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8" r:id="rId4"/>
    <p:sldId id="1392" r:id="rId5"/>
    <p:sldId id="1374" r:id="rId6"/>
    <p:sldId id="1376" r:id="rId7"/>
    <p:sldId id="1393" r:id="rId8"/>
    <p:sldId id="1390" r:id="rId9"/>
    <p:sldId id="1394" r:id="rId10"/>
    <p:sldId id="1380" r:id="rId11"/>
    <p:sldId id="1395" r:id="rId12"/>
    <p:sldId id="1382" r:id="rId13"/>
    <p:sldId id="1396" r:id="rId14"/>
    <p:sldId id="1397" r:id="rId15"/>
    <p:sldId id="1398" r:id="rId16"/>
    <p:sldId id="1399" r:id="rId17"/>
    <p:sldId id="1400" r:id="rId18"/>
    <p:sldId id="1401" r:id="rId19"/>
    <p:sldId id="1402" r:id="rId20"/>
    <p:sldId id="1403" r:id="rId21"/>
    <p:sldId id="1404" r:id="rId22"/>
    <p:sldId id="1405" r:id="rId23"/>
    <p:sldId id="1406" r:id="rId24"/>
    <p:sldId id="1407" r:id="rId25"/>
    <p:sldId id="1408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 varScale="1">
        <p:scale>
          <a:sx n="90" d="100"/>
          <a:sy n="90" d="100"/>
        </p:scale>
        <p:origin x="582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10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424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253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suhi_h_0301_01_1011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순서도: 대체 처리 66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692028" y="12353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698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1075" y="11819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크기에 맞게 글자 크기 조절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95536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804" y="2019347"/>
            <a:ext cx="6008415" cy="2053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순서도: 대체 처리 75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" y="2193279"/>
            <a:ext cx="5812932" cy="1839059"/>
          </a:xfrm>
          <a:prstGeom prst="rect">
            <a:avLst/>
          </a:prstGeom>
        </p:spPr>
      </p:pic>
      <p:pic>
        <p:nvPicPr>
          <p:cNvPr id="156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11312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852" y="2672916"/>
            <a:ext cx="51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4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257+454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35597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924-182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696" y="2654587"/>
            <a:ext cx="360000" cy="355000"/>
          </a:xfrm>
          <a:prstGeom prst="rect">
            <a:avLst/>
          </a:prstGeom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순서도: 대체 처리 66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692028" y="12353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1075" y="11819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순서도: 대체 처리 75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" y="2193279"/>
            <a:ext cx="5812932" cy="1839059"/>
          </a:xfrm>
          <a:prstGeom prst="rect">
            <a:avLst/>
          </a:prstGeom>
        </p:spPr>
      </p:pic>
      <p:pic>
        <p:nvPicPr>
          <p:cNvPr id="156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11312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9852" y="2672916"/>
            <a:ext cx="51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4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1099" y="4096040"/>
            <a:ext cx="6667165" cy="989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257+757=711, 924-182=742</a:t>
            </a:r>
          </a:p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257+757       924-182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561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257+454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5597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924-182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4" y="4614185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2172968" y="4575010"/>
            <a:ext cx="333568" cy="33356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1125" y="3962903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25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70772"/>
            <a:ext cx="5697340" cy="2470396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606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1_7_6_01.sgv  /  1_7_6_02.sgv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97517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916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83568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2672916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715-129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51620" y="3501008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348+248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87624" y="4293096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933-357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8783" y="2671736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438783" y="3499828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438783" y="4293096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666953" y="2820153"/>
            <a:ext cx="2530573" cy="888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663788" y="3708849"/>
            <a:ext cx="2523445" cy="88968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2663788" y="2819169"/>
            <a:ext cx="2532552" cy="174825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0" name="그룹 69"/>
          <p:cNvGrpSpPr/>
          <p:nvPr/>
        </p:nvGrpSpPr>
        <p:grpSpPr>
          <a:xfrm>
            <a:off x="4427984" y="2029504"/>
            <a:ext cx="2416981" cy="190309"/>
            <a:chOff x="4421576" y="2197504"/>
            <a:chExt cx="2416981" cy="19030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166043" y="2020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0576A04-435D-4617-9774-E2B5E45CCED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19" y="2110732"/>
            <a:ext cx="5697340" cy="2764232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97517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916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2348880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715-129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259632" y="3276801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348+248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259632" y="4149080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933-357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7626" y="2348880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07626" y="3260957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07626" y="4173034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735796" y="2604129"/>
            <a:ext cx="2530573" cy="888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732631" y="3492825"/>
            <a:ext cx="2523445" cy="88968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2732631" y="2603145"/>
            <a:ext cx="2532552" cy="174825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2316948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3083457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4006394"/>
            <a:ext cx="360000" cy="355000"/>
          </a:xfrm>
          <a:prstGeom prst="rect">
            <a:avLst/>
          </a:prstGeom>
        </p:spPr>
      </p:pic>
      <p:sp>
        <p:nvSpPr>
          <p:cNvPr id="67" name="직각 삼각형 66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81099" y="4448530"/>
            <a:ext cx="6667165" cy="6366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715-129=586,  348+248=596,  933-357=576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6832" y="4250604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1E2475-109D-4B12-A301-3995BCB33E7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2105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9" y="19642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262562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56554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724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1_7_7.sgv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405809" y="3021375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95969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11440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0523" y="414908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227287" y="4014394"/>
            <a:ext cx="840546" cy="537565"/>
            <a:chOff x="6012160" y="1660849"/>
            <a:chExt cx="840546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265145" y="4009729"/>
            <a:ext cx="840546" cy="537565"/>
            <a:chOff x="6012160" y="1660849"/>
            <a:chExt cx="840546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3887924" y="4176119"/>
            <a:ext cx="13373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98449" y="2674525"/>
            <a:ext cx="5123892" cy="10111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25" y="423314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D353681-3BCB-4E6C-94D6-35F9DB39E18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405809" y="3021375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95969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11440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0523" y="414908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227287" y="418682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65145" y="41821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7924" y="4176119"/>
            <a:ext cx="13373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98449" y="2674525"/>
            <a:ext cx="5123892" cy="10111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25" y="423314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262562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56554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58"/>
          <p:cNvSpPr txBox="1"/>
          <p:nvPr/>
        </p:nvSpPr>
        <p:spPr>
          <a:xfrm>
            <a:off x="4503609" y="4329100"/>
            <a:ext cx="160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1797422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1831635" y="4383474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374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667" y="4157706"/>
            <a:ext cx="360000" cy="355000"/>
          </a:xfrm>
          <a:prstGeom prst="rect">
            <a:avLst/>
          </a:prstGeom>
        </p:spPr>
      </p:pic>
      <p:sp>
        <p:nvSpPr>
          <p:cNvPr id="45" name="TextBox 83"/>
          <p:cNvSpPr txBox="1"/>
          <p:nvPr/>
        </p:nvSpPr>
        <p:spPr>
          <a:xfrm>
            <a:off x="2897808" y="4335207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249735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249734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283947" y="4383474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456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375" y="4157706"/>
            <a:ext cx="360000" cy="355000"/>
          </a:xfrm>
          <a:prstGeom prst="rect">
            <a:avLst/>
          </a:prstGeom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각 삼각형 58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1099" y="4201578"/>
            <a:ext cx="6667165" cy="8836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일의 자리 계산이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두 수를 찾으면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374, 456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374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456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26832" y="4013530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6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3" y="4653136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9" y="19642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4621E33-17EF-4CE2-AB4F-6837B760ADA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3809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550594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44586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뺄셈식에서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이 실제로 나타내는 값은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8" y="16046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88098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41513" y="1487506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23866" y="136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91" y="2149098"/>
            <a:ext cx="2613133" cy="255980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383283" y="2531208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62868"/>
              </p:ext>
            </p:extLst>
          </p:nvPr>
        </p:nvGraphicFramePr>
        <p:xfrm>
          <a:off x="2461435" y="2713349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 bwMode="auto">
          <a:xfrm flipH="1">
            <a:off x="3095836" y="2816932"/>
            <a:ext cx="288032" cy="2520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068941" y="24999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36113" y="2497666"/>
            <a:ext cx="463879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74" y="249338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527884" y="2492896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65406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390221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952" y="4475636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033126" y="958659"/>
            <a:ext cx="212562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네모칸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배경 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크기에 맞게 텍스트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30085" y="2226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1978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8594" y="5079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858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1_7_8.sgv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550594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44586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뺄셈식에서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이 실제로 나타내는 값은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8" y="16046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88098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91" y="2149098"/>
            <a:ext cx="2613133" cy="2559805"/>
          </a:xfrm>
          <a:prstGeom prst="rect">
            <a:avLst/>
          </a:prstGeom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316974" y="455169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998" y="4374196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각 삼각형 68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83283" y="2531208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77067"/>
              </p:ext>
            </p:extLst>
          </p:nvPr>
        </p:nvGraphicFramePr>
        <p:xfrm>
          <a:off x="2461435" y="2713349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6" name="직선 연결선 85"/>
          <p:cNvCxnSpPr/>
          <p:nvPr/>
        </p:nvCxnSpPr>
        <p:spPr bwMode="auto">
          <a:xfrm flipH="1">
            <a:off x="3095836" y="2816932"/>
            <a:ext cx="288032" cy="2520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3068941" y="24999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6113" y="2497666"/>
            <a:ext cx="463879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74" y="249338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3527884" y="2492896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130085" y="2226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1099" y="4201578"/>
            <a:ext cx="6667165" cy="8836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백의 자리의 수와 십의 자리의 수의 합이므로 실제로 나타내는 값은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100+10=110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26832" y="4005064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03805" y="4314192"/>
            <a:ext cx="401421" cy="364810"/>
            <a:chOff x="3680284" y="2645296"/>
            <a:chExt cx="401421" cy="364810"/>
          </a:xfrm>
        </p:grpSpPr>
        <p:pic>
          <p:nvPicPr>
            <p:cNvPr id="92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574" y="2645787"/>
              <a:ext cx="364319" cy="36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3680284" y="2645296"/>
              <a:ext cx="401421" cy="32848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1FA226A-7F27-4C50-ACA9-98FDBF075AF8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9879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83862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3261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작은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7" y="1578354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7199" y="1540443"/>
            <a:ext cx="446179" cy="4123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39552" y="136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33126" y="958659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네모칸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배경 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1978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8594" y="5079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타원 62"/>
          <p:cNvSpPr/>
          <p:nvPr/>
        </p:nvSpPr>
        <p:spPr>
          <a:xfrm>
            <a:off x="567062" y="2318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261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43" y="2744923"/>
            <a:ext cx="4847653" cy="15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183636" y="3215024"/>
            <a:ext cx="136047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&lt;375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45849" y="3215024"/>
            <a:ext cx="223010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672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095836" y="3143488"/>
            <a:ext cx="1254139" cy="611022"/>
            <a:chOff x="6084168" y="1589313"/>
            <a:chExt cx="1254139" cy="611022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84168" y="1766813"/>
              <a:ext cx="1125900" cy="4335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298</a:t>
              </a:r>
              <a:endParaRPr kumimoji="1" lang="ko-KR" altLang="en-US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8307" y="1589313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43" y="2744923"/>
            <a:ext cx="4847653" cy="15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183636" y="3215024"/>
            <a:ext cx="136047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&lt;375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5849" y="3215024"/>
            <a:ext cx="223010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672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095836" y="3320988"/>
            <a:ext cx="1125900" cy="4335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298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83862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3261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작은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7" y="1578354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81099" y="3428998"/>
            <a:ext cx="6667165" cy="165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3942" y="32638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7194" y="3537012"/>
            <a:ext cx="6023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675-    =375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라고 하면 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+375=672,    =672-375,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=297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672-    &lt;375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    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보다 커야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안에 들어갈 수 있는 수 중에서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가장 작은 세 자리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/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14" y="3598635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1" y="358979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49" y="358979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1" y="3873571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13" y="4140456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02" y="4174916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0" y="443675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60568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3" y="416038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3" y="44484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6FD1E6-8592-4C84-96F8-5BFD2833217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270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84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suhi_h_0301_01_1011.html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  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한 번씩만 사용하여 세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140293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75913" y="1181999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-1" t="-5086" r="81123" b="14425"/>
          <a:stretch/>
        </p:blipFill>
        <p:spPr>
          <a:xfrm>
            <a:off x="1791663" y="1484785"/>
            <a:ext cx="296061" cy="43204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l="25604" t="1" r="53163" b="7479"/>
          <a:stretch/>
        </p:blipFill>
        <p:spPr>
          <a:xfrm>
            <a:off x="2175453" y="1506570"/>
            <a:ext cx="344159" cy="44091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51044" t="1704" r="27723" b="5776"/>
          <a:stretch/>
        </p:blipFill>
        <p:spPr>
          <a:xfrm>
            <a:off x="2571577" y="1523257"/>
            <a:ext cx="344159" cy="44091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78104" t="2264" r="663" b="5216"/>
          <a:stretch/>
        </p:blipFill>
        <p:spPr>
          <a:xfrm>
            <a:off x="2967701" y="1527934"/>
            <a:ext cx="344159" cy="440914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189644" y="3351902"/>
            <a:ext cx="81753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742" y="3143488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583668" y="1372700"/>
            <a:ext cx="1944302" cy="69494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429351" y="125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3126" y="9586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카드 이미지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269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\lesson01\ops\include\math\images\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  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한 번씩만 사용하여 세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140293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75913" y="1181999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-1" t="-5086" r="81123" b="14425"/>
          <a:stretch/>
        </p:blipFill>
        <p:spPr>
          <a:xfrm>
            <a:off x="1791663" y="1484785"/>
            <a:ext cx="296061" cy="43204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l="25604" t="1" r="53163" b="7479"/>
          <a:stretch/>
        </p:blipFill>
        <p:spPr>
          <a:xfrm>
            <a:off x="2175453" y="1506570"/>
            <a:ext cx="344159" cy="44091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51044" t="1704" r="27723" b="5776"/>
          <a:stretch/>
        </p:blipFill>
        <p:spPr>
          <a:xfrm>
            <a:off x="2571577" y="1523257"/>
            <a:ext cx="344159" cy="44091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78104" t="2264" r="663" b="5216"/>
          <a:stretch/>
        </p:blipFill>
        <p:spPr>
          <a:xfrm>
            <a:off x="2967701" y="1527934"/>
            <a:ext cx="344159" cy="440914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39" y="4106479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069105" y="4105550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129" y="3928050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각 삼각형 57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1099" y="2688862"/>
            <a:ext cx="6667165" cy="2396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3942" y="253429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770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5" y="47611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617628" y="4018399"/>
            <a:ext cx="625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큰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세 자리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7628" y="4679848"/>
            <a:ext cx="625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658-235=418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9609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01806" y="2888940"/>
            <a:ext cx="625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수를 만들기 위해서는 백의 자리에 가장 큰 숫자가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 그 다음 큰 숫자가 와야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수를 만들기 위해서는 백의 자리에 가장 작은 수가 와야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F118CF-710B-4AF0-BA3A-3A7FCA96E8D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5772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빼야 할 것을 잘못하여 더했더니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33126" y="958659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428325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945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3239852" y="3351902"/>
            <a:ext cx="7892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74402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F71F7C9-E77A-4B97-9422-907585D8A96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 bwMode="auto">
          <a:xfrm>
            <a:off x="3239852" y="3351902"/>
            <a:ext cx="7892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빼야 할 것을 잘못하여 더했더니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428325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945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1099" y="3551970"/>
            <a:ext cx="6667165" cy="15332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4247" y="33209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95" y="376734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60" y="4049153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2940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1957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55576" y="4535832"/>
            <a:ext cx="58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계산한 값은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556-357=199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568" y="3713642"/>
            <a:ext cx="589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   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+357=913,     =913-357,      =556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33" y="404106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1783722" y="3713642"/>
            <a:ext cx="528438" cy="3274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671529" y="3590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EBF6054-6B59-416B-A52C-518367BE892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061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과일을 몇 개 더 많이 수확했는지      안에 알맞은 말이나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716357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651977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6" y="2636912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655989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사각형 설명선 44"/>
          <p:cNvSpPr/>
          <p:nvPr/>
        </p:nvSpPr>
        <p:spPr>
          <a:xfrm>
            <a:off x="2056186" y="2281227"/>
            <a:ext cx="3343906" cy="787733"/>
          </a:xfrm>
          <a:prstGeom prst="wedgeRoundRectCallout">
            <a:avLst>
              <a:gd name="adj1" fmla="val -58072"/>
              <a:gd name="adj2" fmla="val 4388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어제는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123728" y="3248980"/>
            <a:ext cx="3276364" cy="792088"/>
          </a:xfrm>
          <a:prstGeom prst="wedgeRoundRectCallout">
            <a:avLst>
              <a:gd name="adj1" fmla="val 57891"/>
              <a:gd name="adj2" fmla="val 140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50468"/>
            <a:ext cx="281930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598708" y="4391816"/>
            <a:ext cx="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42210" y="4391816"/>
            <a:ext cx="28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579077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33126" y="958659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4265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978044" y="4202501"/>
            <a:ext cx="840546" cy="537565"/>
            <a:chOff x="6012160" y="1660849"/>
            <a:chExt cx="840546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022024" y="4202501"/>
            <a:ext cx="840546" cy="537565"/>
            <a:chOff x="6012160" y="1660849"/>
            <a:chExt cx="840546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타원 80"/>
          <p:cNvSpPr/>
          <p:nvPr/>
        </p:nvSpPr>
        <p:spPr>
          <a:xfrm>
            <a:off x="631169" y="2636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967476" y="2281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51026" y="4284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과일을 몇 개 더 많이 수확했는지      안에 알맞은 말이나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716357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51977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6" y="2636912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655989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사각형 설명선 38"/>
          <p:cNvSpPr/>
          <p:nvPr/>
        </p:nvSpPr>
        <p:spPr>
          <a:xfrm>
            <a:off x="2056186" y="2281227"/>
            <a:ext cx="3343906" cy="787733"/>
          </a:xfrm>
          <a:prstGeom prst="wedgeRoundRectCallout">
            <a:avLst>
              <a:gd name="adj1" fmla="val -58072"/>
              <a:gd name="adj2" fmla="val 4388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어제는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123728" y="3248980"/>
            <a:ext cx="3276364" cy="792088"/>
          </a:xfrm>
          <a:prstGeom prst="wedgeRoundRectCallout">
            <a:avLst>
              <a:gd name="adj1" fmla="val 57891"/>
              <a:gd name="adj2" fmla="val 140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31200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971600" y="4370735"/>
            <a:ext cx="1376264" cy="4467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28868" y="4370734"/>
            <a:ext cx="1376264" cy="4467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47864" y="4370734"/>
            <a:ext cx="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0382" y="4370734"/>
            <a:ext cx="28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035">
            <a:off x="1115448" y="4403803"/>
            <a:ext cx="174877" cy="38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035">
            <a:off x="2899800" y="4408645"/>
            <a:ext cx="174877" cy="38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1392236" y="4432022"/>
            <a:ext cx="72660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652" y="4254522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3188289" y="4432022"/>
            <a:ext cx="72660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705" y="4254522"/>
            <a:ext cx="360000" cy="355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1099" y="2636912"/>
            <a:ext cx="6667165" cy="244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3942" y="248234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44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891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647564" y="36427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수확한 배의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)+(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수확한 배의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=362+289=651(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7564" y="43965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651-502=149(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어제와 오늘 이틀 동안 배를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598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47564" y="28889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수확한 사과의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)+(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수확한 사과의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=259+243=502(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각 삼각형 61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4265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8F6675A-1F35-46C4-915C-723ACCE2C36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396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3538177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27884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907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878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39" y="2024844"/>
            <a:ext cx="4553993" cy="229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386596" y="4551696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089" y="4374196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322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640EF20B-CA09-48E0-B459-9BDCAE176A7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3538177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27884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907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878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39" y="2024844"/>
            <a:ext cx="4553993" cy="229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316974" y="455169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998" y="4374196"/>
            <a:ext cx="360000" cy="355000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215516" y="3041004"/>
            <a:ext cx="6667165" cy="2196366"/>
            <a:chOff x="159161" y="2920310"/>
            <a:chExt cx="6667165" cy="2424990"/>
          </a:xfrm>
        </p:grpSpPr>
        <p:grpSp>
          <p:nvGrpSpPr>
            <p:cNvPr id="95" name="그룹 94"/>
            <p:cNvGrpSpPr/>
            <p:nvPr/>
          </p:nvGrpSpPr>
          <p:grpSpPr>
            <a:xfrm>
              <a:off x="159161" y="2920310"/>
              <a:ext cx="6667165" cy="2424990"/>
              <a:chOff x="192745" y="3861101"/>
              <a:chExt cx="6667165" cy="141218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92745" y="3944084"/>
                <a:ext cx="6667165" cy="11410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338478" y="3861101"/>
                <a:ext cx="561114" cy="180020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06" name="직각 삼각형 105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96" name="Picture 2" descr="C:\Users\a\Desktop\천재 교과서 스토리보드\1단원 3차시\이미지 (캡쳐)\10 혼자서도 척척 풀이 세로셈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34" y="3517569"/>
              <a:ext cx="1743075" cy="118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2622526" y="3339004"/>
              <a:ext cx="4129351" cy="71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백 모형이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십 모형이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일 모형이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개이므로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84" y="340840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622526" y="4105898"/>
              <a:ext cx="4129351" cy="71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354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더 큰 수는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445+354=799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84" y="41933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91865"/>
              </p:ext>
            </p:extLst>
          </p:nvPr>
        </p:nvGraphicFramePr>
        <p:xfrm>
          <a:off x="647564" y="3430229"/>
          <a:ext cx="1622868" cy="133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42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075DAC3-15B4-4CB6-9BA1-69240C25CDA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990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95761"/>
              </p:ext>
            </p:extLst>
          </p:nvPr>
        </p:nvGraphicFramePr>
        <p:xfrm>
          <a:off x="4030817" y="2672916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576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826687" y="123001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‘719’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‘269’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직사각형 110"/>
          <p:cNvSpPr/>
          <p:nvPr/>
        </p:nvSpPr>
        <p:spPr bwMode="auto">
          <a:xfrm>
            <a:off x="4507154" y="3629147"/>
            <a:ext cx="13389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72" y="3573016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34165"/>
              </p:ext>
            </p:extLst>
          </p:nvPr>
        </p:nvGraphicFramePr>
        <p:xfrm>
          <a:off x="1115616" y="2672916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직사각형 107"/>
          <p:cNvSpPr/>
          <p:nvPr/>
        </p:nvSpPr>
        <p:spPr bwMode="auto">
          <a:xfrm>
            <a:off x="1583667" y="3629147"/>
            <a:ext cx="1395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순서도: 대체 처리 54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818866" y="118137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3645024"/>
            <a:ext cx="360000" cy="355000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 bwMode="auto">
          <a:xfrm flipV="1">
            <a:off x="4604410" y="2791275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4547069" y="2423371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23706" y="241728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 flipV="1">
            <a:off x="5088547" y="2783454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>
          <a:xfrm>
            <a:off x="5460275" y="241728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14216" y="216273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15394" y="2436731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81720" y="2271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418248" y="2295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2" y="2446905"/>
            <a:ext cx="5558039" cy="26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08111" y="3005276"/>
            <a:ext cx="2168045" cy="1541869"/>
          </a:xfrm>
          <a:prstGeom prst="rect">
            <a:avLst/>
          </a:prstGeom>
          <a:solidFill>
            <a:srgbClr val="E7FF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28778"/>
              </p:ext>
            </p:extLst>
          </p:nvPr>
        </p:nvGraphicFramePr>
        <p:xfrm>
          <a:off x="3851920" y="3037547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1047935" y="3005276"/>
            <a:ext cx="2168045" cy="1541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09820"/>
              </p:ext>
            </p:extLst>
          </p:nvPr>
        </p:nvGraphicFramePr>
        <p:xfrm>
          <a:off x="1091744" y="3037547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타원 124"/>
          <p:cNvSpPr/>
          <p:nvPr/>
        </p:nvSpPr>
        <p:spPr>
          <a:xfrm>
            <a:off x="424713" y="2183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62707" y="2713566"/>
            <a:ext cx="2036157" cy="20361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995936" y="2897958"/>
            <a:ext cx="1747760" cy="1747760"/>
            <a:chOff x="6249485" y="2814376"/>
            <a:chExt cx="304024" cy="304024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0237" y="123618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89944" y="118418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827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1_7_3_01.sgv  /  1_7_3_02.sgv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식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식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잠시 표출했다가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1" y="1639979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15980" y="1529304"/>
            <a:ext cx="561068" cy="5701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067711" y="141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277205" y="2713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825448" y="275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2013" y="2327800"/>
            <a:ext cx="5737137" cy="26133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0237" y="123618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89944" y="118418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1" y="1639979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2" y="1978853"/>
            <a:ext cx="5558039" cy="26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08111" y="2537224"/>
            <a:ext cx="2168045" cy="1541869"/>
          </a:xfrm>
          <a:prstGeom prst="rect">
            <a:avLst/>
          </a:prstGeom>
          <a:solidFill>
            <a:srgbClr val="E7FF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10853"/>
              </p:ext>
            </p:extLst>
          </p:nvPr>
        </p:nvGraphicFramePr>
        <p:xfrm>
          <a:off x="3851920" y="2569495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1047935" y="2537224"/>
            <a:ext cx="2168045" cy="1541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34481"/>
              </p:ext>
            </p:extLst>
          </p:nvPr>
        </p:nvGraphicFramePr>
        <p:xfrm>
          <a:off x="1091744" y="2569495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2707" y="2713566"/>
            <a:ext cx="2036157" cy="20361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7644" y="4463824"/>
            <a:ext cx="173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               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40962" y="4463824"/>
            <a:ext cx="173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               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3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77" b="91398" l="9375" r="89583">
                        <a14:foregroundMark x1="32292" y1="13978" x2="14583" y2="29032"/>
                        <a14:foregroundMark x1="12500" y1="55914" x2="29167" y2="84946"/>
                        <a14:foregroundMark x1="85417" y1="31183" x2="88542" y2="65591"/>
                        <a14:foregroundMark x1="79167" y1="74194" x2="66667" y2="84946"/>
                        <a14:foregroundMark x1="70833" y1="83871" x2="43750" y2="9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00" y="4414586"/>
            <a:ext cx="516156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662" y="4355102"/>
            <a:ext cx="297521" cy="293388"/>
          </a:xfrm>
          <a:prstGeom prst="rect">
            <a:avLst/>
          </a:prstGeom>
        </p:spPr>
      </p:pic>
      <p:sp>
        <p:nvSpPr>
          <p:cNvPr id="59" name="직각 삼각형 58"/>
          <p:cNvSpPr/>
          <p:nvPr/>
        </p:nvSpPr>
        <p:spPr>
          <a:xfrm flipH="1" flipV="1">
            <a:off x="5089074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05087" y="3176327"/>
            <a:ext cx="6667165" cy="190964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24612"/>
              </p:ext>
            </p:extLst>
          </p:nvPr>
        </p:nvGraphicFramePr>
        <p:xfrm>
          <a:off x="1403648" y="346178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40389"/>
              </p:ext>
            </p:extLst>
          </p:nvPr>
        </p:nvGraphicFramePr>
        <p:xfrm>
          <a:off x="4135500" y="348624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7" name="직선 연결선 66"/>
          <p:cNvCxnSpPr/>
          <p:nvPr/>
        </p:nvCxnSpPr>
        <p:spPr bwMode="auto">
          <a:xfrm flipH="1">
            <a:off x="2086077" y="35457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2020252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23959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 flipH="1">
            <a:off x="4506284" y="35563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4457934" y="3212976"/>
            <a:ext cx="34950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44166" y="32129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 flipH="1">
            <a:off x="1748757" y="3551230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1700407" y="3207873"/>
            <a:ext cx="34950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H="1">
            <a:off x="4813762" y="35457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직사각형 104"/>
          <p:cNvSpPr/>
          <p:nvPr/>
        </p:nvSpPr>
        <p:spPr>
          <a:xfrm>
            <a:off x="5051644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71" y="4617132"/>
            <a:ext cx="550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계산 결과가 더 작은 것은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852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10521" y="295222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04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>
            <a:off x="4539874" y="3988335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539874" y="2584179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402266" y="12539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1973" y="120724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10523" y="12509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0230" y="120089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입력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 옆의 답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1" y="2162032"/>
            <a:ext cx="3409364" cy="119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9" y="3693662"/>
            <a:ext cx="3461877" cy="104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5310429" y="2587975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310429" y="4022668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313062" y="2576119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245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274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421074" y="4009078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396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311492" y="253291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519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321911" y="397713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916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793" y="2392308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212" y="3850934"/>
            <a:ext cx="360000" cy="355000"/>
          </a:xfrm>
          <a:prstGeom prst="rect">
            <a:avLst/>
          </a:prstGeom>
        </p:spPr>
      </p:pic>
      <p:sp>
        <p:nvSpPr>
          <p:cNvPr id="113" name="타원 112"/>
          <p:cNvSpPr/>
          <p:nvPr/>
        </p:nvSpPr>
        <p:spPr>
          <a:xfrm>
            <a:off x="727571" y="2392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1938" y="2324091"/>
            <a:ext cx="3501920" cy="25450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78121" y="2315308"/>
            <a:ext cx="652287" cy="23130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2595635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4031404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" y="16571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903006" y="144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956616" y="2091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479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4539874" y="3988335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539874" y="2584179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1" y="2162032"/>
            <a:ext cx="3409364" cy="119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9" y="3693662"/>
            <a:ext cx="3461877" cy="104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5310429" y="2587975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310429" y="4022668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313062" y="2576119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245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274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421074" y="4009078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396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11492" y="253291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519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321911" y="397713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916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2595635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4031404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" y="16571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4402266" y="12539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1973" y="120724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10523" y="12509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0230" y="120089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각 삼각형 69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81099" y="4200329"/>
            <a:ext cx="6667165" cy="8848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6832" y="40128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3843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7288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503548" y="4299665"/>
            <a:ext cx="18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245+274=519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9877" y="4642756"/>
            <a:ext cx="18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520+396=916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6DE3408-CF2F-40C5-B55E-53D6EC2B41D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613700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42496</TotalTime>
  <Words>2867</Words>
  <Application>Microsoft Office PowerPoint</Application>
  <PresentationFormat>화면 슬라이드 쇼(4:3)</PresentationFormat>
  <Paragraphs>960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7460</cp:revision>
  <dcterms:created xsi:type="dcterms:W3CDTF">2008-07-15T12:19:11Z</dcterms:created>
  <dcterms:modified xsi:type="dcterms:W3CDTF">2022-01-21T08:59:16Z</dcterms:modified>
</cp:coreProperties>
</file>