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41" r:id="rId7"/>
    <p:sldId id="1342" r:id="rId8"/>
    <p:sldId id="1384" r:id="rId9"/>
    <p:sldId id="1345" r:id="rId10"/>
    <p:sldId id="1361" r:id="rId11"/>
    <p:sldId id="1348" r:id="rId12"/>
    <p:sldId id="1364" r:id="rId13"/>
    <p:sldId id="1388" r:id="rId14"/>
    <p:sldId id="1351" r:id="rId15"/>
    <p:sldId id="1390" r:id="rId16"/>
    <p:sldId id="1366" r:id="rId17"/>
    <p:sldId id="1392" r:id="rId18"/>
    <p:sldId id="1393" r:id="rId19"/>
    <p:sldId id="1381" r:id="rId20"/>
    <p:sldId id="1382" r:id="rId21"/>
    <p:sldId id="139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4E9B2"/>
    <a:srgbClr val="CEE4FC"/>
    <a:srgbClr val="C7EAFA"/>
    <a:srgbClr val="BBDECB"/>
    <a:srgbClr val="E2F3F2"/>
    <a:srgbClr val="E8EEDA"/>
    <a:srgbClr val="8E73E5"/>
    <a:srgbClr val="E1F3FC"/>
    <a:srgbClr val="FA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6686" autoAdjust="0"/>
  </p:normalViewPr>
  <p:slideViewPr>
    <p:cSldViewPr>
      <p:cViewPr varScale="1">
        <p:scale>
          <a:sx n="91" d="100"/>
          <a:sy n="91" d="100"/>
        </p:scale>
        <p:origin x="1131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8.jpe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8.jpe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32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32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705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069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130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528597" y="2852936"/>
            <a:ext cx="1655471" cy="1052079"/>
            <a:chOff x="1601093" y="2026173"/>
            <a:chExt cx="1655471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076769" y="2854497"/>
            <a:ext cx="1655471" cy="1052079"/>
            <a:chOff x="1601093" y="2026173"/>
            <a:chExt cx="1655471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3461" y="520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C26B22A-9E86-4DF0-9EE8-A8A417CE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34D6973-C08C-42FE-A5A5-5334DECCD6AF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글씨는 처음에는 안 보이다가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63600" y="2972216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99810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84035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602530" y="3023829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0990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17826" y="309487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66508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1701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A3F42AB-BD82-448A-B312-43B58C35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927" y="1622080"/>
            <a:ext cx="357814" cy="3578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6A9E07E-81FD-4FD6-94FC-2F08954C4BF3}"/>
              </a:ext>
            </a:extLst>
          </p:cNvPr>
          <p:cNvGrpSpPr/>
          <p:nvPr/>
        </p:nvGrpSpPr>
        <p:grpSpPr>
          <a:xfrm>
            <a:off x="1821708" y="3059036"/>
            <a:ext cx="432955" cy="432955"/>
            <a:chOff x="3274659" y="2654461"/>
            <a:chExt cx="432955" cy="432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D7A1D22-64C4-42D6-935E-17A777E5C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45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60F690FF-AD1C-4F75-9643-4E4B0E38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8E066F-66D3-4E86-8943-18DD6B15D974}"/>
              </a:ext>
            </a:extLst>
          </p:cNvPr>
          <p:cNvGrpSpPr/>
          <p:nvPr/>
        </p:nvGrpSpPr>
        <p:grpSpPr>
          <a:xfrm>
            <a:off x="5041248" y="3048293"/>
            <a:ext cx="432955" cy="432955"/>
            <a:chOff x="3274659" y="2654461"/>
            <a:chExt cx="432955" cy="432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7462418-A974-405E-800B-22AAF4C0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1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4064588B-AB47-4808-870E-547E9F568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AED5062-BB30-41B3-BA9C-487116596666}"/>
              </a:ext>
            </a:extLst>
          </p:cNvPr>
          <p:cNvSpPr txBox="1"/>
          <p:nvPr/>
        </p:nvSpPr>
        <p:spPr>
          <a:xfrm>
            <a:off x="949763" y="33833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0EF5E5-EA78-4F25-87E4-4EE14CC6109A}"/>
              </a:ext>
            </a:extLst>
          </p:cNvPr>
          <p:cNvSpPr txBox="1"/>
          <p:nvPr/>
        </p:nvSpPr>
        <p:spPr>
          <a:xfrm>
            <a:off x="2286411" y="3376044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D14B15-F5FA-4F2A-9E4D-E3993BE5BF25}"/>
              </a:ext>
            </a:extLst>
          </p:cNvPr>
          <p:cNvSpPr txBox="1"/>
          <p:nvPr/>
        </p:nvSpPr>
        <p:spPr>
          <a:xfrm>
            <a:off x="4281363" y="33717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AEC029-5909-40C0-B5F7-E3E9E3D750BD}"/>
              </a:ext>
            </a:extLst>
          </p:cNvPr>
          <p:cNvSpPr txBox="1"/>
          <p:nvPr/>
        </p:nvSpPr>
        <p:spPr>
          <a:xfrm>
            <a:off x="5520420" y="3373083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CF12CB8-F7D0-4276-9F53-DBA8EA2E0F6F}"/>
              </a:ext>
            </a:extLst>
          </p:cNvPr>
          <p:cNvSpPr/>
          <p:nvPr/>
        </p:nvSpPr>
        <p:spPr>
          <a:xfrm>
            <a:off x="4620628" y="369497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FE8A16-14E1-44EB-9ADB-FBE20E191181}"/>
              </a:ext>
            </a:extLst>
          </p:cNvPr>
          <p:cNvSpPr/>
          <p:nvPr/>
        </p:nvSpPr>
        <p:spPr>
          <a:xfrm>
            <a:off x="1352474" y="372315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C6C970A9-BA59-4FDB-A68A-D6A68829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97514EEB-661E-4172-9138-FAB9B3F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79" y="28884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7E153FFD-E8C2-4D60-86DF-E0053C0A94BC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5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92080" y="3002119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24467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72625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7924" y="3162836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28690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4872B041-4E69-4CB1-8A28-29F975A0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1CD4FE-66A5-4223-8530-987E27C1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836" y="1413604"/>
            <a:ext cx="357814" cy="357814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F71B0B-A598-455F-9C4A-C6B39AE3218A}"/>
              </a:ext>
            </a:extLst>
          </p:cNvPr>
          <p:cNvGrpSpPr/>
          <p:nvPr/>
        </p:nvGrpSpPr>
        <p:grpSpPr>
          <a:xfrm>
            <a:off x="1859920" y="3146413"/>
            <a:ext cx="432955" cy="432955"/>
            <a:chOff x="3274659" y="2654461"/>
            <a:chExt cx="432955" cy="43295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1564356-B23B-4845-8ECB-57D7909E7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39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DD2B12C8-1FA8-4F84-8D61-3493B3010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id="{8B75056F-FC1B-49F7-8AF6-D229455A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E804715-BEDD-4478-972C-7843ED330535}"/>
              </a:ext>
            </a:extLst>
          </p:cNvPr>
          <p:cNvSpPr txBox="1"/>
          <p:nvPr/>
        </p:nvSpPr>
        <p:spPr>
          <a:xfrm>
            <a:off x="949763" y="351233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6066AE-7049-4916-BC46-9C4CEB3B1BB1}"/>
              </a:ext>
            </a:extLst>
          </p:cNvPr>
          <p:cNvSpPr txBox="1"/>
          <p:nvPr/>
        </p:nvSpPr>
        <p:spPr>
          <a:xfrm>
            <a:off x="2344920" y="349680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B1AF61-AC67-4351-917B-2FC9AFA259DF}"/>
              </a:ext>
            </a:extLst>
          </p:cNvPr>
          <p:cNvSpPr txBox="1"/>
          <p:nvPr/>
        </p:nvSpPr>
        <p:spPr>
          <a:xfrm>
            <a:off x="3862030" y="351857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A41565-873F-46A0-A4E6-4E29A43CE2A1}"/>
              </a:ext>
            </a:extLst>
          </p:cNvPr>
          <p:cNvSpPr txBox="1"/>
          <p:nvPr/>
        </p:nvSpPr>
        <p:spPr>
          <a:xfrm>
            <a:off x="5222562" y="3501107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E29477B-244E-4ABA-8D0C-20BA01D17752}"/>
              </a:ext>
            </a:extLst>
          </p:cNvPr>
          <p:cNvGrpSpPr/>
          <p:nvPr/>
        </p:nvGrpSpPr>
        <p:grpSpPr>
          <a:xfrm>
            <a:off x="4747316" y="3129991"/>
            <a:ext cx="432955" cy="432955"/>
            <a:chOff x="3274659" y="2654461"/>
            <a:chExt cx="432955" cy="43295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5ADC9CB-8C80-435E-AA8C-2FF880BD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9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7FBA9CBE-C984-4AF2-B9F2-11B195961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6C381DD8-DA72-4978-98EB-BB2488487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46" y="28785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E990E207-7D71-4482-9248-5D56E06178D1}"/>
              </a:ext>
            </a:extLst>
          </p:cNvPr>
          <p:cNvSpPr/>
          <p:nvPr/>
        </p:nvSpPr>
        <p:spPr>
          <a:xfrm>
            <a:off x="1227711" y="3847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3207C3-7622-4AD1-9FFD-A158E0D656C4}"/>
              </a:ext>
            </a:extLst>
          </p:cNvPr>
          <p:cNvSpPr/>
          <p:nvPr/>
        </p:nvSpPr>
        <p:spPr>
          <a:xfrm>
            <a:off x="4173081" y="382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56B0F65-C8E1-4C52-8555-AA1BADCAFC3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63600" y="2972216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99810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84035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602530" y="3023829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0990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17826" y="309487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66508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1701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A3F42AB-BD82-448A-B312-43B58C35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927" y="1622080"/>
            <a:ext cx="357814" cy="3578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6A9E07E-81FD-4FD6-94FC-2F08954C4BF3}"/>
              </a:ext>
            </a:extLst>
          </p:cNvPr>
          <p:cNvGrpSpPr/>
          <p:nvPr/>
        </p:nvGrpSpPr>
        <p:grpSpPr>
          <a:xfrm>
            <a:off x="1821708" y="3059036"/>
            <a:ext cx="432955" cy="432955"/>
            <a:chOff x="3274659" y="2654461"/>
            <a:chExt cx="432955" cy="432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D7A1D22-64C4-42D6-935E-17A777E5C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45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60F690FF-AD1C-4F75-9643-4E4B0E38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8E066F-66D3-4E86-8943-18DD6B15D974}"/>
              </a:ext>
            </a:extLst>
          </p:cNvPr>
          <p:cNvGrpSpPr/>
          <p:nvPr/>
        </p:nvGrpSpPr>
        <p:grpSpPr>
          <a:xfrm>
            <a:off x="5041248" y="3048293"/>
            <a:ext cx="432955" cy="432955"/>
            <a:chOff x="3274659" y="2654461"/>
            <a:chExt cx="432955" cy="432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7462418-A974-405E-800B-22AAF4C0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1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4064588B-AB47-4808-870E-547E9F568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AED5062-BB30-41B3-BA9C-487116596666}"/>
              </a:ext>
            </a:extLst>
          </p:cNvPr>
          <p:cNvSpPr txBox="1"/>
          <p:nvPr/>
        </p:nvSpPr>
        <p:spPr>
          <a:xfrm>
            <a:off x="949763" y="33833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0EF5E5-EA78-4F25-87E4-4EE14CC6109A}"/>
              </a:ext>
            </a:extLst>
          </p:cNvPr>
          <p:cNvSpPr txBox="1"/>
          <p:nvPr/>
        </p:nvSpPr>
        <p:spPr>
          <a:xfrm>
            <a:off x="2286411" y="3376044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D14B15-F5FA-4F2A-9E4D-E3993BE5BF25}"/>
              </a:ext>
            </a:extLst>
          </p:cNvPr>
          <p:cNvSpPr txBox="1"/>
          <p:nvPr/>
        </p:nvSpPr>
        <p:spPr>
          <a:xfrm>
            <a:off x="4281363" y="33717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AEC029-5909-40C0-B5F7-E3E9E3D750BD}"/>
              </a:ext>
            </a:extLst>
          </p:cNvPr>
          <p:cNvSpPr txBox="1"/>
          <p:nvPr/>
        </p:nvSpPr>
        <p:spPr>
          <a:xfrm>
            <a:off x="5520420" y="3373083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C6C970A9-BA59-4FDB-A68A-D6A68829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97514EEB-661E-4172-9138-FAB9B3F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79" y="28884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619773-352E-44F9-A6DA-E41799824A7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EB8A4B0-89F3-475C-8DA2-B054431A1517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AD38DA1-46EB-480F-8EB2-BB33A3D0E09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42">
              <a:extLst>
                <a:ext uri="{FF2B5EF4-FFF2-40B4-BE49-F238E27FC236}">
                  <a16:creationId xmlns:a16="http://schemas.microsoft.com/office/drawing/2014/main" id="{3D8D96DD-5E74-43B3-838C-CA1681AAD2C6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30818E-6E70-4E37-9146-8E6C9BC8A3A1}"/>
                </a:ext>
              </a:extLst>
            </p:cNvPr>
            <p:cNvSpPr txBox="1"/>
            <p:nvPr/>
          </p:nvSpPr>
          <p:spPr>
            <a:xfrm>
              <a:off x="324931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23×3=69, 32×2=64        69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1540AA-3C23-42E6-9411-FB7536C8B51D}"/>
                </a:ext>
              </a:extLst>
            </p:cNvPr>
            <p:cNvSpPr txBox="1"/>
            <p:nvPr/>
          </p:nvSpPr>
          <p:spPr>
            <a:xfrm>
              <a:off x="323528" y="4375373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11×8=88, 22×3=66        88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66</a:t>
              </a:r>
            </a:p>
          </p:txBody>
        </p:sp>
      </p:grpSp>
      <p:pic>
        <p:nvPicPr>
          <p:cNvPr id="83" name="Picture 31">
            <a:extLst>
              <a:ext uri="{FF2B5EF4-FFF2-40B4-BE49-F238E27FC236}">
                <a16:creationId xmlns:a16="http://schemas.microsoft.com/office/drawing/2014/main" id="{A12128B3-5D15-4D3F-A0D4-3650E54C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98442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>
            <a:extLst>
              <a:ext uri="{FF2B5EF4-FFF2-40B4-BE49-F238E27FC236}">
                <a16:creationId xmlns:a16="http://schemas.microsoft.com/office/drawing/2014/main" id="{5B8E0542-EB41-46EA-AE8C-DCCC2487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787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30B695F6-3409-46AE-A8FB-0BDA3B98E4D4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88B044-CBFC-45A3-9C86-58DA734470F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0621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42273"/>
          <a:stretch/>
        </p:blipFill>
        <p:spPr>
          <a:xfrm>
            <a:off x="1061307" y="2028501"/>
            <a:ext cx="4979427" cy="28586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40604" y="3501008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743908" y="4842681"/>
            <a:ext cx="288032" cy="180020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346890" y="3195673"/>
            <a:ext cx="2576643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29657" y="4245006"/>
            <a:ext cx="3195031" cy="5706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42218" y="3123608"/>
            <a:ext cx="291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4237" y="421244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FDA60E14-8587-41AB-8456-143D5B5A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77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0192244C-892A-4118-8939-D9785E832002}"/>
              </a:ext>
            </a:extLst>
          </p:cNvPr>
          <p:cNvSpPr/>
          <p:nvPr/>
        </p:nvSpPr>
        <p:spPr>
          <a:xfrm>
            <a:off x="2540406" y="5212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52F9BD-7895-420C-BE96-01175D1471AB}"/>
              </a:ext>
            </a:extLst>
          </p:cNvPr>
          <p:cNvSpPr/>
          <p:nvPr/>
        </p:nvSpPr>
        <p:spPr>
          <a:xfrm>
            <a:off x="1331640" y="4604962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윤서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B484F8-6EED-42F7-B050-6A66CA9D7D5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13" t="57780" r="-713" b="512"/>
          <a:stretch/>
        </p:blipFill>
        <p:spPr>
          <a:xfrm>
            <a:off x="1061307" y="2028501"/>
            <a:ext cx="4979427" cy="2065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78876" y="3594730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61158" y="3286289"/>
            <a:ext cx="3430972" cy="4911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FDA60E14-8587-41AB-8456-143D5B5AF91B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5B6EE9-236A-419F-87D9-C140707CA78F}"/>
              </a:ext>
            </a:extLst>
          </p:cNvPr>
          <p:cNvSpPr txBox="1"/>
          <p:nvPr/>
        </p:nvSpPr>
        <p:spPr>
          <a:xfrm>
            <a:off x="1313859" y="3239455"/>
            <a:ext cx="358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A9266-B970-4BBF-9829-B12F56F3AED9}"/>
              </a:ext>
            </a:extLst>
          </p:cNvPr>
          <p:cNvSpPr txBox="1"/>
          <p:nvPr/>
        </p:nvSpPr>
        <p:spPr>
          <a:xfrm>
            <a:off x="3041924" y="4366246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6E8D7B77-9ABF-4C3A-AEBB-C0B2FC79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33" y="4216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4FEC9294-15A3-4F2E-A13F-92426FB7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2732D5E4-3607-4F16-AA9C-1021C33B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476BBD60-FD0B-4DD5-862B-620DE748F1CC}"/>
              </a:ext>
            </a:extLst>
          </p:cNvPr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3">
            <a:extLst>
              <a:ext uri="{FF2B5EF4-FFF2-40B4-BE49-F238E27FC236}">
                <a16:creationId xmlns:a16="http://schemas.microsoft.com/office/drawing/2014/main" id="{F5F360B0-573D-4BD2-A39B-F3F8EAEB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6CE5A887-0560-4B8F-87C1-2DF351BC7D6F}"/>
              </a:ext>
            </a:extLst>
          </p:cNvPr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519B09D-5F4D-4756-9F2D-DF03CB30D935}"/>
              </a:ext>
            </a:extLst>
          </p:cNvPr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FC0FDC-7CAD-45A6-AECC-E23BEEF1FD5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349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92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654" y="5211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/>
          <a:srcRect b="41177"/>
          <a:stretch/>
        </p:blipFill>
        <p:spPr>
          <a:xfrm>
            <a:off x="1075054" y="1716260"/>
            <a:ext cx="5039331" cy="29479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8172" y="2378563"/>
            <a:ext cx="857174" cy="2285643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72865" y="2836163"/>
            <a:ext cx="2631183" cy="3352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2372865" y="3882628"/>
            <a:ext cx="3271801" cy="644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368783" y="2809706"/>
            <a:ext cx="275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88052" y="3931629"/>
            <a:ext cx="328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묶었더니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 되었어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7×6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CE96A85-957B-4381-B603-4D4B842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18F7C227-4725-449E-8D88-1A1E9D31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712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6650444-3AE8-439F-8E8D-229C7621633F}"/>
              </a:ext>
            </a:extLst>
          </p:cNvPr>
          <p:cNvSpPr/>
          <p:nvPr/>
        </p:nvSpPr>
        <p:spPr>
          <a:xfrm>
            <a:off x="1340604" y="2840766"/>
            <a:ext cx="675112" cy="3002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DD55DA6-8430-443F-AE46-001339D5CAED}"/>
              </a:ext>
            </a:extLst>
          </p:cNvPr>
          <p:cNvSpPr/>
          <p:nvPr/>
        </p:nvSpPr>
        <p:spPr>
          <a:xfrm>
            <a:off x="1389644" y="3980650"/>
            <a:ext cx="675112" cy="3002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연지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0ACC96-90AE-4B3A-8A16-54106C70454D}"/>
              </a:ext>
            </a:extLst>
          </p:cNvPr>
          <p:cNvGrpSpPr/>
          <p:nvPr/>
        </p:nvGrpSpPr>
        <p:grpSpPr>
          <a:xfrm>
            <a:off x="2838880" y="5398062"/>
            <a:ext cx="1637116" cy="263186"/>
            <a:chOff x="319554" y="1245924"/>
            <a:chExt cx="2636592" cy="423864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id="{3AF33789-4D0D-4A90-ADC0-7B30AC67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26C5FD6B-F21F-4ED3-9827-93523591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35C16EFD-5C53-4F7E-83FA-FCB91402D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id="{88CA7742-F7A9-4039-AAF1-723F1D66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9CF4907A-E63C-440E-B9B5-73FC507EF091}"/>
              </a:ext>
            </a:extLst>
          </p:cNvPr>
          <p:cNvSpPr/>
          <p:nvPr/>
        </p:nvSpPr>
        <p:spPr>
          <a:xfrm>
            <a:off x="2540406" y="532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BE6F8B-E64E-441E-A354-7AF997153FA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92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654" y="5211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/>
          <a:srcRect t="58267" b="315"/>
          <a:stretch/>
        </p:blipFill>
        <p:spPr>
          <a:xfrm>
            <a:off x="1075054" y="1716260"/>
            <a:ext cx="5039331" cy="20756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53101" y="1759568"/>
            <a:ext cx="857174" cy="1801877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20204" y="2922149"/>
            <a:ext cx="3416670" cy="5942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CE96A85-957B-4381-B603-4D4B842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18F7C227-4725-449E-8D88-1A1E9D319A44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6650444-3AE8-439F-8E8D-229C7621633F}"/>
              </a:ext>
            </a:extLst>
          </p:cNvPr>
          <p:cNvSpPr/>
          <p:nvPr/>
        </p:nvSpPr>
        <p:spPr>
          <a:xfrm>
            <a:off x="5178465" y="3050298"/>
            <a:ext cx="675112" cy="300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0ACC96-90AE-4B3A-8A16-54106C70454D}"/>
              </a:ext>
            </a:extLst>
          </p:cNvPr>
          <p:cNvGrpSpPr/>
          <p:nvPr/>
        </p:nvGrpSpPr>
        <p:grpSpPr>
          <a:xfrm>
            <a:off x="2838880" y="5398062"/>
            <a:ext cx="1637116" cy="263186"/>
            <a:chOff x="319554" y="1245924"/>
            <a:chExt cx="2636592" cy="423864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id="{3AF33789-4D0D-4A90-ADC0-7B30AC67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26C5FD6B-F21F-4ED3-9827-93523591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35C16EFD-5C53-4F7E-83FA-FCB91402D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5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id="{88CA7742-F7A9-4039-AAF1-723F1D66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9CF4907A-E63C-440E-B9B5-73FC507EF091}"/>
              </a:ext>
            </a:extLst>
          </p:cNvPr>
          <p:cNvSpPr/>
          <p:nvPr/>
        </p:nvSpPr>
        <p:spPr>
          <a:xfrm>
            <a:off x="2540406" y="532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41B3B-D84B-4C4A-97DB-4D40DD6D248F}"/>
              </a:ext>
            </a:extLst>
          </p:cNvPr>
          <p:cNvSpPr txBox="1"/>
          <p:nvPr/>
        </p:nvSpPr>
        <p:spPr>
          <a:xfrm>
            <a:off x="1427575" y="2945823"/>
            <a:ext cx="3472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501A9B-8DA6-4BE0-8B76-C5538147658C}"/>
              </a:ext>
            </a:extLst>
          </p:cNvPr>
          <p:cNvSpPr txBox="1"/>
          <p:nvPr/>
        </p:nvSpPr>
        <p:spPr>
          <a:xfrm>
            <a:off x="3251600" y="4365104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6DEB621E-29A5-4E8B-9DF8-D4FDF2EC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0" y="46055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3BD24D79-EA2B-49FF-8DB8-E116131F8EB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8781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13" t="57780" r="-713" b="512"/>
          <a:stretch/>
        </p:blipFill>
        <p:spPr>
          <a:xfrm>
            <a:off x="1061307" y="2028501"/>
            <a:ext cx="4979427" cy="2065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78876" y="3594730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61158" y="3286289"/>
            <a:ext cx="3430972" cy="4911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5B6EE9-236A-419F-87D9-C140707CA78F}"/>
              </a:ext>
            </a:extLst>
          </p:cNvPr>
          <p:cNvSpPr txBox="1"/>
          <p:nvPr/>
        </p:nvSpPr>
        <p:spPr>
          <a:xfrm>
            <a:off x="1313859" y="3239455"/>
            <a:ext cx="358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A9266-B970-4BBF-9829-B12F56F3AED9}"/>
              </a:ext>
            </a:extLst>
          </p:cNvPr>
          <p:cNvSpPr txBox="1"/>
          <p:nvPr/>
        </p:nvSpPr>
        <p:spPr>
          <a:xfrm>
            <a:off x="3041924" y="4366246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6E8D7B77-9ABF-4C3A-AEBB-C0B2FC79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33" y="4216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4FEC9294-15A3-4F2E-A13F-92426FB7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2732D5E4-3607-4F16-AA9C-1021C33B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F5F360B0-573D-4BD2-A39B-F3F8EAEB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4A95B0B-CACB-48DE-A094-979D53DBF28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112C86D-28D7-453D-A1C9-1A7FBBD2F2CA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9FA8935-DDDE-4246-B53B-5CE425F20C6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56">
              <a:extLst>
                <a:ext uri="{FF2B5EF4-FFF2-40B4-BE49-F238E27FC236}">
                  <a16:creationId xmlns:a16="http://schemas.microsoft.com/office/drawing/2014/main" id="{AE9852DD-C456-43E3-8DF1-F96D4675C9BF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4EC8B0-2BC6-4EBE-8813-9E4A05A1C615}"/>
                </a:ext>
              </a:extLst>
            </p:cNvPr>
            <p:cNvSpPr txBox="1"/>
            <p:nvPr/>
          </p:nvSpPr>
          <p:spPr>
            <a:xfrm>
              <a:off x="287524" y="4211796"/>
              <a:ext cx="5940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24=20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곱한 후 두 곱을 더합니다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5D85F9BB-67B5-4593-9A51-31E9DAE38113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B2E57E-F959-4686-9AC7-FED4478BAF4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877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2499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어머니는 줄넘기를 몇 번 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89" y="2038637"/>
            <a:ext cx="4980453" cy="247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0075" y="4077072"/>
            <a:ext cx="98177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248301" y="2068383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56700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61752" y="2151638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79205" y="222709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354412" y="2203097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1382" y="2132856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66228" y="2075914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1090" y="2280182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571753" y="211914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04421" y="216091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37089" y="220886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63684" y="2337921"/>
            <a:ext cx="516088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70357" y="2268029"/>
            <a:ext cx="1842349" cy="646986"/>
          </a:xfrm>
          <a:prstGeom prst="wedgeRoundRectCallout">
            <a:avLst>
              <a:gd name="adj1" fmla="val 31869"/>
              <a:gd name="adj2" fmla="val 69785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줄넘기를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86386" y="2021289"/>
            <a:ext cx="1608034" cy="646986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지희보다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58926" y="2221656"/>
            <a:ext cx="1639366" cy="646986"/>
          </a:xfrm>
          <a:prstGeom prst="wedgeRoundRectCallout">
            <a:avLst>
              <a:gd name="adj1" fmla="val -44409"/>
              <a:gd name="adj2" fmla="val 68328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지혁이의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배만큼 했지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252" y="4191066"/>
            <a:ext cx="598544" cy="359102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827906" y="4192950"/>
            <a:ext cx="565481" cy="357218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634369" y="4192950"/>
            <a:ext cx="764608" cy="357218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0846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78889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54222" y="4185084"/>
            <a:ext cx="981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96873" y="4647539"/>
            <a:ext cx="490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96434" y="4642542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2D39B4A6-52CE-4052-9B3C-0C0FCB6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24" y="490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Group 1072">
            <a:extLst>
              <a:ext uri="{FF2B5EF4-FFF2-40B4-BE49-F238E27FC236}">
                <a16:creationId xmlns:a16="http://schemas.microsoft.com/office/drawing/2014/main" id="{43AE5AFB-E972-4FF7-BC6F-E7D34336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136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타원 72">
            <a:extLst>
              <a:ext uri="{FF2B5EF4-FFF2-40B4-BE49-F238E27FC236}">
                <a16:creationId xmlns:a16="http://schemas.microsoft.com/office/drawing/2014/main" id="{954EB93C-FDDA-46CE-978D-CF095926635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5444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230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어머니의 연세는 몇 살인지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62485" y="5255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9296" y="1967057"/>
            <a:ext cx="5876920" cy="183744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63600" y="2110166"/>
            <a:ext cx="684076" cy="324036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3668" y="2647302"/>
            <a:ext cx="684076" cy="324036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7273" y="3184438"/>
            <a:ext cx="684076" cy="324036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797" y="2113188"/>
            <a:ext cx="809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9796" y="2658491"/>
            <a:ext cx="809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언니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5576" y="3187861"/>
            <a:ext cx="9501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35334" y="207041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살이야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1237" y="260755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서우보다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살이 더 많아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47664" y="3140968"/>
            <a:ext cx="515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나이는 서우 언니의 나이의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7904" y="4499828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21730" y="4502361"/>
            <a:ext cx="494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83BC6CE-E5FF-4E9D-B21B-EC668BD0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7582FADE-7B08-4DAC-AA26-46B9D440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23" y="46844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BE3C5850-DAFB-413A-B18A-8DF4A8641CA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어머니는 줄넘기를 몇 번 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89" y="2038637"/>
            <a:ext cx="4980453" cy="247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0075" y="4077072"/>
            <a:ext cx="98177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248301" y="2068383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56700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61752" y="2151638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79205" y="222709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354412" y="2203097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1382" y="2132856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66228" y="2075914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1090" y="2280182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571753" y="211914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04421" y="216091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37089" y="220886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63684" y="2337921"/>
            <a:ext cx="516088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70357" y="2268029"/>
            <a:ext cx="1842349" cy="646986"/>
          </a:xfrm>
          <a:prstGeom prst="wedgeRoundRectCallout">
            <a:avLst>
              <a:gd name="adj1" fmla="val 31869"/>
              <a:gd name="adj2" fmla="val 69785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줄넘기를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86386" y="2021289"/>
            <a:ext cx="1608034" cy="646986"/>
          </a:xfrm>
          <a:prstGeom prst="wedgeRoundRectCallou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지희보다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58926" y="2221656"/>
            <a:ext cx="1639366" cy="646986"/>
          </a:xfrm>
          <a:prstGeom prst="wedgeRoundRectCallout">
            <a:avLst>
              <a:gd name="adj1" fmla="val -44409"/>
              <a:gd name="adj2" fmla="val 68328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지혁이의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배만큼 했지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252" y="4191066"/>
            <a:ext cx="598544" cy="359102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827906" y="4192950"/>
            <a:ext cx="565481" cy="317350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634369" y="4173585"/>
            <a:ext cx="764608" cy="359103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0846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78889" y="4161615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99526" y="4166691"/>
            <a:ext cx="981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96873" y="4647539"/>
            <a:ext cx="490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99526" y="4642542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2D39B4A6-52CE-4052-9B3C-0C0FCB6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24" y="490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615442B-3404-42EC-AF03-DCEB203E9FE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59BD22E-5370-4957-ADFB-00DFD7FAB653}"/>
              </a:ext>
            </a:extLst>
          </p:cNvPr>
          <p:cNvGrpSpPr/>
          <p:nvPr/>
        </p:nvGrpSpPr>
        <p:grpSpPr>
          <a:xfrm>
            <a:off x="169547" y="3609020"/>
            <a:ext cx="6801585" cy="1360066"/>
            <a:chOff x="169547" y="3609020"/>
            <a:chExt cx="6801585" cy="136006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6024024-7F1E-4BB6-8A1B-816F82A99093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4">
              <a:extLst>
                <a:ext uri="{FF2B5EF4-FFF2-40B4-BE49-F238E27FC236}">
                  <a16:creationId xmlns:a16="http://schemas.microsoft.com/office/drawing/2014/main" id="{3561647F-A940-44A1-8F67-79BD7D459EBB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88B1B-FB53-406E-9E03-7A82901FE216}"/>
                </a:ext>
              </a:extLst>
            </p:cNvPr>
            <p:cNvSpPr txBox="1"/>
            <p:nvPr/>
          </p:nvSpPr>
          <p:spPr>
            <a:xfrm>
              <a:off x="179512" y="3988842"/>
              <a:ext cx="6791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지혁이가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 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지희가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= 43(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4334F4-F401-4285-8920-7BF9362C474C}"/>
                </a:ext>
              </a:extLst>
            </p:cNvPr>
            <p:cNvSpPr txBox="1"/>
            <p:nvPr/>
          </p:nvSpPr>
          <p:spPr>
            <a:xfrm>
              <a:off x="169547" y="4441449"/>
              <a:ext cx="6791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어머니가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 43×2=86(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84" name="직각 삼각형 83">
            <a:extLst>
              <a:ext uri="{FF2B5EF4-FFF2-40B4-BE49-F238E27FC236}">
                <a16:creationId xmlns:a16="http://schemas.microsoft.com/office/drawing/2014/main" id="{4DC66A19-51A2-4E00-8FF7-8EBEDC2A4372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D7C1EB-74EF-439E-BDE3-9EAABD24179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8793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2" y="2249490"/>
            <a:ext cx="6443012" cy="24258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7452" y="2405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197D08A9-DAB6-4343-9F87-8BC17047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7140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content.png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1C0126A5-9FFE-45FB-837F-01658CCD99B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3639667"/>
            <a:ext cx="178503" cy="21095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9532" y="356359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       = 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9680" y="3552785"/>
            <a:ext cx="468052" cy="384721"/>
            <a:chOff x="2213738" y="3486134"/>
            <a:chExt cx="468052" cy="38472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4082137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59531" y="3995772"/>
            <a:ext cx="66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91780" y="4005064"/>
            <a:ext cx="468052" cy="384721"/>
            <a:chOff x="2219972" y="3509888"/>
            <a:chExt cx="468052" cy="384721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08187" y="3509888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239852" y="4005064"/>
            <a:ext cx="468052" cy="384721"/>
            <a:chOff x="2221695" y="3516613"/>
            <a:chExt cx="468052" cy="384721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0755" y="3516613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860032" y="3969060"/>
            <a:ext cx="504056" cy="384721"/>
            <a:chOff x="2213738" y="3486871"/>
            <a:chExt cx="504056" cy="38472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803" y="3486871"/>
              <a:ext cx="494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4522694"/>
            <a:ext cx="178503" cy="2109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1489" y="4430570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      =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982370" y="4410856"/>
            <a:ext cx="468052" cy="389062"/>
            <a:chOff x="2219972" y="3497710"/>
            <a:chExt cx="468052" cy="38906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647619" y="4428775"/>
            <a:ext cx="521642" cy="384721"/>
            <a:chOff x="2219972" y="3509951"/>
            <a:chExt cx="521642" cy="38472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9743" y="3509951"/>
              <a:ext cx="51187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63</a:t>
              </a:r>
            </a:p>
          </p:txBody>
        </p:sp>
      </p:grpSp>
      <p:sp>
        <p:nvSpPr>
          <p:cNvPr id="87" name="타원 86"/>
          <p:cNvSpPr/>
          <p:nvPr/>
        </p:nvSpPr>
        <p:spPr>
          <a:xfrm>
            <a:off x="5767516" y="513891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469" y="2010865"/>
            <a:ext cx="3940694" cy="1495738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360203" y="3552785"/>
            <a:ext cx="468052" cy="384721"/>
            <a:chOff x="2213738" y="3486134"/>
            <a:chExt cx="468052" cy="38472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040052" y="3529032"/>
            <a:ext cx="468052" cy="384721"/>
            <a:chOff x="2213738" y="3486134"/>
            <a:chExt cx="468052" cy="38472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72186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>
            <a:extLst>
              <a:ext uri="{FF2B5EF4-FFF2-40B4-BE49-F238E27FC236}">
                <a16:creationId xmlns:a16="http://schemas.microsoft.com/office/drawing/2014/main" id="{A7C8D3E3-5734-46AB-891B-422B2CDA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3604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id="{D9708FEA-43AE-4DA0-B33F-11469CA1CF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77" y="4674803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075226B-78DD-449E-ADE3-523EB0F8A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325" y="4658501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413ED61A-999E-4E27-9F45-CC03C1CFF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6227" y="4236596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39AA9AC-418D-4D5E-A41C-9F6CF0DEA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958" y="4267402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3EABFA7F-F082-4C93-BD23-77E510DB2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3195" y="4242624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31208424-D703-4BA8-AD87-30F7BCD3D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1115" y="3416917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3AE36BAD-4DBE-458F-B955-6F3C1090B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466" y="3448806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1E8D5C35-040D-4C27-B907-D53D5F291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818" y="3378220"/>
            <a:ext cx="360000" cy="355000"/>
          </a:xfrm>
          <a:prstGeom prst="rect">
            <a:avLst/>
          </a:prstGeom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CBA63C51-299D-4ABA-97BC-5A89FCC6887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22" y="673285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 안에 알맞을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" y="3639667"/>
            <a:ext cx="178503" cy="2109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9531" y="3563593"/>
            <a:ext cx="66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를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91780" y="3556177"/>
            <a:ext cx="468052" cy="378370"/>
            <a:chOff x="2213738" y="3489526"/>
            <a:chExt cx="468052" cy="37837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" y="4118141"/>
            <a:ext cx="178503" cy="21095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12626" y="4067780"/>
            <a:ext cx="656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27784" y="4042175"/>
            <a:ext cx="468052" cy="389062"/>
            <a:chOff x="2219972" y="3497710"/>
            <a:chExt cx="468052" cy="38906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2264" y="3497710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275856" y="4058856"/>
            <a:ext cx="468052" cy="372381"/>
            <a:chOff x="2221695" y="3516613"/>
            <a:chExt cx="468052" cy="37238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90755" y="3516613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932040" y="4041068"/>
            <a:ext cx="504056" cy="381025"/>
            <a:chOff x="2213738" y="3486871"/>
            <a:chExt cx="504056" cy="38102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2803" y="3486871"/>
              <a:ext cx="494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9" y="4617132"/>
            <a:ext cx="178503" cy="210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24966" y="4535832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       =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64411" y="4513523"/>
            <a:ext cx="468052" cy="389062"/>
            <a:chOff x="2219972" y="3497710"/>
            <a:chExt cx="468052" cy="389062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2264" y="3497710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708711" y="4509120"/>
            <a:ext cx="521642" cy="376821"/>
            <a:chOff x="2219972" y="3509951"/>
            <a:chExt cx="521642" cy="37682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29743" y="3509951"/>
              <a:ext cx="51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69</a:t>
              </a:r>
            </a:p>
          </p:txBody>
        </p: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52" y="143684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50" y="1880828"/>
            <a:ext cx="4129647" cy="155708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3232338" y="3555824"/>
            <a:ext cx="468052" cy="378370"/>
            <a:chOff x="2213738" y="3489526"/>
            <a:chExt cx="468052" cy="378370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32040" y="3554686"/>
            <a:ext cx="468052" cy="378370"/>
            <a:chOff x="2213738" y="3489526"/>
            <a:chExt cx="468052" cy="37837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>
            <a:extLst>
              <a:ext uri="{FF2B5EF4-FFF2-40B4-BE49-F238E27FC236}">
                <a16:creationId xmlns:a16="http://schemas.microsoft.com/office/drawing/2014/main" id="{2631F612-1807-4C15-868B-3E5D7308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0090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</a:p>
                    <a:p>
                      <a:r>
                        <a:rPr lang="ko-KR" altLang="en-US" sz="90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06AF2DB0-8745-460A-9DFF-08E0326D1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0417" y="3341551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93D97BF-535C-4D22-B27F-30C1748BF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376" y="3380813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85A2FAD7-19DA-4ED8-83E0-1BF6FE962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023" y="332777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424AF90-332B-4501-A82E-1C398EE0A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901" y="431478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BD52358C-0D40-4EE3-AF3E-5D7CA4E94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78" y="4314787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72027B8F-CBBA-4540-8023-4F8679730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394" y="430716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4FA8871-BB4A-46E4-A4C9-7440256DD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03" y="4779998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2EBA14EB-B7D0-4F86-B31D-A10705568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2737" y="4791488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9798C064-39F3-4F0E-A825-893C6DF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9F396D98-0E5D-46C3-AB9F-CBBB3DD9A9E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340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166509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4098736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302" y="2379404"/>
            <a:ext cx="3733981" cy="14739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15045B3-BCA8-465B-A4D8-A9418F509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880" y="4333523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A38E9F5-2084-4087-B523-FF7377C76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338" y="4333523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9BC609F-734D-4FA2-B673-80E06E25B35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12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78635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59771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010683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771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26807" y="4448435"/>
            <a:ext cx="526301" cy="384721"/>
            <a:chOff x="2219972" y="3519374"/>
            <a:chExt cx="526301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369" y="2195332"/>
            <a:ext cx="3381847" cy="1981477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743" y="5333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567C35D7-42A1-433E-9867-D47506FB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8FDA077-7ACA-440E-915F-AF3BD28AE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735" y="473206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D0C885F-96F5-4AA8-B724-2590CD5E9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193" y="4732062"/>
            <a:ext cx="360000" cy="35500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97AE0638-1794-4A9F-9FB6-033373C50257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67" y="166509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4098736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302" y="2379404"/>
            <a:ext cx="3733981" cy="147394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3528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상자이므로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179" y="4327628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12×3=36</a:t>
              </a:r>
            </a:p>
          </p:txBody>
        </p:sp>
      </p:grp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76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DFED64AB-7340-4DA5-8A24-7D20DAB2084F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F7BC7E0-B80D-4C82-83C8-9022FA7D22C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0906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528597" y="2852936"/>
            <a:ext cx="1655471" cy="1052079"/>
            <a:chOff x="1601093" y="2026173"/>
            <a:chExt cx="1655471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076769" y="2854497"/>
            <a:ext cx="1655471" cy="1052079"/>
            <a:chOff x="1601093" y="2026173"/>
            <a:chExt cx="1655471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TextBox 11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508AAA-F0A5-494F-AEA0-ADE14F0B399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41630</TotalTime>
  <Words>2436</Words>
  <Application>Microsoft Office PowerPoint</Application>
  <PresentationFormat>화면 슬라이드 쇼(4:3)</PresentationFormat>
  <Paragraphs>619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7279</cp:revision>
  <dcterms:created xsi:type="dcterms:W3CDTF">2008-07-15T12:19:11Z</dcterms:created>
  <dcterms:modified xsi:type="dcterms:W3CDTF">2022-03-15T05:27:20Z</dcterms:modified>
</cp:coreProperties>
</file>