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72" r:id="rId4"/>
    <p:sldId id="1338" r:id="rId5"/>
    <p:sldId id="1382" r:id="rId6"/>
    <p:sldId id="1374" r:id="rId7"/>
    <p:sldId id="1376" r:id="rId8"/>
    <p:sldId id="1378" r:id="rId9"/>
    <p:sldId id="1381" r:id="rId10"/>
    <p:sldId id="1383" r:id="rId11"/>
    <p:sldId id="1379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5" d="100"/>
          <a:sy n="105" d="100"/>
        </p:scale>
        <p:origin x="-1794" y="-24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12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594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7106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114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04082"/>
            <a:ext cx="6384112" cy="263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1700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46326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8" y="3933056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1" y="3968105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1821259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468" y="3812082"/>
            <a:ext cx="360000" cy="355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664637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846" y="3812082"/>
            <a:ext cx="360000" cy="355000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25605" y="2281227"/>
            <a:ext cx="6667165" cy="2978149"/>
            <a:chOff x="179512" y="3343435"/>
            <a:chExt cx="6667165" cy="1929855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550590"/>
              <a:ext cx="6667165" cy="1534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43435"/>
              <a:ext cx="981075" cy="209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6" y="28576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6" y="429573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59947" r="21537" b="9697"/>
          <a:stretch/>
        </p:blipFill>
        <p:spPr bwMode="auto">
          <a:xfrm>
            <a:off x="1331640" y="3090781"/>
            <a:ext cx="4228575" cy="121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82648" y="2767570"/>
            <a:ext cx="6077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왼쪽 모양에서 크고 작은 직각삼각형은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4232411"/>
            <a:ext cx="6077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오른쪽 모양에서 크고 작은 직각삼각형은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2087" y="465313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2374" y="466472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9" y="471341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71968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6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309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도형이 직각삼각형이 아닌 까닭을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204864"/>
            <a:ext cx="1853546" cy="14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273456" y="2066799"/>
            <a:ext cx="2622580" cy="168623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3568" y="3897052"/>
            <a:ext cx="75914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05253" y="4335606"/>
            <a:ext cx="5790440" cy="7197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주어진 도형은 한 각이 직각인 삼각형이 아니기 때문</a:t>
            </a:r>
            <a:endParaRPr kumimoji="1" lang="en-US" altLang="ko-KR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00" y="4365104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692" y="4199323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556984" y="4280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7356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024844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8050" y="2600908"/>
            <a:ext cx="45821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각이 직각인 삼각형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620036" y="2595818"/>
            <a:ext cx="145801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직각삼각형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89" y="3104964"/>
            <a:ext cx="2641023" cy="193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545" y="2346633"/>
            <a:ext cx="360000" cy="355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672903"/>
            <a:ext cx="178503" cy="210959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652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\app\resource\contents\lesson02\ops\2\images\2_4\2_4_4_01.svg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삼각형 클릭 시 직각 표시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160411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68504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461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187624" y="2204864"/>
            <a:ext cx="4717213" cy="2772308"/>
            <a:chOff x="-325389" y="2189041"/>
            <a:chExt cx="5886451" cy="34594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5388" y="2189041"/>
              <a:ext cx="5886450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" r="1371"/>
            <a:stretch/>
          </p:blipFill>
          <p:spPr bwMode="auto">
            <a:xfrm>
              <a:off x="-325389" y="3753036"/>
              <a:ext cx="5832247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971600" y="2060848"/>
            <a:ext cx="5121615" cy="303046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5400000" flipH="1">
            <a:off x="3672334" y="2995075"/>
            <a:ext cx="172146" cy="189361"/>
            <a:chOff x="647552" y="1844824"/>
            <a:chExt cx="252040" cy="252040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rot="8126966">
            <a:off x="3451296" y="4249458"/>
            <a:ext cx="189361" cy="189361"/>
            <a:chOff x="647552" y="1844824"/>
            <a:chExt cx="252040" cy="25204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flipH="1">
            <a:off x="2015716" y="3969060"/>
            <a:ext cx="189361" cy="189361"/>
            <a:chOff x="647552" y="1844824"/>
            <a:chExt cx="252040" cy="25204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타원 69"/>
          <p:cNvSpPr/>
          <p:nvPr/>
        </p:nvSpPr>
        <p:spPr bwMode="auto">
          <a:xfrm>
            <a:off x="3370944" y="2674688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1732900" y="2734589"/>
            <a:ext cx="278380" cy="278381"/>
            <a:chOff x="5302260" y="5072084"/>
            <a:chExt cx="401643" cy="401644"/>
          </a:xfrm>
        </p:grpSpPr>
        <p:cxnSp>
          <p:nvCxnSpPr>
            <p:cNvPr id="72" name="직선 연결선 7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그룹 73"/>
          <p:cNvGrpSpPr/>
          <p:nvPr/>
        </p:nvGrpSpPr>
        <p:grpSpPr>
          <a:xfrm>
            <a:off x="5049704" y="2744924"/>
            <a:ext cx="278380" cy="278381"/>
            <a:chOff x="5302260" y="5072084"/>
            <a:chExt cx="401643" cy="401644"/>
          </a:xfrm>
        </p:grpSpPr>
        <p:cxnSp>
          <p:nvCxnSpPr>
            <p:cNvPr id="77" name="직선 연결선 7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타원 82"/>
          <p:cNvSpPr/>
          <p:nvPr/>
        </p:nvSpPr>
        <p:spPr bwMode="auto">
          <a:xfrm>
            <a:off x="1693943" y="415188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4" name="타원 83"/>
          <p:cNvSpPr/>
          <p:nvPr/>
        </p:nvSpPr>
        <p:spPr bwMode="auto">
          <a:xfrm>
            <a:off x="3378909" y="4149080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076056" y="4221088"/>
            <a:ext cx="278380" cy="278381"/>
            <a:chOff x="5302260" y="5072084"/>
            <a:chExt cx="401643" cy="401644"/>
          </a:xfrm>
        </p:grpSpPr>
        <p:cxnSp>
          <p:nvCxnSpPr>
            <p:cNvPr id="101" name="직선 연결선 10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타원 65"/>
          <p:cNvSpPr/>
          <p:nvPr/>
        </p:nvSpPr>
        <p:spPr>
          <a:xfrm>
            <a:off x="3860012" y="2797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8" y="1945009"/>
            <a:ext cx="4997563" cy="335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 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 rot="5400000" flipH="1">
            <a:off x="3752516" y="2807591"/>
            <a:ext cx="172146" cy="189361"/>
            <a:chOff x="647552" y="1844824"/>
            <a:chExt cx="252040" cy="252040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 rot="8126966">
            <a:off x="3551337" y="4224298"/>
            <a:ext cx="189361" cy="189361"/>
            <a:chOff x="647552" y="1844824"/>
            <a:chExt cx="252040" cy="25204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flipH="1">
            <a:off x="2186395" y="3979962"/>
            <a:ext cx="189361" cy="189361"/>
            <a:chOff x="647552" y="1844824"/>
            <a:chExt cx="252040" cy="252040"/>
          </a:xfrm>
        </p:grpSpPr>
        <p:cxnSp>
          <p:nvCxnSpPr>
            <p:cNvPr id="63" name="직선 연결선 6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416" y="4295616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987" y="3887256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55" y="2660535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44" y="160411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48" y="2996952"/>
            <a:ext cx="360000" cy="355000"/>
          </a:xfrm>
          <a:prstGeom prst="rect">
            <a:avLst/>
          </a:prstGeom>
        </p:spPr>
      </p:pic>
      <p:pic>
        <p:nvPicPr>
          <p:cNvPr id="90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5417" y1="11828" x2="11458" y2="37634"/>
                        <a14:foregroundMark x1="11458" y1="44086" x2="15625" y2="67742"/>
                        <a14:foregroundMark x1="17708" y1="73118" x2="36458" y2="86022"/>
                        <a14:foregroundMark x1="37500" y1="86022" x2="70833" y2="83871"/>
                        <a14:foregroundMark x1="75000" y1="81720" x2="87500" y2="50538"/>
                        <a14:foregroundMark x1="86458" y1="51613" x2="80208" y2="17204"/>
                        <a14:foregroundMark x1="78125" y1="19355" x2="59375" y2="9677"/>
                        <a14:backgroundMark x1="39583" y1="24731" x2="31250" y2="4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04" y="3195101"/>
            <a:ext cx="390108" cy="37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724" y="4761148"/>
            <a:ext cx="360000" cy="355000"/>
          </a:xfrm>
          <a:prstGeom prst="rect">
            <a:avLst/>
          </a:prstGeom>
        </p:spPr>
      </p:pic>
      <p:pic>
        <p:nvPicPr>
          <p:cNvPr id="93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5417" y1="11828" x2="11458" y2="37634"/>
                        <a14:foregroundMark x1="11458" y1="44086" x2="15625" y2="67742"/>
                        <a14:foregroundMark x1="17708" y1="73118" x2="36458" y2="86022"/>
                        <a14:foregroundMark x1="37500" y1="86022" x2="70833" y2="83871"/>
                        <a14:foregroundMark x1="75000" y1="81720" x2="87500" y2="50538"/>
                        <a14:foregroundMark x1="86458" y1="51613" x2="80208" y2="17204"/>
                        <a14:foregroundMark x1="78125" y1="19355" x2="59375" y2="9677"/>
                        <a14:backgroundMark x1="39583" y1="24731" x2="31250" y2="4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75" y="4882375"/>
            <a:ext cx="390108" cy="37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44" y="4725144"/>
            <a:ext cx="360000" cy="355000"/>
          </a:xfrm>
          <a:prstGeom prst="rect">
            <a:avLst/>
          </a:prstGeom>
        </p:spPr>
      </p:pic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5417" y1="11828" x2="11458" y2="37634"/>
                        <a14:foregroundMark x1="11458" y1="44086" x2="15625" y2="67742"/>
                        <a14:foregroundMark x1="17708" y1="73118" x2="36458" y2="86022"/>
                        <a14:foregroundMark x1="37500" y1="86022" x2="70833" y2="83871"/>
                        <a14:foregroundMark x1="75000" y1="81720" x2="87500" y2="50538"/>
                        <a14:foregroundMark x1="86458" y1="51613" x2="80208" y2="17204"/>
                        <a14:foregroundMark x1="78125" y1="19355" x2="59375" y2="9677"/>
                        <a14:backgroundMark x1="39583" y1="24731" x2="31250" y2="4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35" y="4853057"/>
            <a:ext cx="390108" cy="37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25605" y="3174452"/>
            <a:ext cx="6667165" cy="2084927"/>
            <a:chOff x="179512" y="2613652"/>
            <a:chExt cx="6667165" cy="2659638"/>
          </a:xfrm>
        </p:grpSpPr>
        <p:sp>
          <p:nvSpPr>
            <p:cNvPr id="49" name="직각 삼각형 4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25" y="404106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743314" y="3969060"/>
            <a:ext cx="402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6" y="3561490"/>
            <a:ext cx="2126206" cy="145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3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표를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522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049322"/>
            <a:ext cx="2126206" cy="145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74346"/>
              </p:ext>
            </p:extLst>
          </p:nvPr>
        </p:nvGraphicFramePr>
        <p:xfrm>
          <a:off x="323528" y="3897052"/>
          <a:ext cx="6332508" cy="762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3127"/>
                <a:gridCol w="1583127"/>
                <a:gridCol w="1583127"/>
                <a:gridCol w="1583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62" y="414908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892" y="4149080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68" y="4149080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4149080"/>
            <a:ext cx="360000" cy="3550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569997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마우스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전자저작물 선 긋기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/lesson02/ops/2/2_4_3.html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631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49" y="1908690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5114334" y="1734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8" y="2571518"/>
            <a:ext cx="2192912" cy="2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560016"/>
            <a:ext cx="2355637" cy="23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47564" y="2348880"/>
            <a:ext cx="2622580" cy="269988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641608" y="2348880"/>
            <a:ext cx="2622580" cy="2699880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21399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21374" y="3714588"/>
            <a:ext cx="2019252" cy="1002322"/>
            <a:chOff x="-626389" y="3990975"/>
            <a:chExt cx="5775834" cy="28670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6389" y="4077072"/>
              <a:ext cx="2695575" cy="268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045" y="3990975"/>
              <a:ext cx="2819400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 rot="5400000" flipH="1">
              <a:off x="1306790" y="5976676"/>
              <a:ext cx="172146" cy="189361"/>
              <a:chOff x="647552" y="1844824"/>
              <a:chExt cx="252040" cy="252040"/>
            </a:xfrm>
          </p:grpSpPr>
          <p:cxnSp>
            <p:nvCxnSpPr>
              <p:cNvPr id="62" name="직선 연결선 61"/>
              <p:cNvCxnSpPr/>
              <p:nvPr/>
            </p:nvCxnSpPr>
            <p:spPr bwMode="auto">
              <a:xfrm>
                <a:off x="647552" y="2096852"/>
                <a:ext cx="2520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 bwMode="auto">
              <a:xfrm rot="16200000">
                <a:off x="763960" y="1970844"/>
                <a:ext cx="2520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 flipH="1">
              <a:off x="4319972" y="4679799"/>
              <a:ext cx="172146" cy="189361"/>
              <a:chOff x="647552" y="1844824"/>
              <a:chExt cx="252040" cy="252040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647552" y="2096852"/>
                <a:ext cx="2520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 bwMode="auto">
              <a:xfrm rot="16200000">
                <a:off x="763960" y="1970844"/>
                <a:ext cx="25204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4539"/>
            <a:ext cx="1080000" cy="33962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16499"/>
            <a:ext cx="1080000" cy="339623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699978" y="5078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472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04082"/>
            <a:ext cx="6384112" cy="263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42917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07704" y="400506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77444" y="400506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 bwMode="auto">
          <a:xfrm>
            <a:off x="1769112" y="4020521"/>
            <a:ext cx="5103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742" y="3841957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14050" y="4011527"/>
            <a:ext cx="577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665894" y="4021714"/>
            <a:ext cx="5103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524" y="3843150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110832" y="4012720"/>
            <a:ext cx="5772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305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32~32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04082"/>
            <a:ext cx="6384112" cy="263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1700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46326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8" y="3933056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1" y="3968105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1821259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468" y="3789894"/>
            <a:ext cx="360000" cy="35500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664637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846" y="3789894"/>
            <a:ext cx="360000" cy="355000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25605" y="2283525"/>
            <a:ext cx="6667165" cy="2975849"/>
            <a:chOff x="179512" y="3344925"/>
            <a:chExt cx="6667165" cy="1928365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550590"/>
              <a:ext cx="6667165" cy="1534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44925"/>
              <a:ext cx="981075" cy="209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6" y="29027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2816932"/>
            <a:ext cx="6255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직각삼각형을 모두 찾으면 다음과 같습니다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9" t="22860" r="18603" b="52571"/>
          <a:stretch/>
        </p:blipFill>
        <p:spPr bwMode="auto">
          <a:xfrm>
            <a:off x="1619672" y="3526834"/>
            <a:ext cx="4281649" cy="98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99" y="46734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46" y="47406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95" y="46734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6372" y="473778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2571240" y="4591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42201</TotalTime>
  <Words>718</Words>
  <Application>Microsoft Office PowerPoint</Application>
  <PresentationFormat>화면 슬라이드 쇼(4:3)</PresentationFormat>
  <Paragraphs>270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7375</cp:revision>
  <dcterms:created xsi:type="dcterms:W3CDTF">2008-07-15T12:19:11Z</dcterms:created>
  <dcterms:modified xsi:type="dcterms:W3CDTF">2022-01-21T06:43:52Z</dcterms:modified>
</cp:coreProperties>
</file>