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5" r:id="rId8"/>
    <p:sldId id="1289" r:id="rId9"/>
    <p:sldId id="1315" r:id="rId10"/>
    <p:sldId id="1352" r:id="rId11"/>
    <p:sldId id="1351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677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1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학년 때 배웠던 것보다 더 어려운 덧셈과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 자리 수의 덧셈과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학년 때 배웠던 것보다 더 어려운 덧셈과 뺄셈을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수의 덧셈과 뺄셈을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2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줄넘기 시합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cdata2.tsherpa.co.kr/tsherpa/MultiMedia/Flash/2020/curri/index.html?flashxmlnum=yuni4856&amp;classa=A8-C1-31-MM-MM-04-02-01-0-0-0-0&amp;classno=MM_31_04/suh_0301_01_0001/suh_0301_01_0001_101_1.html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780598" cy="34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65263"/>
            <a:ext cx="3406632" cy="201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\lesson01\ops\lesson01\video\mm_31_1_00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r="8904"/>
          <a:stretch/>
        </p:blipFill>
        <p:spPr bwMode="auto">
          <a:xfrm>
            <a:off x="58723" y="876063"/>
            <a:ext cx="6925546" cy="47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줄넘기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시합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700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991394" y="2624715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실생활에서 간단한 수의 덧셈과 뺄셈은 계산 원리를 이해하고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머릿셈을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 훨씬 빠릅니다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" r="40693" b="-333"/>
          <a:stretch/>
        </p:blipFill>
        <p:spPr bwMode="auto">
          <a:xfrm>
            <a:off x="136514" y="1592323"/>
            <a:ext cx="3522676" cy="3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092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_010.jpg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박만구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(2022)\3-1\3_001_2015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\app\resource\data\3-1-1\(3-1-1)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미디어자료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기술의 발달로 정확한 계산을 기계가 대신할 수 있는데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347004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852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_010.jpg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박만구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(2022)\3-1\3_001_2015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\app\resource\data\3-1-1\(3-1-1)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미디어자료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" y="1124744"/>
            <a:ext cx="684856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37062" y="2852936"/>
            <a:ext cx="3100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가게에서 물건을 살 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놀이를 할 때 사용합니다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" r="40693" b="-333"/>
          <a:stretch/>
        </p:blipFill>
        <p:spPr bwMode="auto">
          <a:xfrm>
            <a:off x="136514" y="1592323"/>
            <a:ext cx="3522676" cy="3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세 자리 수의 덧셈과 뺄셈을 한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어림은 어떤 경우에 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961" y="342126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27271" y="49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★[초등] 교사용DVD 자료\수학(박) 3-1 지도서\app\resource\contents\lesson01\ops\lesson01\images\mm_31_1_00_02_01\bg_sc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" y="1502859"/>
            <a:ext cx="6722492" cy="60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 생성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파란색 볼드 처리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그림도 텍스트에 맞춰서 상하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멈춤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스크롤이 제일 첫 시작 부분으로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\app\resource\contents\lesson01\ops\lesson01\mm_31_1_00_01_02.html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87504" y="2425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488559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564904"/>
            <a:ext cx="445564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+mn-ea"/>
                <a:ea typeface="+mn-ea"/>
              </a:rPr>
              <a:t>누가 심판을 보나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algn="just"/>
            <a:endParaRPr lang="en-US" altLang="ko-KR" sz="1900" b="1" dirty="0">
              <a:latin typeface="+mn-ea"/>
              <a:ea typeface="+mn-ea"/>
            </a:endParaRPr>
          </a:p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현우랑 윤서랑 뚜벅뚜벅</a:t>
            </a:r>
            <a:endParaRPr lang="en-US" altLang="ko-KR" sz="19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둘이서 얼마나 걸었는지 궁금하면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누구한테 물어보지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en-US" altLang="ko-KR" sz="1900" dirty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err="1" smtClean="0">
                <a:latin typeface="+mn-ea"/>
                <a:ea typeface="+mn-ea"/>
              </a:rPr>
              <a:t>스마트폰으로</a:t>
            </a:r>
            <a:r>
              <a:rPr lang="ko-KR" altLang="en-US" sz="1900" dirty="0" smtClean="0">
                <a:latin typeface="+mn-ea"/>
                <a:ea typeface="+mn-ea"/>
              </a:rPr>
              <a:t> 보면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둘이 얼마나 걸었는지 알 수 있으니까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물론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덧셈은 할 줄 알아야지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900" dirty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아빠랑 나랑 팔짝팔짝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누가 더 많이 넘었나 줄넘기 시합하면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심판은 누가 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err="1" smtClean="0">
                <a:latin typeface="+mn-ea"/>
                <a:ea typeface="+mn-ea"/>
              </a:rPr>
              <a:t>스마트폰으로</a:t>
            </a:r>
            <a:r>
              <a:rPr lang="ko-KR" altLang="en-US" sz="1900" dirty="0" smtClean="0">
                <a:latin typeface="+mn-ea"/>
                <a:ea typeface="+mn-ea"/>
              </a:rPr>
              <a:t> 보면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누가 더 많이 넘었는지 알 수 있으니까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물론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뺄셈은 할 줄 알아야지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46582"/>
              </p:ext>
            </p:extLst>
          </p:nvPr>
        </p:nvGraphicFramePr>
        <p:xfrm>
          <a:off x="7144485" y="5605963"/>
          <a:ext cx="2108035" cy="1066800"/>
        </p:xfrm>
        <a:graphic>
          <a:graphicData uri="http://schemas.openxmlformats.org/drawingml/2006/table">
            <a:tbl>
              <a:tblPr/>
              <a:tblGrid>
                <a:gridCol w="270437"/>
                <a:gridCol w="1837598"/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bg_scroll.png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41960"/>
              </p:ext>
            </p:extLst>
          </p:nvPr>
        </p:nvGraphicFramePr>
        <p:xfrm>
          <a:off x="7144485" y="4465769"/>
          <a:ext cx="2108035" cy="1066800"/>
        </p:xfrm>
        <a:graphic>
          <a:graphicData uri="http://schemas.openxmlformats.org/drawingml/2006/table">
            <a:tbl>
              <a:tblPr/>
              <a:tblGrid>
                <a:gridCol w="270437"/>
                <a:gridCol w="1837598"/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\app\resource\contents\lesson01\ops\lesson01\audio\mm_31_1_00_02_01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41360</TotalTime>
  <Words>855</Words>
  <Application>Microsoft Office PowerPoint</Application>
  <PresentationFormat>화면 슬라이드 쇼(4:3)</PresentationFormat>
  <Paragraphs>273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7118</cp:revision>
  <dcterms:created xsi:type="dcterms:W3CDTF">2008-07-15T12:19:11Z</dcterms:created>
  <dcterms:modified xsi:type="dcterms:W3CDTF">2021-12-28T02:04:47Z</dcterms:modified>
</cp:coreProperties>
</file>