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56" r:id="rId4"/>
    <p:sldId id="1357" r:id="rId5"/>
    <p:sldId id="1358" r:id="rId6"/>
    <p:sldId id="1359" r:id="rId7"/>
    <p:sldId id="1360" r:id="rId8"/>
    <p:sldId id="1361" r:id="rId9"/>
    <p:sldId id="1362" r:id="rId10"/>
    <p:sldId id="1363" r:id="rId11"/>
    <p:sldId id="1392" r:id="rId12"/>
    <p:sldId id="1364" r:id="rId13"/>
    <p:sldId id="1366" r:id="rId14"/>
    <p:sldId id="1367" r:id="rId15"/>
    <p:sldId id="1393" r:id="rId16"/>
    <p:sldId id="1394" r:id="rId17"/>
    <p:sldId id="1370" r:id="rId18"/>
    <p:sldId id="1397" r:id="rId19"/>
    <p:sldId id="1371" r:id="rId20"/>
    <p:sldId id="1372" r:id="rId21"/>
    <p:sldId id="1373" r:id="rId22"/>
    <p:sldId id="1374" r:id="rId23"/>
    <p:sldId id="1375" r:id="rId24"/>
    <p:sldId id="1376" r:id="rId25"/>
    <p:sldId id="1395" r:id="rId26"/>
    <p:sldId id="1377" r:id="rId27"/>
    <p:sldId id="1398" r:id="rId28"/>
    <p:sldId id="1378" r:id="rId29"/>
    <p:sldId id="1396" r:id="rId30"/>
    <p:sldId id="1383" r:id="rId31"/>
    <p:sldId id="1399" r:id="rId32"/>
    <p:sldId id="1381" r:id="rId33"/>
    <p:sldId id="1382" r:id="rId34"/>
    <p:sldId id="1391" r:id="rId35"/>
    <p:sldId id="1384" r:id="rId36"/>
    <p:sldId id="1400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893"/>
    <a:srgbClr val="FFFFCC"/>
    <a:srgbClr val="FFCCFF"/>
    <a:srgbClr val="F6E7D4"/>
    <a:srgbClr val="C7E3DB"/>
    <a:srgbClr val="CDC7E3"/>
    <a:srgbClr val="FACD94"/>
    <a:srgbClr val="F3FAD0"/>
    <a:srgbClr val="AE7C65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204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2.png"/><Relationship Id="rId5" Type="http://schemas.openxmlformats.org/officeDocument/2006/relationships/image" Target="../media/image33.png"/><Relationship Id="rId10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401_1.html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2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401_1.html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401_1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31-MM-MM-04-02-06-0-0-0-0&amp;classno=MM_31_04/suh_0301_01_0006/suh_0301_01_0006_401_1.html" TargetMode="External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91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5005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7908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지우고 남은 음악 파일은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지우고 남은 음악 파일은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893218" y="2462100"/>
            <a:ext cx="1341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251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6" y="2651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지우고 남은 음악 파일은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198602" y="21276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3600" y="225427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자리의 숫자를 맞추어 적고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빼서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7" y="260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969060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969060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69" y="390282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8" y="378904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2259450" y="3817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709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지우고 남은 음악 파일은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863600" y="2254277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자리의 숫자를 맞추어 적고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빼서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7" y="2609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969060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969060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178171" y="3177050"/>
            <a:ext cx="1980220" cy="1185312"/>
          </a:xfrm>
          <a:prstGeom prst="wedgeRoundRectCallout">
            <a:avLst>
              <a:gd name="adj1" fmla="val 38171"/>
              <a:gd name="adj2" fmla="val 6178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4932040" y="3140968"/>
            <a:ext cx="1980220" cy="1185312"/>
          </a:xfrm>
          <a:prstGeom prst="wedgeRoundRectCallout">
            <a:avLst>
              <a:gd name="adj1" fmla="val -41356"/>
              <a:gd name="adj2" fmla="val 6678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235033" y="3835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92207" y="3802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98488" y="3808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535557" y="38380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78283" y="436510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자리의 수끼리 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 거야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78283" y="560397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일의 자리 수끼리 뺄 수가 없어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40" y="3346685"/>
            <a:ext cx="176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나는 같은 자리의 수끼리 빼 볼 거야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72343" y="3283711"/>
            <a:ext cx="176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그런데 일의 자리 수끼리 뺄 수가 없어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5" y="1801108"/>
            <a:ext cx="6468511" cy="3501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75301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70195"/>
              </p:ext>
            </p:extLst>
          </p:nvPr>
        </p:nvGraphicFramePr>
        <p:xfrm>
          <a:off x="755575" y="6381328"/>
          <a:ext cx="6065251" cy="3048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mm_31_1_05_04_01_ani.mp4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826698" y="1479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91262" y="16731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67602" y="1934843"/>
            <a:ext cx="1320879" cy="957090"/>
          </a:xfrm>
          <a:prstGeom prst="roundRect">
            <a:avLst/>
          </a:prstGeom>
          <a:solidFill>
            <a:srgbClr val="FFD0E4"/>
          </a:solidFill>
          <a:ln w="12700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20052" y="3105963"/>
            <a:ext cx="1320714" cy="863097"/>
          </a:xfrm>
          <a:prstGeom prst="roundRect">
            <a:avLst/>
          </a:prstGeom>
          <a:solidFill>
            <a:srgbClr val="D4EFFD"/>
          </a:solidFill>
          <a:ln w="12700">
            <a:solidFill>
              <a:srgbClr val="D4EF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33104" y="4246181"/>
            <a:ext cx="1364637" cy="875007"/>
          </a:xfrm>
          <a:prstGeom prst="roundRect">
            <a:avLst/>
          </a:prstGeom>
          <a:solidFill>
            <a:srgbClr val="D0ECD8"/>
          </a:solidFill>
          <a:ln w="12700">
            <a:solidFill>
              <a:srgbClr val="D0E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48064" y="1881966"/>
            <a:ext cx="1655715" cy="2493487"/>
            <a:chOff x="5338743" y="1692826"/>
            <a:chExt cx="1655715" cy="2493487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38743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6396603" y="1692826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1237" y="1696145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07927" y="2836528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0662" y="2840641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10303" y="3936218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96603" y="3940092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148064" y="3176972"/>
            <a:ext cx="1657203" cy="969318"/>
            <a:chOff x="5337255" y="1847614"/>
            <a:chExt cx="1657203" cy="969318"/>
          </a:xfrm>
        </p:grpSpPr>
        <p:sp>
          <p:nvSpPr>
            <p:cNvPr id="64" name="TextBox 63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37255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그룹 80"/>
          <p:cNvGrpSpPr/>
          <p:nvPr/>
        </p:nvGrpSpPr>
        <p:grpSpPr>
          <a:xfrm>
            <a:off x="5148064" y="4267797"/>
            <a:ext cx="1655715" cy="969318"/>
            <a:chOff x="5338743" y="1847614"/>
            <a:chExt cx="1655715" cy="969318"/>
          </a:xfrm>
        </p:grpSpPr>
        <p:sp>
          <p:nvSpPr>
            <p:cNvPr id="82" name="TextBox 81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38743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직선 연결선 10"/>
          <p:cNvCxnSpPr/>
          <p:nvPr/>
        </p:nvCxnSpPr>
        <p:spPr bwMode="auto">
          <a:xfrm flipV="1">
            <a:off x="6006844" y="2144659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 bwMode="auto">
          <a:xfrm flipV="1">
            <a:off x="6011846" y="3278061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 bwMode="auto">
          <a:xfrm flipV="1">
            <a:off x="6010127" y="4367495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2"/>
            <a:ext cx="5818052" cy="3695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89764" y="3492365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100, 51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차례대로 계산하고 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90382" y="5114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09" y="3730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40395" y="3382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75556" y="2149318"/>
            <a:ext cx="1642233" cy="1125550"/>
            <a:chOff x="5352225" y="1691382"/>
            <a:chExt cx="1642233" cy="1125550"/>
          </a:xfrm>
        </p:grpSpPr>
        <p:sp>
          <p:nvSpPr>
            <p:cNvPr id="98" name="TextBox 97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352225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6396603" y="1692826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01237" y="1691382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71800" y="2249133"/>
            <a:ext cx="1628571" cy="969318"/>
            <a:chOff x="5365887" y="1847614"/>
            <a:chExt cx="1628571" cy="969318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65887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그룹 121"/>
          <p:cNvGrpSpPr/>
          <p:nvPr/>
        </p:nvGrpSpPr>
        <p:grpSpPr>
          <a:xfrm>
            <a:off x="4896036" y="2244433"/>
            <a:ext cx="1656092" cy="969318"/>
            <a:chOff x="5338366" y="1847614"/>
            <a:chExt cx="1656092" cy="969318"/>
          </a:xfrm>
        </p:grpSpPr>
        <p:sp>
          <p:nvSpPr>
            <p:cNvPr id="123" name="TextBox 12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338366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직선 연결선 12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2" name="TextBox 131"/>
          <p:cNvSpPr txBox="1"/>
          <p:nvPr/>
        </p:nvSpPr>
        <p:spPr>
          <a:xfrm>
            <a:off x="3511797" y="2131954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99360" y="2131337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72781" y="2119122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50436" y="212602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직선 연결선 135"/>
          <p:cNvCxnSpPr/>
          <p:nvPr/>
        </p:nvCxnSpPr>
        <p:spPr bwMode="auto">
          <a:xfrm flipV="1">
            <a:off x="1425983" y="2401054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 bwMode="auto">
          <a:xfrm flipV="1">
            <a:off x="3601702" y="2345719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 bwMode="auto">
          <a:xfrm flipV="1">
            <a:off x="5754702" y="2336507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5650503" y="13735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778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1"/>
            <a:ext cx="5818052" cy="63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5470" y="3492365"/>
            <a:ext cx="546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일의 자리에 받아 내려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90382" y="5114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8" y="3840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40395" y="3382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31" y="446336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37119" y="4368308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타원 80"/>
          <p:cNvSpPr/>
          <p:nvPr/>
        </p:nvSpPr>
        <p:spPr>
          <a:xfrm>
            <a:off x="2812966" y="453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17523" y="13739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1" name="직사각형 70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/>
          <p:cNvGrpSpPr/>
          <p:nvPr/>
        </p:nvGrpSpPr>
        <p:grpSpPr>
          <a:xfrm>
            <a:off x="575556" y="2149318"/>
            <a:ext cx="1642233" cy="1125550"/>
            <a:chOff x="5352225" y="1691382"/>
            <a:chExt cx="1642233" cy="1125550"/>
          </a:xfrm>
        </p:grpSpPr>
        <p:sp>
          <p:nvSpPr>
            <p:cNvPr id="83" name="TextBox 8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2225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6396603" y="1692826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01237" y="1691382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71800" y="2249133"/>
            <a:ext cx="1628571" cy="969318"/>
            <a:chOff x="5365887" y="1847614"/>
            <a:chExt cx="1628571" cy="969318"/>
          </a:xfrm>
        </p:grpSpPr>
        <p:sp>
          <p:nvSpPr>
            <p:cNvPr id="107" name="TextBox 106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65887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1" name="그룹 140"/>
          <p:cNvGrpSpPr/>
          <p:nvPr/>
        </p:nvGrpSpPr>
        <p:grpSpPr>
          <a:xfrm>
            <a:off x="4896036" y="2244433"/>
            <a:ext cx="1656092" cy="969318"/>
            <a:chOff x="5338366" y="1847614"/>
            <a:chExt cx="1656092" cy="969318"/>
          </a:xfrm>
        </p:grpSpPr>
        <p:sp>
          <p:nvSpPr>
            <p:cNvPr id="142" name="TextBox 141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38366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0" name="TextBox 149"/>
          <p:cNvSpPr txBox="1"/>
          <p:nvPr/>
        </p:nvSpPr>
        <p:spPr>
          <a:xfrm>
            <a:off x="3511797" y="2131954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99360" y="2131337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672781" y="2119122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50436" y="212602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4" name="직선 연결선 153"/>
          <p:cNvCxnSpPr/>
          <p:nvPr/>
        </p:nvCxnSpPr>
        <p:spPr bwMode="auto">
          <a:xfrm flipV="1">
            <a:off x="1425983" y="2401054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 bwMode="auto">
          <a:xfrm flipV="1">
            <a:off x="3601702" y="2345719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 bwMode="auto">
          <a:xfrm flipV="1">
            <a:off x="5754702" y="2336507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251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985375" y="13701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76398" y="17006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670530" y="3489381"/>
            <a:ext cx="5818052" cy="63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3492365"/>
            <a:ext cx="5403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받아내림이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일의 자리에 받아 내려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5147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08" y="3840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754384" y="439348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259632" y="4252676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2549999" y="417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867482" y="417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17523" y="13739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22680" y="2173637"/>
            <a:ext cx="1711490" cy="1129240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749362" y="2196478"/>
            <a:ext cx="1711490" cy="1106399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6254" y="2196478"/>
            <a:ext cx="1711490" cy="1106400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/>
          <p:cNvGrpSpPr/>
          <p:nvPr/>
        </p:nvGrpSpPr>
        <p:grpSpPr>
          <a:xfrm>
            <a:off x="575556" y="2149318"/>
            <a:ext cx="1642233" cy="1125550"/>
            <a:chOff x="5352225" y="1691382"/>
            <a:chExt cx="1642233" cy="1125550"/>
          </a:xfrm>
        </p:grpSpPr>
        <p:sp>
          <p:nvSpPr>
            <p:cNvPr id="88" name="TextBox 87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2  5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52225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6396603" y="1692826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1237" y="1691382"/>
              <a:ext cx="3240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771800" y="2249133"/>
            <a:ext cx="1628571" cy="969318"/>
            <a:chOff x="5365887" y="1847614"/>
            <a:chExt cx="1628571" cy="969318"/>
          </a:xfrm>
        </p:grpSpPr>
        <p:sp>
          <p:nvSpPr>
            <p:cNvPr id="110" name="TextBox 109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365887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" name="그룹 142"/>
          <p:cNvGrpSpPr/>
          <p:nvPr/>
        </p:nvGrpSpPr>
        <p:grpSpPr>
          <a:xfrm>
            <a:off x="4896036" y="2244433"/>
            <a:ext cx="1656092" cy="969318"/>
            <a:chOff x="5338366" y="1847614"/>
            <a:chExt cx="1656092" cy="969318"/>
          </a:xfrm>
        </p:grpSpPr>
        <p:sp>
          <p:nvSpPr>
            <p:cNvPr id="144" name="TextBox 143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38366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2" name="TextBox 151"/>
          <p:cNvSpPr txBox="1"/>
          <p:nvPr/>
        </p:nvSpPr>
        <p:spPr>
          <a:xfrm>
            <a:off x="3511797" y="2131954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799360" y="2131337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672781" y="2119122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950436" y="212602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6" name="직선 연결선 155"/>
          <p:cNvCxnSpPr/>
          <p:nvPr/>
        </p:nvCxnSpPr>
        <p:spPr bwMode="auto">
          <a:xfrm flipV="1">
            <a:off x="1425983" y="2401054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 bwMode="auto">
          <a:xfrm flipV="1">
            <a:off x="3601702" y="2345719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 bwMode="auto">
          <a:xfrm flipV="1">
            <a:off x="5754702" y="2336507"/>
            <a:ext cx="132840" cy="1637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직각 삼각형 158"/>
          <p:cNvSpPr/>
          <p:nvPr/>
        </p:nvSpPr>
        <p:spPr>
          <a:xfrm rot="5400000" flipV="1">
            <a:off x="2517910" y="4666614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0" name="직사각형 159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D0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9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02234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47664" y="2124660"/>
            <a:ext cx="1708900" cy="1125136"/>
            <a:chOff x="1547664" y="2026173"/>
            <a:chExt cx="1708900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599892" y="2123331"/>
            <a:ext cx="1872208" cy="1125136"/>
            <a:chOff x="1384356" y="2026173"/>
            <a:chExt cx="1872208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4356" y="2302123"/>
              <a:ext cx="16921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5  5  4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25290" y="4031542"/>
            <a:ext cx="1774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303748" y="1927865"/>
            <a:ext cx="767645" cy="452640"/>
            <a:chOff x="2303748" y="1927865"/>
            <a:chExt cx="767645" cy="452640"/>
          </a:xfrm>
        </p:grpSpPr>
        <p:sp>
          <p:nvSpPr>
            <p:cNvPr id="30" name="TextBox 29"/>
            <p:cNvSpPr txBox="1"/>
            <p:nvPr/>
          </p:nvSpPr>
          <p:spPr>
            <a:xfrm>
              <a:off x="2303748" y="19278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2085956" y="1897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47930" y="1893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211960" y="1946196"/>
            <a:ext cx="767645" cy="452640"/>
            <a:chOff x="2303748" y="1927865"/>
            <a:chExt cx="767645" cy="452640"/>
          </a:xfrm>
        </p:grpSpPr>
        <p:sp>
          <p:nvSpPr>
            <p:cNvPr id="42" name="TextBox 41"/>
            <p:cNvSpPr txBox="1"/>
            <p:nvPr/>
          </p:nvSpPr>
          <p:spPr>
            <a:xfrm>
              <a:off x="2303748" y="19278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598854" y="5096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3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547664" y="2124660"/>
            <a:ext cx="1708900" cy="1125136"/>
            <a:chOff x="1547664" y="2026173"/>
            <a:chExt cx="1708900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1  0  7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599892" y="2123331"/>
            <a:ext cx="1872208" cy="1125136"/>
            <a:chOff x="1384356" y="2026173"/>
            <a:chExt cx="1872208" cy="1125136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4356" y="2302123"/>
              <a:ext cx="169218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5  5  4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725290" y="4031542"/>
            <a:ext cx="1774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4468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6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303748" y="1927865"/>
            <a:ext cx="767645" cy="452640"/>
            <a:chOff x="2303748" y="1927865"/>
            <a:chExt cx="767645" cy="452640"/>
          </a:xfrm>
        </p:grpSpPr>
        <p:sp>
          <p:nvSpPr>
            <p:cNvPr id="30" name="TextBox 29"/>
            <p:cNvSpPr txBox="1"/>
            <p:nvPr/>
          </p:nvSpPr>
          <p:spPr>
            <a:xfrm>
              <a:off x="2303748" y="19278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4211960" y="1946196"/>
            <a:ext cx="767645" cy="452640"/>
            <a:chOff x="2303748" y="1927865"/>
            <a:chExt cx="767645" cy="452640"/>
          </a:xfrm>
        </p:grpSpPr>
        <p:sp>
          <p:nvSpPr>
            <p:cNvPr id="42" name="TextBox 41"/>
            <p:cNvSpPr txBox="1"/>
            <p:nvPr/>
          </p:nvSpPr>
          <p:spPr>
            <a:xfrm>
              <a:off x="2303748" y="19278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2464969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295400" y="3443935"/>
            <a:ext cx="5265015" cy="1773123"/>
            <a:chOff x="6022341" y="3209231"/>
            <a:chExt cx="5265015" cy="1773123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8 5 1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4 2 3</a:t>
              </a: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4 2 8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588331" y="3754154"/>
            <a:ext cx="767645" cy="452640"/>
            <a:chOff x="2425818" y="1927865"/>
            <a:chExt cx="767645" cy="452640"/>
          </a:xfrm>
        </p:grpSpPr>
        <p:sp>
          <p:nvSpPr>
            <p:cNvPr id="58" name="TextBox 57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77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cdata2.tsherpa.co.kr/tsherpa/MultiMedia/Flash/2020/curri/index.html?flashxmlnum=yuni4856&amp;classa=A8-C1-31-MM-MM-04-02-06-0-0-0-0&amp;classno=MM_31_04/suh_0301_01_0006/suh_0301_01_0006_204_1.html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312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205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851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423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162283"/>
            <a:ext cx="6912768" cy="410292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5664" y="1245379"/>
            <a:ext cx="6264696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받아내림이</a:t>
            </a:r>
            <a:r>
              <a:rPr lang="ko-KR" altLang="en-US" sz="1800" dirty="0" smtClean="0">
                <a:solidFill>
                  <a:schemeClr val="tx1"/>
                </a:solidFill>
              </a:rPr>
              <a:t> 한 번 있는 세 자리 수끼리의 뺄셈을 해 봅시다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4822" y="2509736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312</a:t>
            </a:r>
            <a:endParaRPr lang="ko-KR" alt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14289" y="323082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205</a:t>
            </a:r>
            <a:endParaRPr lang="ko-KR" alt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675955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851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188266" y="335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423</a:t>
            </a:r>
            <a:endParaRPr lang="ko-KR" altLang="en-US" sz="28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69566" y="2319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14500"/>
              </p:ext>
            </p:extLst>
          </p:nvPr>
        </p:nvGraphicFramePr>
        <p:xfrm>
          <a:off x="179388" y="65401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음악은 언제나 즐거워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지우고 남은 음악 파일은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)-(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)-(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)-(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받아내림이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)-(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94852" y="1788641"/>
            <a:ext cx="523447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682-567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05855" y="1788641"/>
            <a:ext cx="472347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고양이는 모두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중 개가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마리라면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고양이는 모두 몇 마리인가요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8" y="24542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02" y="179302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22177" y="3328895"/>
            <a:ext cx="647588" cy="403292"/>
            <a:chOff x="440395" y="3202257"/>
            <a:chExt cx="647588" cy="40329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6" y="3202257"/>
              <a:ext cx="547688" cy="403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43"/>
            <p:cNvSpPr txBox="1"/>
            <p:nvPr/>
          </p:nvSpPr>
          <p:spPr>
            <a:xfrm>
              <a:off x="440395" y="3234074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답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7983" y="3362855"/>
            <a:ext cx="10357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0068" y="1812732"/>
            <a:ext cx="647588" cy="392573"/>
            <a:chOff x="438286" y="2330773"/>
            <a:chExt cx="647588" cy="392573"/>
          </a:xfrm>
        </p:grpSpPr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sz="1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문제</a:t>
              </a:r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58" y="36033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350992" y="1650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4852" y="2815128"/>
            <a:ext cx="18569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26937" y="2814248"/>
            <a:ext cx="647588" cy="392573"/>
            <a:chOff x="438286" y="2330773"/>
            <a:chExt cx="647588" cy="392573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풀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이</a:t>
              </a:r>
              <a:endParaRPr lang="ko-KR" altLang="en-US" sz="18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1597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 bwMode="auto">
          <a:xfrm flipH="1">
            <a:off x="3314010" y="2923927"/>
            <a:ext cx="212741" cy="19236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cdata2.tsherpa.co.kr/tsherpa/MultiMedia/Flash/2020/curri/index.html?flashxmlnum=yuni4856&amp;classa=A8-C1-31-MM-MM-04-02-06-0-0-0-0&amp;classno=MM_31_04/suh_0301_01_0006/suh_0301_01_0006_301_1.html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번 있는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71" y="288720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706536" y="2840337"/>
            <a:ext cx="1450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6  7  5</a:t>
            </a:r>
            <a:endParaRPr lang="ko-KR" altLang="en-US" sz="19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93795" y="3116287"/>
            <a:ext cx="1450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+mn-ea"/>
                <a:ea typeface="+mn-ea"/>
              </a:rPr>
              <a:t>  -</a:t>
            </a:r>
            <a:r>
              <a:rPr lang="ko-KR" altLang="en-US" sz="1900" dirty="0" smtClean="0">
                <a:latin typeface="+mn-ea"/>
                <a:ea typeface="+mn-ea"/>
              </a:rPr>
              <a:t>  </a:t>
            </a:r>
            <a:r>
              <a:rPr lang="en-US" altLang="ko-KR" sz="1900" dirty="0" smtClean="0">
                <a:latin typeface="+mn-ea"/>
                <a:ea typeface="+mn-ea"/>
              </a:rPr>
              <a:t>3  5  7</a:t>
            </a:r>
            <a:endParaRPr lang="ko-KR" altLang="en-US" sz="19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2706536" y="3485619"/>
            <a:ext cx="127033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259751" y="2610566"/>
            <a:ext cx="34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8998" y="3563724"/>
            <a:ext cx="10627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3  1  8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7" y="35673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9042" y="2060848"/>
            <a:ext cx="6226797" cy="252028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7" y="22482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/>
          <p:cNvSpPr txBox="1"/>
          <p:nvPr/>
        </p:nvSpPr>
        <p:spPr>
          <a:xfrm>
            <a:off x="794607" y="212004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자리 수를 맞추어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받아내림을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주의하며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6358" y="2612779"/>
            <a:ext cx="38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endParaRPr lang="ko-KR" altLang="en-US" sz="14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0394" t="12901" r="389" b="35300"/>
          <a:stretch/>
        </p:blipFill>
        <p:spPr>
          <a:xfrm>
            <a:off x="71500" y="895770"/>
            <a:ext cx="6894258" cy="469546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483768" y="3166893"/>
            <a:ext cx="2664296" cy="4781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뺄셈을 알아볼까요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(3)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652120" y="1276286"/>
            <a:ext cx="1080120" cy="42510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64331" y="125101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21~22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23412" y="1174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884813" y="4365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3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927570" y="4921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07024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작은 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402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\app\resource\contents\lesson01\ops\lesson01\images\mm_31_1_05_07_02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91650" y="4209388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27" y="4227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934" y="2177864"/>
            <a:ext cx="4777007" cy="1914921"/>
          </a:xfrm>
          <a:prstGeom prst="rect">
            <a:avLst/>
          </a:prstGeom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442957" y="506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3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91650" y="4209388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27" y="42276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934" y="2177864"/>
            <a:ext cx="4777007" cy="1914921"/>
          </a:xfrm>
          <a:prstGeom prst="rect">
            <a:avLst/>
          </a:prstGeom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작은 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3 1 6</a:t>
              </a: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2 3 7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20407" y="3743245"/>
            <a:ext cx="767645" cy="452640"/>
            <a:chOff x="2425818" y="1927865"/>
            <a:chExt cx="767645" cy="452640"/>
          </a:xfrm>
        </p:grpSpPr>
        <p:sp>
          <p:nvSpPr>
            <p:cNvPr id="44" name="TextBox 43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3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01863" y="506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07904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993791" y="2434553"/>
            <a:ext cx="1763483" cy="1125136"/>
            <a:chOff x="1493081" y="2026173"/>
            <a:chExt cx="1763483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5  4  1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93081" y="2302123"/>
              <a:ext cx="15979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995936" y="2431102"/>
            <a:ext cx="1691475" cy="1125136"/>
            <a:chOff x="1565089" y="2026173"/>
            <a:chExt cx="1691475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6508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4  2  9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1319" y="2254412"/>
            <a:ext cx="767645" cy="452640"/>
            <a:chOff x="2425818" y="1927865"/>
            <a:chExt cx="767645" cy="452640"/>
          </a:xfrm>
        </p:grpSpPr>
        <p:sp>
          <p:nvSpPr>
            <p:cNvPr id="45" name="TextBox 44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678641" y="2246989"/>
            <a:ext cx="767645" cy="452640"/>
            <a:chOff x="2425818" y="1927865"/>
            <a:chExt cx="767645" cy="452640"/>
          </a:xfrm>
        </p:grpSpPr>
        <p:sp>
          <p:nvSpPr>
            <p:cNvPr id="61" name="TextBox 60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1672670" y="2159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75688" y="2159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442957" y="506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21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31740" y="4236477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18" y="4476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07904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4068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993791" y="2434553"/>
            <a:ext cx="1763483" cy="1125136"/>
            <a:chOff x="1493081" y="2026173"/>
            <a:chExt cx="1763483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5  4  1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93081" y="2302123"/>
              <a:ext cx="15979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3995936" y="2431102"/>
            <a:ext cx="1691475" cy="1125136"/>
            <a:chOff x="1565089" y="2026173"/>
            <a:chExt cx="1691475" cy="1125136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6508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3  0  6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4  2  9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771319" y="2254412"/>
            <a:ext cx="767645" cy="452640"/>
            <a:chOff x="2425818" y="1927865"/>
            <a:chExt cx="767645" cy="452640"/>
          </a:xfrm>
        </p:grpSpPr>
        <p:sp>
          <p:nvSpPr>
            <p:cNvPr id="45" name="TextBox 44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678641" y="2246989"/>
            <a:ext cx="767645" cy="452640"/>
            <a:chOff x="2425818" y="1927865"/>
            <a:chExt cx="767645" cy="452640"/>
          </a:xfrm>
        </p:grpSpPr>
        <p:sp>
          <p:nvSpPr>
            <p:cNvPr id="61" name="TextBox 60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032959" y="3414693"/>
            <a:ext cx="5265015" cy="1773123"/>
            <a:chOff x="6022341" y="3209231"/>
            <a:chExt cx="5265015" cy="1773123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6056482" y="3663623"/>
              <a:ext cx="5109235" cy="11360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58578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701221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4 1 7</a:t>
              </a: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flipV="1">
              <a:off x="6832393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046496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5 0 7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33953" y="36859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76596" y="398615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2 2 5</a:t>
              </a: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flipV="1">
              <a:off x="8907768" y="437141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9121871" y="434439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2 1 7</a:t>
              </a: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27813" y="3709205"/>
            <a:ext cx="767645" cy="452640"/>
            <a:chOff x="2455735" y="1927865"/>
            <a:chExt cx="767645" cy="452640"/>
          </a:xfrm>
        </p:grpSpPr>
        <p:sp>
          <p:nvSpPr>
            <p:cNvPr id="90" name="TextBox 89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328417" y="3749252"/>
            <a:ext cx="767645" cy="452640"/>
            <a:chOff x="2455735" y="1927865"/>
            <a:chExt cx="767645" cy="452640"/>
          </a:xfrm>
        </p:grpSpPr>
        <p:sp>
          <p:nvSpPr>
            <p:cNvPr id="97" name="TextBox 96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6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28" y="2072365"/>
            <a:ext cx="5808473" cy="261488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92917" y="2276872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683-324</a:t>
            </a:r>
            <a:endParaRPr lang="ko-KR" altLang="en-US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68680" y="3179753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442-119</a:t>
            </a:r>
            <a:endParaRPr lang="ko-KR" altLang="en-US" sz="2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68680" y="4091516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564-255</a:t>
            </a:r>
            <a:endParaRPr lang="ko-KR" altLang="en-US" sz="20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052187" y="2282098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323</a:t>
            </a:r>
            <a:endParaRPr lang="ko-KR" altLang="en-US" sz="20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014552" y="3174223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 359</a:t>
            </a:r>
            <a:endParaRPr lang="ko-KR" altLang="en-US" sz="20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014552" y="4073954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 309</a:t>
            </a:r>
            <a:endParaRPr lang="ko-KR" altLang="en-US" sz="2000" b="1" dirty="0" smtClean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2493662" y="4329100"/>
            <a:ext cx="2126109" cy="826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2538964" y="2528900"/>
            <a:ext cx="2105044" cy="90010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 flipV="1">
            <a:off x="2551837" y="2537673"/>
            <a:ext cx="2080807" cy="90010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95" y="1879362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472353" y="1879362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184064" y="175135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7389" y="2087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4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28" y="2072365"/>
            <a:ext cx="5808473" cy="261488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92917" y="2276872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683-324</a:t>
            </a:r>
            <a:endParaRPr lang="ko-KR" altLang="en-US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68680" y="3179753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442-119</a:t>
            </a:r>
            <a:endParaRPr lang="ko-KR" altLang="en-US" sz="2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68680" y="4091516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564-255</a:t>
            </a:r>
            <a:endParaRPr lang="ko-KR" altLang="en-US" sz="20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052187" y="2282098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323</a:t>
            </a:r>
            <a:endParaRPr lang="ko-KR" altLang="en-US" sz="20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014552" y="3174223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 359</a:t>
            </a:r>
            <a:endParaRPr lang="ko-KR" altLang="en-US" sz="20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014552" y="4073954"/>
            <a:ext cx="12308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    309</a:t>
            </a:r>
            <a:endParaRPr lang="ko-KR" altLang="en-US" sz="2000" b="1" dirty="0" smtClean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2493662" y="4329100"/>
            <a:ext cx="2126109" cy="82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2538964" y="2528900"/>
            <a:ext cx="2105044" cy="90010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 flipV="1">
            <a:off x="2551837" y="2537673"/>
            <a:ext cx="2080807" cy="90010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95" y="1879362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472353" y="1879362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024930" y="3387447"/>
            <a:ext cx="5265015" cy="1773123"/>
            <a:chOff x="6022341" y="3209231"/>
            <a:chExt cx="5265015" cy="1773123"/>
          </a:xfrm>
        </p:grpSpPr>
        <p:pic>
          <p:nvPicPr>
            <p:cNvPr id="91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6056482" y="3663623"/>
              <a:ext cx="5109235" cy="11360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54873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6 8 3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297516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3 2 4</a:t>
              </a: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 flipV="1">
              <a:off x="6428688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6642791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51217" y="36859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5 6 4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393860" y="398615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2 5 5</a:t>
              </a: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 flipV="1">
              <a:off x="9550733" y="437141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9739135" y="434439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3 0 9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167041" y="36778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4 4 2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09684" y="39780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1 1 9</a:t>
              </a:r>
            </a:p>
          </p:txBody>
        </p:sp>
        <p:cxnSp>
          <p:nvCxnSpPr>
            <p:cNvPr id="104" name="직선 연결선 103"/>
            <p:cNvCxnSpPr/>
            <p:nvPr/>
          </p:nvCxnSpPr>
          <p:spPr bwMode="auto">
            <a:xfrm flipV="1">
              <a:off x="7940856" y="43633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8154959" y="43363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3 2 3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05457" y="3681959"/>
            <a:ext cx="767645" cy="452640"/>
            <a:chOff x="2455735" y="1927865"/>
            <a:chExt cx="767645" cy="452640"/>
          </a:xfrm>
        </p:grpSpPr>
        <p:sp>
          <p:nvSpPr>
            <p:cNvPr id="107" name="TextBox 106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3317625" y="3703493"/>
            <a:ext cx="767645" cy="452640"/>
            <a:chOff x="2455735" y="1927865"/>
            <a:chExt cx="767645" cy="452640"/>
          </a:xfrm>
        </p:grpSpPr>
        <p:sp>
          <p:nvSpPr>
            <p:cNvPr id="110" name="TextBox 109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4877358" y="3703493"/>
            <a:ext cx="767645" cy="452640"/>
            <a:chOff x="2455735" y="1927865"/>
            <a:chExt cx="767645" cy="452640"/>
          </a:xfrm>
        </p:grpSpPr>
        <p:sp>
          <p:nvSpPr>
            <p:cNvPr id="113" name="TextBox 112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03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5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 r="4880"/>
          <a:stretch/>
        </p:blipFill>
        <p:spPr bwMode="auto">
          <a:xfrm>
            <a:off x="75500" y="901535"/>
            <a:ext cx="690876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음악은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언제나 즐거워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11866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9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0567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838046" y="2492896"/>
            <a:ext cx="3326830" cy="1044116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745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419       923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608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816025"/>
            <a:ext cx="432955" cy="432955"/>
          </a:xfrm>
          <a:prstGeom prst="rect">
            <a:avLst/>
          </a:prstGeom>
        </p:spPr>
      </p:pic>
      <p:pic>
        <p:nvPicPr>
          <p:cNvPr id="10244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1" y="2906488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9"/>
              </a:rPr>
              <a:t>cdata2.tsherpa.co.kr/tsherpa/MultiMedia/Flash/2020/curri/index.html?flashxmlnum=yuni4856&amp;classa=A8-C1-31-MM-MM-04-02-06-0-0-0-0&amp;classno=MM_31_04/suh_0301_01_0006/suh_0301_01_0006_401_1.html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하단의 파란색 텍스트는 처음에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31843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30583" y="5077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71681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=326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01507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=315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1" y="3087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4978253" y="3391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44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0567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1631026"/>
            <a:ext cx="357814" cy="357814"/>
          </a:xfrm>
          <a:prstGeom prst="rect">
            <a:avLst/>
          </a:prstGeom>
        </p:spPr>
      </p:pic>
      <p:pic>
        <p:nvPicPr>
          <p:cNvPr id="1024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4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05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순서도: 대체 처리 27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1032959" y="3414693"/>
            <a:ext cx="5265015" cy="1773123"/>
            <a:chOff x="6022341" y="3209231"/>
            <a:chExt cx="5265015" cy="177312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6056482" y="3663623"/>
              <a:ext cx="5109235" cy="113604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58578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7 4 5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1221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4 1 9</a:t>
              </a: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 flipV="1">
              <a:off x="6832393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46496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33953" y="368591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9 2 3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76596" y="398615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6 0 8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8907768" y="437141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9121871" y="434439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3 1 5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27813" y="3709205"/>
            <a:ext cx="767645" cy="452640"/>
            <a:chOff x="2455735" y="1927865"/>
            <a:chExt cx="767645" cy="452640"/>
          </a:xfrm>
        </p:grpSpPr>
        <p:sp>
          <p:nvSpPr>
            <p:cNvPr id="48" name="TextBox 47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4272407" y="3749252"/>
            <a:ext cx="767645" cy="452640"/>
            <a:chOff x="2455735" y="1927865"/>
            <a:chExt cx="767645" cy="452640"/>
          </a:xfrm>
        </p:grpSpPr>
        <p:sp>
          <p:nvSpPr>
            <p:cNvPr id="61" name="TextBox 60"/>
            <p:cNvSpPr txBox="1"/>
            <p:nvPr/>
          </p:nvSpPr>
          <p:spPr>
            <a:xfrm>
              <a:off x="2455735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38046" y="2492896"/>
            <a:ext cx="3326830" cy="1044116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745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419       923</a:t>
            </a:r>
            <a:r>
              <a:rPr lang="ko-KR" altLang="en-US" sz="1900" dirty="0" smtClean="0">
                <a:latin typeface="+mn-ea"/>
              </a:rPr>
              <a:t>－</a:t>
            </a:r>
            <a:r>
              <a:rPr lang="en-US" altLang="ko-KR" sz="1900" dirty="0" smtClean="0">
                <a:latin typeface="+mn-ea"/>
              </a:rPr>
              <a:t>608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59" y="2816025"/>
            <a:ext cx="432955" cy="432955"/>
          </a:xfrm>
          <a:prstGeom prst="rect">
            <a:avLst/>
          </a:prstGeom>
        </p:spPr>
      </p:pic>
      <p:pic>
        <p:nvPicPr>
          <p:cNvPr id="68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1" y="2906488"/>
            <a:ext cx="178101" cy="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2271681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=326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01507" y="3153191"/>
            <a:ext cx="86409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+mn-ea"/>
              </a:rPr>
              <a:t>=315</a:t>
            </a:r>
            <a:endParaRPr lang="ko-KR" altLang="en-US" sz="19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1" y="3087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071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https://cdata2.tsherpa.co.kr/tsherpa/MultiMedia/Flash/2020/curri/index.html?flashxmlnum=yuni4856&amp;classa=A8-C1-31-MM-MM-04-02-06-0-0-0-0&amp;classno=MM_31_04/suh_0301_01_0006/suh_0301_01_0006_401_1.html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답 칸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수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32" name="TextBox 3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3  8  5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4031940" y="2431102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6  7  3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-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3  2  7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3  4  6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1536103" y="2276872"/>
            <a:ext cx="767645" cy="452640"/>
            <a:chOff x="2497826" y="1927865"/>
            <a:chExt cx="767645" cy="452640"/>
          </a:xfrm>
        </p:grpSpPr>
        <p:sp>
          <p:nvSpPr>
            <p:cNvPr id="45" name="TextBox 44"/>
            <p:cNvSpPr txBox="1"/>
            <p:nvPr/>
          </p:nvSpPr>
          <p:spPr>
            <a:xfrm>
              <a:off x="2497826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4716317" y="2253594"/>
            <a:ext cx="767645" cy="452640"/>
            <a:chOff x="2497826" y="1927865"/>
            <a:chExt cx="767645" cy="452640"/>
          </a:xfrm>
        </p:grpSpPr>
        <p:sp>
          <p:nvSpPr>
            <p:cNvPr id="48" name="TextBox 47"/>
            <p:cNvSpPr txBox="1"/>
            <p:nvPr/>
          </p:nvSpPr>
          <p:spPr>
            <a:xfrm>
              <a:off x="2497826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타원 60"/>
          <p:cNvSpPr/>
          <p:nvPr/>
        </p:nvSpPr>
        <p:spPr>
          <a:xfrm>
            <a:off x="1368157" y="2230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06396" y="2233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56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5400" y="3440726"/>
            <a:ext cx="5104268" cy="9414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중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한 번씩만 사용하여 만들 수 있는 세 자리 수 중에서 가장 큰 수와 가장 작은 수의 차는 얼마인지 풀이 과정을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https://cdata2.tsherpa.co.kr/tsherpa/MultiMedia/Flash/2020/curri/index.html?flashxmlnum=yuni4856&amp;classa=A8-C1-31-MM-MM-04-02-06-0-0-0-0&amp;classno=MM_31_04/suh_0301_01_0006/suh_0301_01_0006_401_1.html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598" y="40128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7199" y="3447717"/>
            <a:ext cx="467246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가장 큰 수와 가장 작은 수의 차는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0" y="3440726"/>
            <a:ext cx="555624" cy="44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12044" y="4635540"/>
            <a:ext cx="647588" cy="403292"/>
            <a:chOff x="440395" y="3202257"/>
            <a:chExt cx="647588" cy="403292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6" y="3202257"/>
              <a:ext cx="547688" cy="403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/>
            <p:cNvSpPr txBox="1"/>
            <p:nvPr/>
          </p:nvSpPr>
          <p:spPr>
            <a:xfrm>
              <a:off x="440395" y="3234074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답</a:t>
              </a: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96" y="34627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258533" y="4679848"/>
            <a:ext cx="937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8" y="4059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13" y="47356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19805" y="329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2500" y="4414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7131" y="3219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9692" y="2672916"/>
            <a:ext cx="612068" cy="547066"/>
          </a:xfrm>
          <a:prstGeom prst="roundRect">
            <a:avLst/>
          </a:prstGeom>
          <a:noFill/>
          <a:ln w="28575">
            <a:solidFill>
              <a:srgbClr val="F1D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71800" y="2672916"/>
            <a:ext cx="612068" cy="547066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1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43908" y="2672916"/>
            <a:ext cx="612068" cy="54706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5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44008" y="2672916"/>
            <a:ext cx="612068" cy="54706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</a:rPr>
              <a:t>7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69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안에 쓰여진 두 수의 차를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https://cdata2.tsherpa.co.kr/tsherpa/MultiMedia/Flash/2020/curri/index.html?flashxmlnum=yuni4856&amp;classa=A8-C1-31-MM-MM-04-02-06-0-0-0-0&amp;classno=MM_31_04/suh_0301_01_0006/suh_0301_01_0006_401_1.html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59" y="454512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13" y="454512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983645" y="457833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774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439=335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4919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08004" y="45446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60" y="4863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45" y="2239430"/>
            <a:ext cx="6112705" cy="186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567" y="2911545"/>
            <a:ext cx="791604" cy="400110"/>
          </a:xfrm>
          <a:prstGeom prst="rect">
            <a:avLst/>
          </a:prstGeom>
          <a:solidFill>
            <a:srgbClr val="FACD9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439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6457" y="2897926"/>
            <a:ext cx="791604" cy="400110"/>
          </a:xfrm>
          <a:prstGeom prst="rect">
            <a:avLst/>
          </a:prstGeom>
          <a:solidFill>
            <a:srgbClr val="CDC7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357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564" y="2920878"/>
            <a:ext cx="791604" cy="400110"/>
          </a:xfrm>
          <a:prstGeom prst="rect">
            <a:avLst/>
          </a:prstGeom>
          <a:solidFill>
            <a:srgbClr val="C7E3D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774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31843" y="5044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315621" y="435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6976" y="2319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63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자전거 공장에 두발자전거가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894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세발자전거가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두발자전거는 세발자전거보다 몇 대 더 많은지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https://cdata2.tsherpa.co.kr/tsherpa/MultiMedia/Flash/2020/curri/index.html?flashxmlnum=yuni4856&amp;classa=A8-C1-31-MM-MM-04-02-06-0-0-0-0&amp;classno=MM_31_04/suh_0301_01_0006/suh_0301_01_0006_401_1.html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실제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한 글자만 내려오지 않도록 자간 조절해주세요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83568" y="1952836"/>
            <a:ext cx="5940660" cy="36004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349394" y="4497292"/>
            <a:ext cx="25737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더 많습니다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24" y="45524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5664164" y="5073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295636" y="2240868"/>
            <a:ext cx="531789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700877" y="2234600"/>
            <a:ext cx="378735" cy="626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1371" y="2823940"/>
            <a:ext cx="3984128" cy="1475189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330583" y="5077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683568" y="2518473"/>
            <a:ext cx="32403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타원 33"/>
          <p:cNvSpPr/>
          <p:nvPr/>
        </p:nvSpPr>
        <p:spPr>
          <a:xfrm>
            <a:off x="931343" y="2388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2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자전거 공장에 두발자전거가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894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세발자전거가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두발자전거는 세발자전거보다 몇 대 더 많은지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17" y="236233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59084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683568" y="1952836"/>
            <a:ext cx="5940660" cy="36004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349394" y="4497292"/>
            <a:ext cx="25737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더 많습니다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124" y="45524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00877" y="2234600"/>
            <a:ext cx="378735" cy="626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371" y="2823940"/>
            <a:ext cx="3984128" cy="1475189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8 9 4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4 8 6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183828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4 0 8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20407" y="3743245"/>
            <a:ext cx="767645" cy="452640"/>
            <a:chOff x="2425818" y="1927865"/>
            <a:chExt cx="767645" cy="452640"/>
          </a:xfrm>
        </p:grpSpPr>
        <p:sp>
          <p:nvSpPr>
            <p:cNvPr id="48" name="TextBox 47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1" name="직선 연결선 60"/>
          <p:cNvCxnSpPr/>
          <p:nvPr/>
        </p:nvCxnSpPr>
        <p:spPr bwMode="auto">
          <a:xfrm>
            <a:off x="1295636" y="2240868"/>
            <a:ext cx="531789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683568" y="2518473"/>
            <a:ext cx="32403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7741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608769"/>
            <a:ext cx="3533573" cy="387078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음악 파일 중에서 오랫동안 듣지 않은 음악 파일을 지우고 난 뒤 남은 음악 파일의 개수를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2089" y="3385229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758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D:\★[초등] 교사용DVD 자료\수학(박) 3-1 지도서\app\resource\contents\lesson01\ops\lesson01\images\mm_31_1_05_02_01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1052736"/>
            <a:ext cx="69127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033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6597" y="1319886"/>
            <a:ext cx="3521307" cy="3045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69624" y="1319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608769"/>
            <a:ext cx="3533573" cy="387078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음악 파일은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오랫동안 듣지 않은 음악 파일은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893" y="28270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한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번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지우고 남은 음악 파일은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지우고 남은 음악 파일은 몇 개일지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300428" y="2443375"/>
            <a:ext cx="46382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파일이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 남을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938" y="25232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2" y="246865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1163110" y="2236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7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00428" y="2443375"/>
            <a:ext cx="46382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수 모형을 이용해 구할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지우고 남은 음악 파일은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7" name="타원 26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20" y="2486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93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90382" y="5084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30961" y="2234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1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42135</TotalTime>
  <Words>3561</Words>
  <Application>Microsoft Office PowerPoint</Application>
  <PresentationFormat>화면 슬라이드 쇼(4:3)</PresentationFormat>
  <Paragraphs>1090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7292</cp:revision>
  <dcterms:created xsi:type="dcterms:W3CDTF">2008-07-15T12:19:11Z</dcterms:created>
  <dcterms:modified xsi:type="dcterms:W3CDTF">2022-01-06T06:38:42Z</dcterms:modified>
</cp:coreProperties>
</file>