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39" r:id="rId6"/>
    <p:sldId id="1358" r:id="rId7"/>
    <p:sldId id="1341" r:id="rId8"/>
    <p:sldId id="1342" r:id="rId9"/>
    <p:sldId id="1359" r:id="rId10"/>
    <p:sldId id="1345" r:id="rId11"/>
    <p:sldId id="1361" r:id="rId12"/>
    <p:sldId id="1360" r:id="rId13"/>
    <p:sldId id="1348" r:id="rId14"/>
    <p:sldId id="1364" r:id="rId15"/>
    <p:sldId id="1363" r:id="rId16"/>
    <p:sldId id="1351" r:id="rId17"/>
    <p:sldId id="1366" r:id="rId18"/>
    <p:sldId id="1367" r:id="rId19"/>
    <p:sldId id="1365" r:id="rId20"/>
    <p:sldId id="1355" r:id="rId21"/>
    <p:sldId id="1369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A4732C"/>
    <a:srgbClr val="339933"/>
    <a:srgbClr val="FFFFCC"/>
    <a:srgbClr val="C99447"/>
    <a:srgbClr val="2AD09D"/>
    <a:srgbClr val="FF9999"/>
    <a:srgbClr val="FF0000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0.jpeg"/><Relationship Id="rId4" Type="http://schemas.openxmlformats.org/officeDocument/2006/relationships/image" Target="../media/image26.jpe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30.png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0.jpeg"/><Relationship Id="rId10" Type="http://schemas.openxmlformats.org/officeDocument/2006/relationships/image" Target="../media/image11.png"/><Relationship Id="rId4" Type="http://schemas.openxmlformats.org/officeDocument/2006/relationships/image" Target="../media/image26.jpe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1.jpeg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4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_jr.html?flashxmlnum=tb&amp;classa=A8-C1-31-MM-MM-04-02-04-0-0-0-0&amp;classno=MM_31_04/suhi_0301_01/suhi_0301_01_0004.htm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0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8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8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0500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48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7143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결과를 찾아 이어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3" name="모서리가 둥근 직사각형 82"/>
          <p:cNvSpPr/>
          <p:nvPr/>
        </p:nvSpPr>
        <p:spPr bwMode="auto">
          <a:xfrm>
            <a:off x="857250" y="2528900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273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857250" y="3356992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358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321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/>
          <p:cNvSpPr/>
          <p:nvPr/>
        </p:nvSpPr>
        <p:spPr bwMode="auto">
          <a:xfrm>
            <a:off x="275832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6" name="타원 85"/>
          <p:cNvSpPr/>
          <p:nvPr/>
        </p:nvSpPr>
        <p:spPr bwMode="auto">
          <a:xfrm>
            <a:off x="275832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4570884" y="2528156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679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4567004" y="3356248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674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56266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4703942" y="2056266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431736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2" name="타원 91"/>
          <p:cNvSpPr/>
          <p:nvPr/>
        </p:nvSpPr>
        <p:spPr bwMode="auto">
          <a:xfrm>
            <a:off x="431736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93" name="직선 연결선 92"/>
          <p:cNvCxnSpPr>
            <a:stCxn id="85" idx="6"/>
            <a:endCxn id="92" idx="2"/>
          </p:cNvCxnSpPr>
          <p:nvPr/>
        </p:nvCxnSpPr>
        <p:spPr bwMode="auto">
          <a:xfrm>
            <a:off x="2868944" y="2834934"/>
            <a:ext cx="1448422" cy="828092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>
            <a:stCxn id="86" idx="7"/>
            <a:endCxn id="91" idx="3"/>
          </p:cNvCxnSpPr>
          <p:nvPr/>
        </p:nvCxnSpPr>
        <p:spPr bwMode="auto">
          <a:xfrm flipV="1">
            <a:off x="2852744" y="2874043"/>
            <a:ext cx="1480822" cy="749874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타원 94"/>
          <p:cNvSpPr/>
          <p:nvPr/>
        </p:nvSpPr>
        <p:spPr>
          <a:xfrm>
            <a:off x="6674815" y="221590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22761" y="236681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://cdata.tsherpa.co.kr/tsherpa/MultiMedia/Flash/2020/curri/index.html?flashxmlnum=soboro2&amp;classa=A8-C1-62-KK-KA-02-03-04-0-0-0-0&amp;classno=AA_SAMPLE/nproto_sample/DA/nproto_suh_518.html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문제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09743" y="968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4339" y="5254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결과를 찾아 이어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857250" y="2312876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315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857250" y="3140968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463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126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2758326" y="2563601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0" name="타원 69"/>
          <p:cNvSpPr/>
          <p:nvPr/>
        </p:nvSpPr>
        <p:spPr bwMode="auto">
          <a:xfrm>
            <a:off x="2758326" y="339169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4570884" y="2312132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589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4567004" y="3140224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479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86000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3942" y="1686000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4317366" y="2563601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6" name="타원 75"/>
          <p:cNvSpPr/>
          <p:nvPr/>
        </p:nvSpPr>
        <p:spPr bwMode="auto">
          <a:xfrm>
            <a:off x="4317366" y="3391693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77" name="직선 연결선 76"/>
          <p:cNvCxnSpPr>
            <a:stCxn id="68" idx="6"/>
            <a:endCxn id="76" idx="2"/>
          </p:cNvCxnSpPr>
          <p:nvPr/>
        </p:nvCxnSpPr>
        <p:spPr bwMode="auto">
          <a:xfrm>
            <a:off x="2868944" y="2618910"/>
            <a:ext cx="1448422" cy="828092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>
            <a:stCxn id="70" idx="7"/>
            <a:endCxn id="75" idx="3"/>
          </p:cNvCxnSpPr>
          <p:nvPr/>
        </p:nvCxnSpPr>
        <p:spPr bwMode="auto">
          <a:xfrm flipV="1">
            <a:off x="2852744" y="2658019"/>
            <a:ext cx="1480822" cy="749874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타원 78"/>
          <p:cNvSpPr/>
          <p:nvPr/>
        </p:nvSpPr>
        <p:spPr>
          <a:xfrm>
            <a:off x="347263" y="125078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581620" y="149019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974802" y="217409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결과를 찾아 이어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83" name="모서리가 둥근 직사각형 82"/>
          <p:cNvSpPr/>
          <p:nvPr/>
        </p:nvSpPr>
        <p:spPr bwMode="auto">
          <a:xfrm>
            <a:off x="857250" y="2528900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273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857250" y="3356992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358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321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/>
          <p:cNvSpPr/>
          <p:nvPr/>
        </p:nvSpPr>
        <p:spPr bwMode="auto">
          <a:xfrm>
            <a:off x="275832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6" name="타원 85"/>
          <p:cNvSpPr/>
          <p:nvPr/>
        </p:nvSpPr>
        <p:spPr bwMode="auto">
          <a:xfrm>
            <a:off x="275832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4570884" y="2528156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679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4567004" y="3356248"/>
            <a:ext cx="1770534" cy="612068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674</a:t>
            </a:r>
            <a:endParaRPr lang="ko-KR" altLang="en-US" sz="2000" dirty="0" err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56266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4703942" y="2056266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4317366" y="2779625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2" name="타원 91"/>
          <p:cNvSpPr/>
          <p:nvPr/>
        </p:nvSpPr>
        <p:spPr bwMode="auto">
          <a:xfrm>
            <a:off x="4317366" y="3607717"/>
            <a:ext cx="110618" cy="1106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cxnSp>
        <p:nvCxnSpPr>
          <p:cNvPr id="93" name="직선 연결선 92"/>
          <p:cNvCxnSpPr>
            <a:stCxn id="85" idx="6"/>
            <a:endCxn id="92" idx="2"/>
          </p:cNvCxnSpPr>
          <p:nvPr/>
        </p:nvCxnSpPr>
        <p:spPr bwMode="auto">
          <a:xfrm>
            <a:off x="2868944" y="2834934"/>
            <a:ext cx="1448422" cy="828092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>
            <a:stCxn id="86" idx="7"/>
            <a:endCxn id="91" idx="3"/>
          </p:cNvCxnSpPr>
          <p:nvPr/>
        </p:nvCxnSpPr>
        <p:spPr bwMode="auto">
          <a:xfrm flipV="1">
            <a:off x="2852744" y="2874043"/>
            <a:ext cx="1480822" cy="749874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611559" y="4974505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611560" y="4229619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710754" y="4625663"/>
            <a:ext cx="4869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674, 358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679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8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그림자가 그려진 카드에 쓰여 있는 수의 합을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첨부이미지 넣기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이미지에 있는 숫자는 지우고 텍스트는 따로 얹혀주세요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30" y="2524734"/>
            <a:ext cx="5149995" cy="173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232052" y="3804280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5776" y="3816660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94758" y="3804280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51608" y="3804280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472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3067739" y="4452352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935" y="4676216"/>
            <a:ext cx="331562" cy="300956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1083783" y="23786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0328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ms_31_1_01_05_01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첨부이미지 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이미지에 있는 숫자는 지우고 텍스트는 따로 얹혀주세요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09743" y="968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6" y="2425145"/>
            <a:ext cx="5452153" cy="126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사각형에 있는 수의 합을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21966" y="3140968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74716" y="3191820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91254" y="3191820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231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3067739" y="4257092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788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935" y="4480956"/>
            <a:ext cx="331562" cy="300956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198994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15331" y="2756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10582" y="3191820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317</a:t>
            </a: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4276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ms_31_1_01_05_01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551735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그림자가 그려진 카드에 쓰여 있는 수의 합을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581400"/>
            <a:ext cx="348893" cy="332665"/>
          </a:xfrm>
          <a:prstGeom prst="rect">
            <a:avLst/>
          </a:prstGeom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30" y="2524734"/>
            <a:ext cx="5149995" cy="173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1232052" y="3804280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5776" y="3816660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94758" y="3804280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51608" y="3804280"/>
            <a:ext cx="60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472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3067739" y="4452352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886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935" y="4676216"/>
            <a:ext cx="331562" cy="300956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689618" y="4941168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689619" y="3897052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86034" y="4373635"/>
            <a:ext cx="514610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그림자가 같은 모양에 쓰여 있는 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645, 241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645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886 </a:t>
            </a:r>
          </a:p>
        </p:txBody>
      </p:sp>
      <p:pic>
        <p:nvPicPr>
          <p:cNvPr id="48" name="Picture 3" descr="D:\[초등] 교과학습\2021년 1학기\수학 SB캡쳐\이미지 825 (2)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5" y="4676216"/>
            <a:ext cx="257270" cy="2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5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 약물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날 안전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체험관에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입장한 사람은 오전에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오후에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이날 안전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체험관에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입장한 사람은 모두 몇 명일까요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 bwMode="auto">
          <a:xfrm>
            <a:off x="1784363" y="3320122"/>
            <a:ext cx="20969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452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234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65" y="3632100"/>
            <a:ext cx="331562" cy="300956"/>
          </a:xfrm>
          <a:prstGeom prst="rect">
            <a:avLst/>
          </a:prstGeom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32" y="3286208"/>
            <a:ext cx="457013" cy="40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962" y="3308541"/>
            <a:ext cx="46776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직사각형 87"/>
          <p:cNvSpPr/>
          <p:nvPr/>
        </p:nvSpPr>
        <p:spPr bwMode="auto">
          <a:xfrm>
            <a:off x="4729659" y="3320122"/>
            <a:ext cx="75036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282" y="3632100"/>
            <a:ext cx="331562" cy="300956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5400092" y="3313811"/>
            <a:ext cx="44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18" y="5117527"/>
            <a:ext cx="1252348" cy="45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타원 96"/>
          <p:cNvSpPr/>
          <p:nvPr/>
        </p:nvSpPr>
        <p:spPr>
          <a:xfrm>
            <a:off x="1614618" y="49392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047090" y="3140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874142"/>
            <a:ext cx="733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09743" y="968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98994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67544" y="1408710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날 미술관에 입장한 사람은 오전에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317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오후에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 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이날 미술관에 입장한 사람은 모두 몇 명일까요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067739" y="3084200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549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8" y="3318443"/>
            <a:ext cx="331562" cy="30095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851920" y="3068811"/>
            <a:ext cx="44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번 더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98994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1" y="754723"/>
            <a:ext cx="1151509" cy="38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43989" y="10691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544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기차에 어른이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어린이가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 탔습니다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기차에 탄 어른과 어린이는 모두 몇 명일까요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067739" y="3084200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385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92" y="3318751"/>
            <a:ext cx="331562" cy="30095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887924" y="3068811"/>
            <a:ext cx="44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1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날 안전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체험관에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입장한 사람은 오전에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오후에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이날 안전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체험관에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입장한 사람은 모두 몇 명일까요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 bwMode="auto">
          <a:xfrm>
            <a:off x="1784363" y="3320122"/>
            <a:ext cx="20969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452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234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65" y="3632100"/>
            <a:ext cx="331562" cy="300956"/>
          </a:xfrm>
          <a:prstGeom prst="rect">
            <a:avLst/>
          </a:prstGeom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32" y="3286208"/>
            <a:ext cx="457013" cy="40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962" y="3308541"/>
            <a:ext cx="46776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직사각형 87"/>
          <p:cNvSpPr/>
          <p:nvPr/>
        </p:nvSpPr>
        <p:spPr bwMode="auto">
          <a:xfrm>
            <a:off x="4729659" y="3320122"/>
            <a:ext cx="75036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686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282" y="3632100"/>
            <a:ext cx="331562" cy="300956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5421558" y="3313811"/>
            <a:ext cx="44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69" y="5121188"/>
            <a:ext cx="1252348" cy="45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611559" y="5010509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611560" y="4028113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11560" y="4388153"/>
            <a:ext cx="5041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체험관에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입장한 사람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오전에 입장한 사람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오후에 입장한 사람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686(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2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7463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suhi_p_0301_01_0002.html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1367644" y="3753036"/>
            <a:ext cx="5436604" cy="11765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367644" y="2420888"/>
            <a:ext cx="5436604" cy="11765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1/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 약물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텍스트는 예 약물 안쪽으로 들여쓰기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60132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7564" y="1610039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534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두 가지 방법으로 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139255" y="1915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95" y="2427855"/>
            <a:ext cx="768855" cy="40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39" y="3758088"/>
            <a:ext cx="774770" cy="41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1737071" y="2420888"/>
            <a:ext cx="5067177" cy="11765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자리부터 더해 주는 방법이 있습니다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200, 30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10, 4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745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됩니다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252890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 bwMode="auto">
          <a:xfrm>
            <a:off x="1756956" y="3753036"/>
            <a:ext cx="5083296" cy="11765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자리부터 더해 주는 방법이 있습니다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1, 30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10, 500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745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됩니다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6504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15" y="3227744"/>
            <a:ext cx="331562" cy="300956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99" y="4559892"/>
            <a:ext cx="331562" cy="3009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626463" y="2751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545600" y="2240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259632" y="3368568"/>
            <a:ext cx="5436604" cy="11765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2036420"/>
            <a:ext cx="5436604" cy="11765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 bwMode="auto">
          <a:xfrm>
            <a:off x="1629059" y="2036420"/>
            <a:ext cx="5067177" cy="11765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8000" tIns="36000" rIns="108000" bIns="36000" rtlCol="0" anchor="ctr"/>
          <a:lstStyle/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백의 자리부터 더해 주는 방법이 있습니다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600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200, 40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10, 5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856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됩니다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 err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648944" y="3368568"/>
            <a:ext cx="5083296" cy="11765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자리부터 더해 주는 방법이 있습니다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1, 40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10, 600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 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856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됩니다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 err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09743" y="968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98994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두 가지 방법으로 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7" y="1995807"/>
            <a:ext cx="768855" cy="40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1" y="3326040"/>
            <a:ext cx="774770" cy="41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04" y="211409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04" y="345024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0" y="5392815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439652" y="53928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6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순서도: 대체 처리 43"/>
          <p:cNvSpPr/>
          <p:nvPr/>
        </p:nvSpPr>
        <p:spPr>
          <a:xfrm>
            <a:off x="4382455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382455" y="1176413"/>
            <a:ext cx="72960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8" y="2032474"/>
            <a:ext cx="5509919" cy="2208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269834"/>
            <a:ext cx="364319" cy="35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63328"/>
            <a:ext cx="351308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935596" y="4245433"/>
            <a:ext cx="2425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자리를 맞추어 쓰고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63472" y="4233282"/>
            <a:ext cx="2386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자리의 수끼리 더합니다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15684"/>
              </p:ext>
            </p:extLst>
          </p:nvPr>
        </p:nvGraphicFramePr>
        <p:xfrm>
          <a:off x="398612" y="6165304"/>
          <a:ext cx="4176464" cy="252028"/>
        </p:xfrm>
        <a:graphic>
          <a:graphicData uri="http://schemas.openxmlformats.org/drawingml/2006/table">
            <a:tbl>
              <a:tblPr/>
              <a:tblGrid>
                <a:gridCol w="886606"/>
                <a:gridCol w="1021606"/>
                <a:gridCol w="2268252"/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첨부이미지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suhi_p_0301_01_0002_1.png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" name="타원 84"/>
          <p:cNvSpPr/>
          <p:nvPr/>
        </p:nvSpPr>
        <p:spPr>
          <a:xfrm>
            <a:off x="842509" y="212042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22052" y="420459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18371" y="1092168"/>
            <a:ext cx="212562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깜짝 문제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cdata2.tsherpa.co.kr/tsherpa/MultiMedia/Flash/2020/curri/index_jr.html?flashxmlnum=tb&amp;classa=A8-C1-31-MM-MM-04-02-04-0-0-0-0&amp;classno=MM_31_04/suhi_0301_01/suhi_0301_01_0004.html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0"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깜짝 탭 참고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  <a:hlinkClick r:id="rId7"/>
            </a:endParaRPr>
          </a:p>
          <a:p>
            <a:pPr lvl="0" algn="just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http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7"/>
              </a:rPr>
              <a:t>://cdata.tsherpa.co.kr/tsherpa/MultiMedia/Flash/2020/curri/index.html?flashxmlnum=soboro2&amp;classa=A8-C1-62-KK-KA-02-03-04-0-0-0-0&amp;classno=AA_SAMPLE/nproto_sample/DA/nproto_cmn_914.html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동그라미 숫자 약물 사용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 변경 가능하면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#6dbc4b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바꿔주세요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마우스오버 시 색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바뀌는 부분은 넣지 않음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3657590" y="420608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57452" y="17914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첨부이미지 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 그림 감싸는 라인박스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765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ms_31_1_01_02_01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55" name="Picture 2" descr="D:\★[초등] 교사용DVD 자료\수학(박) 3-1 지도서\app\resource\contents_sub\lesson01\ops\ms_lesson01\images\ms_31_1_01_02_01\bg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5" t="34243" r="10720" b="40493"/>
          <a:stretch/>
        </p:blipFill>
        <p:spPr bwMode="auto">
          <a:xfrm>
            <a:off x="590443" y="2410185"/>
            <a:ext cx="5797917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모서리가 둥근 직사각형 55"/>
          <p:cNvSpPr/>
          <p:nvPr/>
        </p:nvSpPr>
        <p:spPr bwMode="auto">
          <a:xfrm>
            <a:off x="590443" y="2410185"/>
            <a:ext cx="2919185" cy="1102729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743907" y="2410185"/>
            <a:ext cx="2556285" cy="1102729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8" name="TextBox 57"/>
          <p:cNvSpPr txBox="1"/>
          <p:nvPr/>
        </p:nvSpPr>
        <p:spPr>
          <a:xfrm>
            <a:off x="2329817" y="3867024"/>
            <a:ext cx="154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781245" y="3899712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32" y="4118566"/>
            <a:ext cx="331562" cy="300956"/>
          </a:xfrm>
          <a:prstGeom prst="rect">
            <a:avLst/>
          </a:prstGeom>
        </p:spPr>
      </p:pic>
      <p:sp>
        <p:nvSpPr>
          <p:cNvPr id="72" name="타원 71"/>
          <p:cNvSpPr/>
          <p:nvPr/>
        </p:nvSpPr>
        <p:spPr>
          <a:xfrm>
            <a:off x="1191682" y="228969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4436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bg_popup_more.png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ms_31_1_01_02_01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깜짝 문제 약물 사용하여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첨부이미지 넣기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 그림 감싸는 라인박스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590443" y="2190095"/>
            <a:ext cx="2919185" cy="1102729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3743907" y="2190095"/>
            <a:ext cx="2556285" cy="1102729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39" name="TextBox 38"/>
          <p:cNvSpPr txBox="1"/>
          <p:nvPr/>
        </p:nvSpPr>
        <p:spPr>
          <a:xfrm>
            <a:off x="2329817" y="3646934"/>
            <a:ext cx="154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781245" y="3679622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465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32" y="3898476"/>
            <a:ext cx="331562" cy="30095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45" name="Picture 2" descr="D:\★[초등] 교사용DVD 자료\수학(박) 3-1 지도서\app\resource\contents_sub\lesson01\ops\ms_lesson01\images\ms_31_1_01_02_01\bg_popup_more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6" t="42283" r="15978" b="35361"/>
          <a:stretch/>
        </p:blipFill>
        <p:spPr bwMode="auto">
          <a:xfrm>
            <a:off x="701644" y="2299634"/>
            <a:ext cx="5375305" cy="91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타원 46"/>
          <p:cNvSpPr/>
          <p:nvPr/>
        </p:nvSpPr>
        <p:spPr>
          <a:xfrm>
            <a:off x="313341" y="168832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35663" y="27547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9743" y="968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55" name="Picture 2" descr="D:\★[초등] 교사용DVD 자료\수학(박) 3-1 지도서\app\resource\contents_sub\lesson01\ops\ms_lesson01\images\ms_31_1_01_02_01\bg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5" t="34243" r="10720" b="40493"/>
          <a:stretch/>
        </p:blipFill>
        <p:spPr bwMode="auto">
          <a:xfrm>
            <a:off x="590443" y="2410185"/>
            <a:ext cx="5797917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모서리가 둥근 직사각형 55"/>
          <p:cNvSpPr/>
          <p:nvPr/>
        </p:nvSpPr>
        <p:spPr bwMode="auto">
          <a:xfrm>
            <a:off x="590443" y="2410185"/>
            <a:ext cx="2919185" cy="1102729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743907" y="2410185"/>
            <a:ext cx="2556285" cy="1102729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8" name="TextBox 57"/>
          <p:cNvSpPr txBox="1"/>
          <p:nvPr/>
        </p:nvSpPr>
        <p:spPr>
          <a:xfrm>
            <a:off x="2329817" y="3867024"/>
            <a:ext cx="154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781245" y="3899712"/>
            <a:ext cx="7920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32" y="4118566"/>
            <a:ext cx="331562" cy="30095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5107889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415248" y="5002128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421300" y="4271760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514443" y="4606539"/>
            <a:ext cx="4869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576</a:t>
            </a:r>
          </a:p>
        </p:txBody>
      </p:sp>
    </p:spTree>
    <p:extLst>
      <p:ext uri="{BB962C8B-B14F-4D97-AF65-F5344CB8AC3E}">
        <p14:creationId xmlns:p14="http://schemas.microsoft.com/office/powerpoint/2010/main" val="34858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744007" y="330022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8 3 5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03" y="3524088"/>
            <a:ext cx="331562" cy="30095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784152" y="2536825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5 2 3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54367" y="2873891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3 1 2</a:t>
            </a:r>
          </a:p>
        </p:txBody>
      </p:sp>
      <p:cxnSp>
        <p:nvCxnSpPr>
          <p:cNvPr id="69" name="직선 연결선 68"/>
          <p:cNvCxnSpPr/>
          <p:nvPr/>
        </p:nvCxnSpPr>
        <p:spPr bwMode="auto">
          <a:xfrm flipV="1">
            <a:off x="1613098" y="3254929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 bwMode="auto">
          <a:xfrm>
            <a:off x="4243726" y="330022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3 6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97" y="3524088"/>
            <a:ext cx="331562" cy="30095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283871" y="2536825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4 2 1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54086" y="2873891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2 1 5</a:t>
            </a:r>
          </a:p>
        </p:txBody>
      </p:sp>
      <p:cxnSp>
        <p:nvCxnSpPr>
          <p:cNvPr id="76" name="직선 연결선 75"/>
          <p:cNvCxnSpPr/>
          <p:nvPr/>
        </p:nvCxnSpPr>
        <p:spPr bwMode="auto">
          <a:xfrm flipV="1">
            <a:off x="4112817" y="3254929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(3-1-1)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 bwMode="auto">
          <a:xfrm>
            <a:off x="1744007" y="3068960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6 3 2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03" y="3292824"/>
            <a:ext cx="331562" cy="30095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84152" y="2305561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4 2 0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54367" y="2642627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1 2</a:t>
            </a:r>
          </a:p>
        </p:txBody>
      </p:sp>
      <p:cxnSp>
        <p:nvCxnSpPr>
          <p:cNvPr id="35" name="직선 연결선 34"/>
          <p:cNvCxnSpPr/>
          <p:nvPr/>
        </p:nvCxnSpPr>
        <p:spPr bwMode="auto">
          <a:xfrm flipV="1">
            <a:off x="1613098" y="3023665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4243726" y="3068960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9 3 7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97" y="3292824"/>
            <a:ext cx="331562" cy="30095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283871" y="2305561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54086" y="2642627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1 5</a:t>
            </a:r>
          </a:p>
        </p:txBody>
      </p:sp>
      <p:cxnSp>
        <p:nvCxnSpPr>
          <p:cNvPr id="40" name="직선 연결선 39"/>
          <p:cNvCxnSpPr/>
          <p:nvPr/>
        </p:nvCxnSpPr>
        <p:spPr bwMode="auto">
          <a:xfrm flipV="1">
            <a:off x="4112817" y="3023665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874142"/>
            <a:ext cx="733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09743" y="968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7150" y="53048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258012" y="1697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suhi_p_0301_01_0002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744007" y="330022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8 3 5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03" y="3501008"/>
            <a:ext cx="331562" cy="30095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784152" y="2536825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5 2 3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54367" y="2873891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3 1 2</a:t>
            </a:r>
          </a:p>
        </p:txBody>
      </p:sp>
      <p:cxnSp>
        <p:nvCxnSpPr>
          <p:cNvPr id="69" name="직선 연결선 68"/>
          <p:cNvCxnSpPr/>
          <p:nvPr/>
        </p:nvCxnSpPr>
        <p:spPr bwMode="auto">
          <a:xfrm flipV="1">
            <a:off x="1613098" y="3254929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 bwMode="auto">
          <a:xfrm>
            <a:off x="4243726" y="3300224"/>
            <a:ext cx="883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3 6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97" y="3501008"/>
            <a:ext cx="331562" cy="30095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283871" y="2536825"/>
            <a:ext cx="84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4 2 1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54086" y="2873891"/>
            <a:ext cx="11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2 1 5</a:t>
            </a:r>
          </a:p>
        </p:txBody>
      </p:sp>
      <p:cxnSp>
        <p:nvCxnSpPr>
          <p:cNvPr id="76" name="직선 연결선 75"/>
          <p:cNvCxnSpPr/>
          <p:nvPr/>
        </p:nvCxnSpPr>
        <p:spPr bwMode="auto">
          <a:xfrm flipV="1">
            <a:off x="4112817" y="3254929"/>
            <a:ext cx="926356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2"/>
          <a:stretch/>
        </p:blipFill>
        <p:spPr bwMode="auto">
          <a:xfrm>
            <a:off x="557051" y="4938501"/>
            <a:ext cx="5214529" cy="18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87"/>
          <a:stretch/>
        </p:blipFill>
        <p:spPr bwMode="auto">
          <a:xfrm>
            <a:off x="557052" y="3560061"/>
            <a:ext cx="5214529" cy="49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978286" y="4022049"/>
            <a:ext cx="75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5 2 3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03425" y="4251103"/>
            <a:ext cx="101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3 1 2</a:t>
            </a:r>
          </a:p>
        </p:txBody>
      </p:sp>
      <p:cxnSp>
        <p:nvCxnSpPr>
          <p:cNvPr id="48" name="직선 연결선 47"/>
          <p:cNvCxnSpPr/>
          <p:nvPr/>
        </p:nvCxnSpPr>
        <p:spPr bwMode="auto">
          <a:xfrm flipV="1">
            <a:off x="1841078" y="4589659"/>
            <a:ext cx="755398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991593" y="4589659"/>
            <a:ext cx="797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8 3 5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60205" y="4022049"/>
            <a:ext cx="75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85344" y="4251103"/>
            <a:ext cx="101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1 5</a:t>
            </a:r>
          </a:p>
        </p:txBody>
      </p:sp>
      <p:cxnSp>
        <p:nvCxnSpPr>
          <p:cNvPr id="65" name="직선 연결선 64"/>
          <p:cNvCxnSpPr/>
          <p:nvPr/>
        </p:nvCxnSpPr>
        <p:spPr bwMode="auto">
          <a:xfrm flipV="1">
            <a:off x="3322997" y="4589659"/>
            <a:ext cx="755398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3473512" y="4589659"/>
            <a:ext cx="797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3 6</a:t>
            </a:r>
          </a:p>
        </p:txBody>
      </p:sp>
      <p:sp>
        <p:nvSpPr>
          <p:cNvPr id="67" name="타원 66"/>
          <p:cNvSpPr/>
          <p:nvPr/>
        </p:nvSpPr>
        <p:spPr>
          <a:xfrm>
            <a:off x="467544" y="356592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30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41192</TotalTime>
  <Words>1980</Words>
  <Application>Microsoft Office PowerPoint</Application>
  <PresentationFormat>화면 슬라이드 쇼(4:3)</PresentationFormat>
  <Paragraphs>603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7138</cp:revision>
  <dcterms:created xsi:type="dcterms:W3CDTF">2008-07-15T12:19:11Z</dcterms:created>
  <dcterms:modified xsi:type="dcterms:W3CDTF">2022-01-05T04:22:40Z</dcterms:modified>
</cp:coreProperties>
</file>