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1" r:id="rId5"/>
    <p:sldId id="1370" r:id="rId6"/>
    <p:sldId id="1339" r:id="rId7"/>
    <p:sldId id="1380" r:id="rId8"/>
    <p:sldId id="1341" r:id="rId9"/>
    <p:sldId id="1342" r:id="rId10"/>
    <p:sldId id="1345" r:id="rId11"/>
    <p:sldId id="1361" r:id="rId12"/>
    <p:sldId id="1381" r:id="rId13"/>
    <p:sldId id="1348" r:id="rId14"/>
    <p:sldId id="1364" r:id="rId15"/>
    <p:sldId id="1375" r:id="rId16"/>
    <p:sldId id="1376" r:id="rId17"/>
    <p:sldId id="1351" r:id="rId18"/>
    <p:sldId id="1366" r:id="rId19"/>
    <p:sldId id="1382" r:id="rId20"/>
    <p:sldId id="1355" r:id="rId21"/>
    <p:sldId id="1378" r:id="rId22"/>
    <p:sldId id="1379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jpeg"/><Relationship Id="rId4" Type="http://schemas.openxmlformats.org/officeDocument/2006/relationships/image" Target="../media/image22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26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22.jpe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9.jpe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550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385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364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874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4. 842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옆에 클릭 유도 버튼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8 ,2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나왔다가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보이다가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    표 한 뒤 바르게 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 bwMode="auto">
          <a:xfrm>
            <a:off x="4268920" y="2455121"/>
            <a:ext cx="2417490" cy="2130371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919134" y="3820928"/>
            <a:ext cx="1159625" cy="3693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8 4 2</a:t>
            </a:r>
            <a:endParaRPr lang="ko-KR" altLang="en-US" sz="2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4728" y="2816932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3 3 7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9094" y="3265820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 flipV="1">
            <a:off x="1610251" y="3725474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61" y="31869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4938410" y="3790530"/>
            <a:ext cx="1159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8 5 2</a:t>
            </a:r>
            <a:endParaRPr lang="ko-KR" altLang="en-US" sz="28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3381" y="2790284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3 3 7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67747" y="3239172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67" name="직선 연결선 66"/>
          <p:cNvCxnSpPr/>
          <p:nvPr/>
        </p:nvCxnSpPr>
        <p:spPr bwMode="auto">
          <a:xfrm flipV="1">
            <a:off x="4618904" y="3698826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381779" y="2564904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" name="도넛 2"/>
          <p:cNvSpPr/>
          <p:nvPr/>
        </p:nvSpPr>
        <p:spPr>
          <a:xfrm>
            <a:off x="3071262" y="1676894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042613" y="3896479"/>
            <a:ext cx="278380" cy="278381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타원 74"/>
          <p:cNvSpPr/>
          <p:nvPr/>
        </p:nvSpPr>
        <p:spPr bwMode="auto">
          <a:xfrm>
            <a:off x="2334448" y="3841096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2685794" y="3881481"/>
            <a:ext cx="278380" cy="278381"/>
            <a:chOff x="5302260" y="5072084"/>
            <a:chExt cx="401643" cy="401644"/>
          </a:xfrm>
        </p:grpSpPr>
        <p:cxnSp>
          <p:nvCxnSpPr>
            <p:cNvPr id="77" name="직선 연결선 7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타원 78"/>
          <p:cNvSpPr/>
          <p:nvPr/>
        </p:nvSpPr>
        <p:spPr>
          <a:xfrm>
            <a:off x="1622596" y="389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131872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75" y="3906857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3. 663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옆에 클릭 유도 버튼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백의 자리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6, 2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나왔다가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십의 자리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보이다가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59532" y="1408710"/>
            <a:ext cx="658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   표 한 뒤 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4268920" y="2455121"/>
            <a:ext cx="2417490" cy="2130371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919134" y="3820928"/>
            <a:ext cx="1159625" cy="3693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6 6 3</a:t>
            </a:r>
            <a:endParaRPr lang="ko-KR" altLang="en-US" sz="2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4728" y="2816932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1 5 8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59094" y="3265820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40" name="직선 연결선 39"/>
          <p:cNvCxnSpPr/>
          <p:nvPr/>
        </p:nvCxnSpPr>
        <p:spPr bwMode="auto">
          <a:xfrm flipV="1">
            <a:off x="1610251" y="3725474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4938410" y="3790530"/>
            <a:ext cx="1159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6 7 3</a:t>
            </a:r>
            <a:endParaRPr lang="ko-KR" altLang="en-US" sz="28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3381" y="2790284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1 5 8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7747" y="3239172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1779" y="2564904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61" y="31869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도넛 28"/>
          <p:cNvSpPr/>
          <p:nvPr/>
        </p:nvSpPr>
        <p:spPr>
          <a:xfrm>
            <a:off x="3071262" y="1448780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 flipV="1">
            <a:off x="4750618" y="3708681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그룹 30"/>
          <p:cNvGrpSpPr/>
          <p:nvPr/>
        </p:nvGrpSpPr>
        <p:grpSpPr>
          <a:xfrm>
            <a:off x="2066263" y="3896479"/>
            <a:ext cx="278380" cy="278381"/>
            <a:chOff x="5302260" y="5072084"/>
            <a:chExt cx="401643" cy="401644"/>
          </a:xfrm>
        </p:grpSpPr>
        <p:cxnSp>
          <p:nvCxnSpPr>
            <p:cNvPr id="33" name="직선 연결선 3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타원 46"/>
          <p:cNvSpPr/>
          <p:nvPr/>
        </p:nvSpPr>
        <p:spPr bwMode="auto">
          <a:xfrm>
            <a:off x="2358098" y="3841096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2709444" y="3881481"/>
            <a:ext cx="278380" cy="278381"/>
            <a:chOff x="5302260" y="5072084"/>
            <a:chExt cx="401643" cy="401644"/>
          </a:xfrm>
        </p:grpSpPr>
        <p:cxnSp>
          <p:nvCxnSpPr>
            <p:cNvPr id="51" name="직선 연결선 5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타원 52"/>
          <p:cNvSpPr/>
          <p:nvPr/>
        </p:nvSpPr>
        <p:spPr>
          <a:xfrm>
            <a:off x="1646246" y="389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33242" y="2562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7" y="3975196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19046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    표 한 뒤 바르게 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 bwMode="auto">
          <a:xfrm>
            <a:off x="4268920" y="2455121"/>
            <a:ext cx="2417490" cy="2130371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1919134" y="3820928"/>
            <a:ext cx="1159625" cy="3693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8 4 2</a:t>
            </a:r>
            <a:endParaRPr lang="ko-KR" altLang="en-US" sz="2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4728" y="2816932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3 3 7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59094" y="3265820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 flipV="1">
            <a:off x="1610251" y="3725474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61" y="31869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4938410" y="3790530"/>
            <a:ext cx="1159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8 5 2</a:t>
            </a:r>
            <a:endParaRPr lang="ko-KR" altLang="en-US" sz="28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3381" y="2790284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3 3 7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67747" y="3239172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67" name="직선 연결선 66"/>
          <p:cNvCxnSpPr/>
          <p:nvPr/>
        </p:nvCxnSpPr>
        <p:spPr bwMode="auto">
          <a:xfrm flipV="1">
            <a:off x="4618904" y="3698826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381779" y="2564904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" name="도넛 2"/>
          <p:cNvSpPr/>
          <p:nvPr/>
        </p:nvSpPr>
        <p:spPr>
          <a:xfrm>
            <a:off x="3071262" y="1676894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042613" y="3896479"/>
            <a:ext cx="278380" cy="278381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타원 74"/>
          <p:cNvSpPr/>
          <p:nvPr/>
        </p:nvSpPr>
        <p:spPr bwMode="auto">
          <a:xfrm>
            <a:off x="2334448" y="3841096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6" name="그룹 75"/>
          <p:cNvGrpSpPr/>
          <p:nvPr/>
        </p:nvGrpSpPr>
        <p:grpSpPr>
          <a:xfrm>
            <a:off x="2685794" y="3881481"/>
            <a:ext cx="278380" cy="278381"/>
            <a:chOff x="5302260" y="5072084"/>
            <a:chExt cx="401643" cy="401644"/>
          </a:xfrm>
        </p:grpSpPr>
        <p:cxnSp>
          <p:nvCxnSpPr>
            <p:cNvPr id="77" name="직선 연결선 7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84"/>
          <p:cNvSpPr txBox="1"/>
          <p:nvPr/>
        </p:nvSpPr>
        <p:spPr>
          <a:xfrm>
            <a:off x="6983593" y="1120247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65682" y="497450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5683" y="4113076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364877" y="4437112"/>
            <a:ext cx="486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계산에서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수를 십의 자리 계산에서 더하지 않아 잘못 계산하였습니다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7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664843" y="3396085"/>
            <a:ext cx="728015" cy="4089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91806" y="3379826"/>
            <a:ext cx="1799345" cy="4089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윤서는 개인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사진을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올렸고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월보다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더 많이 올렸습니다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개인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올린 사진을 몇 장일까요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126773" y="3400492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128+114=242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39" y="3150680"/>
            <a:ext cx="331562" cy="300956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486742" y="3155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8084" y="3424934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75" y="3163305"/>
            <a:ext cx="331562" cy="30095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726783" y="340049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242</a:t>
            </a:r>
          </a:p>
        </p:txBody>
      </p:sp>
      <p:sp>
        <p:nvSpPr>
          <p:cNvPr id="61" name="타원 60"/>
          <p:cNvSpPr/>
          <p:nvPr/>
        </p:nvSpPr>
        <p:spPr>
          <a:xfrm>
            <a:off x="3874368" y="3109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17527"/>
            <a:ext cx="1252348" cy="45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614618" y="4939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주영이는 개인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사진을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올렸고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월보다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더 많이 올렸습니다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주영이가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개인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올린 사진은 몇 장일까요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80752" y="305467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870430" y="306397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67" y="2978258"/>
            <a:ext cx="331562" cy="300956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444294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51620" y="508251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51621" y="4221088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50814" y="4638618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" y="754723"/>
            <a:ext cx="1151509" cy="3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43989" y="1069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지우네 학교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남학생은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지우네 학교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학생은 모두 몇 명일까요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987824" y="2935109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61" y="2803430"/>
            <a:ext cx="331562" cy="3009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64805" y="2904331"/>
            <a:ext cx="44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4294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51620" y="508251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51621" y="4221088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50814" y="4638618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373(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2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윤서는 개인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사진을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올렸고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월보다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더 많이 올렸습니다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개인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누리집에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올린 사진을 몇 장일까요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17527"/>
            <a:ext cx="1252348" cy="45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21666" y="4941168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21667" y="383540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234316" y="4146175"/>
            <a:ext cx="373372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올린 사진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올린 사진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)+114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=128+114=242(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64843" y="3396085"/>
            <a:ext cx="728015" cy="4089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191806" y="3379826"/>
            <a:ext cx="1799345" cy="4089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26773" y="3400492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128+114=242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39" y="3150680"/>
            <a:ext cx="331562" cy="30095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328084" y="3424934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75" y="3163305"/>
            <a:ext cx="331562" cy="30095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726783" y="340049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242</a:t>
            </a: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8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7" y="4174876"/>
            <a:ext cx="331562" cy="30095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17925" y="2544395"/>
            <a:ext cx="4585945" cy="9117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34959" y="280020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129</a:t>
            </a:r>
            <a:endParaRPr lang="ko-KR" alt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35159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189</a:t>
            </a:r>
            <a:endParaRPr lang="ko-KR" altLang="en-US" sz="2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15234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327</a:t>
            </a:r>
            <a:endParaRPr lang="ko-KR" altLang="en-US" sz="2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890817" y="381927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+</a:t>
            </a:r>
            <a:endParaRPr lang="ko-KR" altLang="en-US" sz="2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021965" y="3834665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=</a:t>
            </a:r>
            <a:endParaRPr lang="ko-KR" altLang="en-US" sz="2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299735" y="385005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556</a:t>
            </a:r>
            <a:endParaRPr lang="ko-KR" altLang="en-US" sz="2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3" y="160781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226916" y="280020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219</a:t>
            </a:r>
            <a:endParaRPr lang="ko-KR" altLang="en-US" sz="2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078144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427</a:t>
            </a:r>
            <a:endParaRPr lang="ko-KR" altLang="en-US" sz="2000" dirty="0" smtClean="0"/>
          </a:p>
        </p:txBody>
      </p:sp>
      <p:sp>
        <p:nvSpPr>
          <p:cNvPr id="65" name="직사각형 64"/>
          <p:cNvSpPr/>
          <p:nvPr/>
        </p:nvSpPr>
        <p:spPr bwMode="auto">
          <a:xfrm>
            <a:off x="2076183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69008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1" y="408429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15" y="68052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7971" y="17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535" y="1412776"/>
            <a:ext cx="658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7" y="4174876"/>
            <a:ext cx="331562" cy="300956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087724" y="2544395"/>
            <a:ext cx="2847511" cy="9117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35159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134</a:t>
            </a:r>
            <a:endParaRPr lang="ko-KR" altLang="en-US" sz="2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15234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408</a:t>
            </a:r>
            <a:endParaRPr lang="ko-KR" altLang="en-US" sz="2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2890817" y="381927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+</a:t>
            </a:r>
            <a:endParaRPr lang="ko-KR" altLang="en-US" sz="2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021965" y="3834665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=</a:t>
            </a:r>
            <a:endParaRPr lang="ko-KR" altLang="en-US" sz="2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299735" y="385005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542</a:t>
            </a:r>
            <a:endParaRPr lang="ko-KR" altLang="en-US" sz="2000" dirty="0" smtClean="0"/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39" y="143904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275856" y="28128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315</a:t>
            </a:r>
            <a:endParaRPr lang="ko-KR" altLang="en-US" sz="2000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2076183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169008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1" y="408429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7" y="4174876"/>
            <a:ext cx="331562" cy="30095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17925" y="2544395"/>
            <a:ext cx="4585945" cy="9117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34959" y="280020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129</a:t>
            </a:r>
            <a:endParaRPr lang="ko-KR" alt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35159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189</a:t>
            </a:r>
            <a:endParaRPr lang="ko-KR" altLang="en-US" sz="2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152348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327</a:t>
            </a:r>
            <a:endParaRPr lang="ko-KR" altLang="en-US" sz="2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890817" y="381927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+</a:t>
            </a:r>
            <a:endParaRPr lang="ko-KR" altLang="en-US" sz="2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021965" y="3834665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=</a:t>
            </a:r>
            <a:endParaRPr lang="ko-KR" altLang="en-US" sz="2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299735" y="385005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556</a:t>
            </a:r>
            <a:endParaRPr lang="ko-KR" altLang="en-US" sz="2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3" y="160781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226916" y="280020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219</a:t>
            </a:r>
            <a:endParaRPr lang="ko-KR" altLang="en-US" sz="2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078144" y="281693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427</a:t>
            </a:r>
            <a:endParaRPr lang="ko-KR" altLang="en-US" sz="2000" dirty="0" smtClean="0"/>
          </a:p>
        </p:txBody>
      </p:sp>
      <p:sp>
        <p:nvSpPr>
          <p:cNvPr id="65" name="직사각형 64"/>
          <p:cNvSpPr/>
          <p:nvPr/>
        </p:nvSpPr>
        <p:spPr bwMode="auto">
          <a:xfrm>
            <a:off x="2076183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69008" y="38500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1" y="4084297"/>
            <a:ext cx="331562" cy="300956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003632" y="5068396"/>
            <a:ext cx="5656600" cy="1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67126" y="3655389"/>
            <a:ext cx="5593106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03130" y="4131077"/>
            <a:ext cx="55931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덧셈을 해 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327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456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129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556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327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어림하여 계산하여도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넘기 때문에 계산하지 않아도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556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472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역량 아이콘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6996" y="4927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78744" y="260090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3049796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3    8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 flipV="1">
            <a:off x="1666543" y="3509450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4211960" y="259101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4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3908" y="3039899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5</a:t>
            </a:r>
          </a:p>
        </p:txBody>
      </p:sp>
      <p:cxnSp>
        <p:nvCxnSpPr>
          <p:cNvPr id="65" name="직선 연결선 64"/>
          <p:cNvCxnSpPr/>
          <p:nvPr/>
        </p:nvCxnSpPr>
        <p:spPr bwMode="auto">
          <a:xfrm flipV="1">
            <a:off x="3838303" y="3499553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070732" y="350431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46478" y="353403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8 9 3</a:t>
            </a: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5654984" y="4939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97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2030251" y="2680464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80141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730031" y="354799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131380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947803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548506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6" y="2450430"/>
            <a:ext cx="331562" cy="300956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3383553"/>
            <a:ext cx="331562" cy="300956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52" y="3756295"/>
            <a:ext cx="331562" cy="30095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67" y="2450430"/>
            <a:ext cx="331562" cy="30095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22" y="2423283"/>
            <a:ext cx="331562" cy="30095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09" y="3420975"/>
            <a:ext cx="249107" cy="226113"/>
          </a:xfrm>
          <a:prstGeom prst="rect">
            <a:avLst/>
          </a:prstGeom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7" y="199329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93799" y="2292496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62977" y="2256480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1" name="타원 80"/>
          <p:cNvSpPr/>
          <p:nvPr/>
        </p:nvSpPr>
        <p:spPr>
          <a:xfrm>
            <a:off x="169297" y="225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74695" y="225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427984" y="225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54984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48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8744" y="260090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3668" y="3049796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3    7</a:t>
            </a:r>
          </a:p>
        </p:txBody>
      </p:sp>
      <p:cxnSp>
        <p:nvCxnSpPr>
          <p:cNvPr id="42" name="직선 연결선 41"/>
          <p:cNvCxnSpPr/>
          <p:nvPr/>
        </p:nvCxnSpPr>
        <p:spPr bwMode="auto">
          <a:xfrm flipV="1">
            <a:off x="1666543" y="3509450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211960" y="259101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4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3908" y="3039899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5</a:t>
            </a:r>
          </a:p>
        </p:txBody>
      </p:sp>
      <p:cxnSp>
        <p:nvCxnSpPr>
          <p:cNvPr id="47" name="직선 연결선 46"/>
          <p:cNvCxnSpPr/>
          <p:nvPr/>
        </p:nvCxnSpPr>
        <p:spPr bwMode="auto">
          <a:xfrm flipV="1">
            <a:off x="3838303" y="3499553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070732" y="350431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46478" y="353403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64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2030251" y="2680464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80141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730031" y="354799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131380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947803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548506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6" y="2450430"/>
            <a:ext cx="331562" cy="300956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19" y="3392996"/>
            <a:ext cx="226461" cy="2055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52" y="3756295"/>
            <a:ext cx="331562" cy="30095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67" y="2450430"/>
            <a:ext cx="331562" cy="30095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22" y="2423283"/>
            <a:ext cx="331562" cy="300956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09" y="3420975"/>
            <a:ext cx="249107" cy="2261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493799" y="2292496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0093" y="2260230"/>
            <a:ext cx="27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타원 59"/>
          <p:cNvSpPr/>
          <p:nvPr/>
        </p:nvSpPr>
        <p:spPr>
          <a:xfrm>
            <a:off x="2268538" y="23374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21359" y="2308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003632" y="5068396"/>
            <a:ext cx="5656600" cy="1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31122" y="4159445"/>
            <a:ext cx="5593106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031122" y="4509120"/>
            <a:ext cx="5593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있음을 생각하여 일의 자리부터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78744" y="260090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5 6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83668" y="3049796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3    8</a:t>
            </a:r>
          </a:p>
        </p:txBody>
      </p:sp>
      <p:cxnSp>
        <p:nvCxnSpPr>
          <p:cNvPr id="70" name="직선 연결선 69"/>
          <p:cNvCxnSpPr/>
          <p:nvPr/>
        </p:nvCxnSpPr>
        <p:spPr bwMode="auto">
          <a:xfrm flipV="1">
            <a:off x="1666543" y="3509450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211960" y="259101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4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3908" y="3039899"/>
            <a:ext cx="182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5</a:t>
            </a:r>
          </a:p>
        </p:txBody>
      </p:sp>
      <p:cxnSp>
        <p:nvCxnSpPr>
          <p:cNvPr id="73" name="직선 연결선 72"/>
          <p:cNvCxnSpPr/>
          <p:nvPr/>
        </p:nvCxnSpPr>
        <p:spPr bwMode="auto">
          <a:xfrm flipV="1">
            <a:off x="3838303" y="3499553"/>
            <a:ext cx="1454520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070732" y="3504318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46478" y="3534031"/>
            <a:ext cx="192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8 9 3</a:t>
            </a: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97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2030251" y="2680464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80141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730031" y="354799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131380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947803" y="2661828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548506" y="3114231"/>
            <a:ext cx="4535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6" y="2450430"/>
            <a:ext cx="331562" cy="30095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3383553"/>
            <a:ext cx="331562" cy="30095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52" y="3756295"/>
            <a:ext cx="331562" cy="300956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67" y="2450430"/>
            <a:ext cx="331562" cy="300956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22" y="2423283"/>
            <a:ext cx="331562" cy="30095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09" y="3420975"/>
            <a:ext cx="249107" cy="226113"/>
          </a:xfrm>
          <a:prstGeom prst="rect">
            <a:avLst/>
          </a:prstGeom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7" y="199329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5646"/>
              </p:ext>
            </p:extLst>
          </p:nvPr>
        </p:nvGraphicFramePr>
        <p:xfrm>
          <a:off x="398612" y="6057292"/>
          <a:ext cx="6369154" cy="382332"/>
        </p:xfrm>
        <a:graphic>
          <a:graphicData uri="http://schemas.openxmlformats.org/drawingml/2006/table">
            <a:tbl>
              <a:tblPr/>
              <a:tblGrid>
                <a:gridCol w="75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16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_010.jpg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\app\resource\data\3-1-1\(3-1-1)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2803957" y="4465042"/>
            <a:ext cx="309111" cy="29508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2418" y="2263302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25" y="45409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2958513" y="444590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★[초등] 교사용DVD 자료\수학(박) 3-1 지도서\app\resource\data\3-1-1\(3-1-1)미디어자료\수학익힘_0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6" y="1980667"/>
            <a:ext cx="4704007" cy="22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05478" y="4509120"/>
            <a:ext cx="3564866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자리에서 </a:t>
            </a:r>
            <a:r>
              <a:rPr lang="ko-KR" altLang="en-US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있으면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십의 자리에 받아 올려 계산해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1" name="직각 삼각형 30"/>
          <p:cNvSpPr/>
          <p:nvPr/>
        </p:nvSpPr>
        <p:spPr>
          <a:xfrm rot="5400000" flipV="1">
            <a:off x="2571905" y="4651274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368308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601093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18576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7056276" y="5121188"/>
            <a:ext cx="1971702" cy="9464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suhi_p_0301_01_0003_1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일의 자리에서 </a:t>
            </a:r>
            <a:r>
              <a:rPr lang="ko-KR" altLang="en-US" sz="1100" spc="-15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 있으면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십의 자리에 받아 올려 계산해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pic>
        <p:nvPicPr>
          <p:cNvPr id="43" name="Picture 3" descr="D:\★[초등] 교사용DVD 자료\수학(박) 3-1 지도서\app\resource\data\3-1-1\(3-1-1)미디어자료\수학익힘_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46" y="1980667"/>
            <a:ext cx="4704007" cy="22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2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 그림 감싸는 라인박스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912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모형이 나타내는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수보다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수를 구해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1575" t="43000" r="25640" b="35301"/>
          <a:stretch/>
        </p:blipFill>
        <p:spPr>
          <a:xfrm>
            <a:off x="1925930" y="2090161"/>
            <a:ext cx="3312336" cy="1774366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1803608" y="23821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4425399"/>
            <a:ext cx="331562" cy="30095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0064" y="4020568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262214" y="402634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85" y="4389900"/>
            <a:ext cx="331562" cy="3009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909811" y="3999634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05254" y="4020568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83" y="4389900"/>
            <a:ext cx="331562" cy="300956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159732" y="4035957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62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 그림 감싸는 라인박스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모형이 나타내는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수보다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수를 구해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492" y="1264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3150" t="46500" r="25903" b="33900"/>
          <a:stretch/>
        </p:blipFill>
        <p:spPr>
          <a:xfrm>
            <a:off x="1909886" y="2298315"/>
            <a:ext cx="3220175" cy="1694872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5739465" y="52957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909886" y="207730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4496196"/>
            <a:ext cx="331562" cy="3009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60064" y="4091365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262214" y="4097143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85" y="4460697"/>
            <a:ext cx="331562" cy="30095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09811" y="4070431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205254" y="4091365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83" y="4460697"/>
            <a:ext cx="331562" cy="30095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2159732" y="410675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모형이 나타내는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수보다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수를 구해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1575" t="43000" r="25640" b="35301"/>
          <a:stretch/>
        </p:blipFill>
        <p:spPr>
          <a:xfrm>
            <a:off x="1925930" y="2090161"/>
            <a:ext cx="3312336" cy="177436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4425399"/>
            <a:ext cx="331562" cy="30095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0064" y="4020568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262214" y="402634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85" y="4389900"/>
            <a:ext cx="331562" cy="3009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909811" y="3999634"/>
            <a:ext cx="4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205254" y="4020568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83" y="4389900"/>
            <a:ext cx="331562" cy="300956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159732" y="4035957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301687" y="3969060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394830" y="4293096"/>
            <a:ext cx="48693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모형이 나타내는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546+137=683 </a:t>
            </a: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77" y="454449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1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44007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3 8 3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03" y="3524088"/>
            <a:ext cx="331562" cy="30095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784152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2 7 8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54367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1 0 5</a:t>
            </a: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1613098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 bwMode="auto">
          <a:xfrm>
            <a:off x="4243726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8 1 6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7" y="3524088"/>
            <a:ext cx="331562" cy="30095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83871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4086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2 9 5</a:t>
            </a:r>
          </a:p>
        </p:txBody>
      </p:sp>
      <p:cxnSp>
        <p:nvCxnSpPr>
          <p:cNvPr id="76" name="직선 연결선 75"/>
          <p:cNvCxnSpPr/>
          <p:nvPr/>
        </p:nvCxnSpPr>
        <p:spPr bwMode="auto">
          <a:xfrm flipV="1">
            <a:off x="4112817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/>
          <p:cNvSpPr/>
          <p:nvPr/>
        </p:nvSpPr>
        <p:spPr>
          <a:xfrm>
            <a:off x="1879727" y="22951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6090" y="2321384"/>
            <a:ext cx="19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26641" y="2339298"/>
            <a:ext cx="19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타원 52"/>
          <p:cNvSpPr/>
          <p:nvPr/>
        </p:nvSpPr>
        <p:spPr>
          <a:xfrm>
            <a:off x="4147969" y="232702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답박스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클릭할 때 자릿수도 함께 나타남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자릿수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30px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1744007" y="306896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3 7 4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03" y="3292824"/>
            <a:ext cx="331562" cy="3009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84152" y="2305561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2 6 9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54367" y="2642627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1 0 5</a:t>
            </a: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1613098" y="3023665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243726" y="306896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7 9 3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7" y="3292824"/>
            <a:ext cx="331562" cy="30095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83871" y="2305561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5 3 4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4086" y="2642627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2 5 9</a:t>
            </a:r>
          </a:p>
        </p:txBody>
      </p:sp>
      <p:cxnSp>
        <p:nvCxnSpPr>
          <p:cNvPr id="40" name="직선 연결선 39"/>
          <p:cNvCxnSpPr/>
          <p:nvPr/>
        </p:nvCxnSpPr>
        <p:spPr bwMode="auto">
          <a:xfrm flipV="1">
            <a:off x="4112817" y="3023665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123274"/>
            <a:ext cx="19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9100" y="2123274"/>
            <a:ext cx="194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>
          <a:xfrm>
            <a:off x="1849135" y="2056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90949" y="2092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41560</TotalTime>
  <Words>2220</Words>
  <Application>Microsoft Office PowerPoint</Application>
  <PresentationFormat>화면 슬라이드 쇼(4:3)</PresentationFormat>
  <Paragraphs>672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7190</cp:revision>
  <dcterms:created xsi:type="dcterms:W3CDTF">2008-07-15T12:19:11Z</dcterms:created>
  <dcterms:modified xsi:type="dcterms:W3CDTF">2022-01-07T00:12:43Z</dcterms:modified>
</cp:coreProperties>
</file>