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338" r:id="rId4"/>
    <p:sldId id="1370" r:id="rId5"/>
    <p:sldId id="1339" r:id="rId6"/>
    <p:sldId id="1404" r:id="rId7"/>
    <p:sldId id="1341" r:id="rId8"/>
    <p:sldId id="1342" r:id="rId9"/>
    <p:sldId id="1410" r:id="rId10"/>
    <p:sldId id="1405" r:id="rId11"/>
    <p:sldId id="1345" r:id="rId12"/>
    <p:sldId id="1361" r:id="rId13"/>
    <p:sldId id="1406" r:id="rId14"/>
    <p:sldId id="1348" r:id="rId15"/>
    <p:sldId id="1364" r:id="rId16"/>
    <p:sldId id="1412" r:id="rId17"/>
    <p:sldId id="1411" r:id="rId18"/>
    <p:sldId id="1393" r:id="rId19"/>
    <p:sldId id="1366" r:id="rId20"/>
    <p:sldId id="1408" r:id="rId21"/>
    <p:sldId id="1355" r:id="rId22"/>
    <p:sldId id="1414" r:id="rId23"/>
    <p:sldId id="1378" r:id="rId24"/>
    <p:sldId id="1413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F3"/>
    <a:srgbClr val="FAF1DC"/>
    <a:srgbClr val="FFF6F0"/>
    <a:srgbClr val="ECFAF7"/>
    <a:srgbClr val="F7FAFF"/>
    <a:srgbClr val="DBD2EC"/>
    <a:srgbClr val="517B70"/>
    <a:srgbClr val="C4E9B2"/>
    <a:srgbClr val="D2E8FF"/>
    <a:srgbClr val="618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4" autoAdjust="0"/>
    <p:restoredTop sz="96579" autoAdjust="0"/>
  </p:normalViewPr>
  <p:slideViewPr>
    <p:cSldViewPr>
      <p:cViewPr varScale="1">
        <p:scale>
          <a:sx n="113" d="100"/>
          <a:sy n="113" d="100"/>
        </p:scale>
        <p:origin x="-1716" y="-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6.jpe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8.jpeg"/><Relationship Id="rId10" Type="http://schemas.openxmlformats.org/officeDocument/2006/relationships/image" Target="../media/image20.png"/><Relationship Id="rId4" Type="http://schemas.openxmlformats.org/officeDocument/2006/relationships/image" Target="../media/image16.jpe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11" Type="http://schemas.openxmlformats.org/officeDocument/2006/relationships/image" Target="../media/image23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jpe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25.jpeg"/><Relationship Id="rId12" Type="http://schemas.openxmlformats.org/officeDocument/2006/relationships/image" Target="../media/image4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5.png"/><Relationship Id="rId5" Type="http://schemas.openxmlformats.org/officeDocument/2006/relationships/image" Target="../media/image9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2.jpeg"/><Relationship Id="rId9" Type="http://schemas.openxmlformats.org/officeDocument/2006/relationships/image" Target="../media/image10.jpe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10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jpe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10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25.jpeg"/><Relationship Id="rId12" Type="http://schemas.openxmlformats.org/officeDocument/2006/relationships/image" Target="../media/image5.png"/><Relationship Id="rId17" Type="http://schemas.openxmlformats.org/officeDocument/2006/relationships/image" Target="../media/image31.png"/><Relationship Id="rId2" Type="http://schemas.openxmlformats.org/officeDocument/2006/relationships/image" Target="../media/image3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32.jpe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jpe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832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2022.01.016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560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1931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31" y="2154708"/>
            <a:ext cx="4093169" cy="195578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075165" y="3429000"/>
            <a:ext cx="58862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00103" y="3428999"/>
            <a:ext cx="60785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51820" y="2580591"/>
            <a:ext cx="851004" cy="384721"/>
          </a:xfrm>
          <a:prstGeom prst="rect">
            <a:avLst/>
          </a:prstGeom>
          <a:solidFill>
            <a:srgbClr val="DBD2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85" y="3512764"/>
            <a:ext cx="331562" cy="3009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3356992"/>
            <a:ext cx="90120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dirty="0" smtClean="0"/>
              <a:t>547</a:t>
            </a:r>
            <a:endParaRPr lang="ko-KR" altLang="en-US" sz="3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335035" y="3341659"/>
            <a:ext cx="90120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dirty="0" smtClean="0">
                <a:solidFill>
                  <a:schemeClr val="accent1"/>
                </a:solidFill>
              </a:rPr>
              <a:t>288</a:t>
            </a:r>
            <a:endParaRPr lang="ko-KR" altLang="en-US" sz="3200" b="1" dirty="0" smtClean="0">
              <a:solidFill>
                <a:schemeClr val="accent1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95635" y="486031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1494" y="3269879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95635" y="3585371"/>
            <a:ext cx="4939131" cy="12563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239852" y="3550895"/>
            <a:ext cx="1214478" cy="1263364"/>
            <a:chOff x="2039123" y="3593398"/>
            <a:chExt cx="1214478" cy="1263364"/>
          </a:xfrm>
        </p:grpSpPr>
        <p:grpSp>
          <p:nvGrpSpPr>
            <p:cNvPr id="60" name="그룹 59"/>
            <p:cNvGrpSpPr/>
            <p:nvPr/>
          </p:nvGrpSpPr>
          <p:grpSpPr>
            <a:xfrm>
              <a:off x="2039123" y="3717032"/>
              <a:ext cx="1214478" cy="1139730"/>
              <a:chOff x="2039123" y="3717032"/>
              <a:chExt cx="1214478" cy="113973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332833" y="3717032"/>
                <a:ext cx="8436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4 7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070256" y="4053370"/>
                <a:ext cx="11833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2 5 9</a:t>
                </a:r>
              </a:p>
            </p:txBody>
          </p:sp>
          <p:cxnSp>
            <p:nvCxnSpPr>
              <p:cNvPr id="71" name="직선 연결선 70"/>
              <p:cNvCxnSpPr/>
              <p:nvPr/>
            </p:nvCxnSpPr>
            <p:spPr bwMode="auto">
              <a:xfrm flipV="1">
                <a:off x="2161779" y="4435136"/>
                <a:ext cx="926356" cy="1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TextBox 71"/>
              <p:cNvSpPr txBox="1"/>
              <p:nvPr/>
            </p:nvSpPr>
            <p:spPr>
              <a:xfrm>
                <a:off x="2039123" y="4456652"/>
                <a:ext cx="11833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2 8 8</a:t>
                </a:r>
              </a:p>
            </p:txBody>
          </p:sp>
        </p:grpSp>
        <p:cxnSp>
          <p:nvCxnSpPr>
            <p:cNvPr id="61" name="직선 연결선 60"/>
            <p:cNvCxnSpPr/>
            <p:nvPr/>
          </p:nvCxnSpPr>
          <p:spPr bwMode="auto">
            <a:xfrm flipV="1">
              <a:off x="2627784" y="3834867"/>
              <a:ext cx="180450" cy="17019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805853" y="3598170"/>
              <a:ext cx="356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62921" y="3596302"/>
              <a:ext cx="3409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71201" y="3593398"/>
              <a:ext cx="255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 flipV="1">
              <a:off x="2407344" y="3837607"/>
              <a:ext cx="180450" cy="17019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709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4568113" y="2789979"/>
            <a:ext cx="565275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181060" y="2804178"/>
            <a:ext cx="1840134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40" y="3154138"/>
            <a:ext cx="331562" cy="300956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57" y="3170741"/>
            <a:ext cx="331562" cy="3009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08744"/>
              </p:ext>
            </p:extLst>
          </p:nvPr>
        </p:nvGraphicFramePr>
        <p:xfrm>
          <a:off x="7021498" y="756779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83593" y="1120247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28822" y="143967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491731" y="126452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81438" y="1208841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28" y="526544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199988" y="126146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89695" y="1205781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11949" y="12666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1656" y="12109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20206" y="1263557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9913" y="12078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45417" y="127195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5124" y="1216270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90071" y="4969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21198" y="1267823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21198" y="121214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3674" y="12688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3381" y="1213210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26544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30669" y="497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33760" y="156667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33760" y="361454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669570" y="216719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930" y="1653925"/>
            <a:ext cx="630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 가게에 빵이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있었습니다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팔렸다면 남아 있는 빵은 몇 개일까요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" y="1682478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9" y="167865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" y="512413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07807" y="500364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81060" y="2808743"/>
            <a:ext cx="229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139=78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01562" y="2793115"/>
            <a:ext cx="49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08" y="2808743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559" y="2808743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061380" y="2804677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547664" y="2744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2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133041" y="1231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169" y="1411717"/>
            <a:ext cx="630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과일 가게에 사과가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있었습니다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팔렸다면 남아 있는 사과는 몇 개일까요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71900" y="2452826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888686" y="2451162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31" y="542615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4769203" y="527644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10371" y="4950209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76230" y="3359773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375123" y="3844037"/>
            <a:ext cx="488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사과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)=(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사과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팔린 사과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=314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=189(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/>
          </p:nvPr>
        </p:nvGraphicFramePr>
        <p:xfrm>
          <a:off x="7021498" y="756779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83593" y="1120247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28822" y="143967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491731" y="126452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81438" y="1208841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28" y="526544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199988" y="126146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89695" y="1205781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11949" y="12666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1656" y="12109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20206" y="1263557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9913" y="12078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45417" y="127195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5124" y="1216270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21198" y="1267823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21198" y="121214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3674" y="12688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3381" y="1213210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26544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33760" y="156667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33760" y="361454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669570" y="216719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930" y="1653925"/>
            <a:ext cx="630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 가게에 빵이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있었습니다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그중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팔렸다면 남아 있는 빵은 몇 개일까요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" y="1682478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9" y="167865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" y="512413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10371" y="4950209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76230" y="3359773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375123" y="3844037"/>
            <a:ext cx="4646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빵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)=(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빵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팔린 빵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=217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=78(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68113" y="2789979"/>
            <a:ext cx="565275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181060" y="2804178"/>
            <a:ext cx="1840134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40" y="3154138"/>
            <a:ext cx="331562" cy="30095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57" y="3170741"/>
            <a:ext cx="331562" cy="30095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181060" y="2808743"/>
            <a:ext cx="229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139=78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01562" y="2793115"/>
            <a:ext cx="49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08" y="2808743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559" y="2808743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061380" y="2804677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8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3612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1601093" y="2442655"/>
            <a:ext cx="1655471" cy="1261775"/>
            <a:chOff x="1601093" y="2020948"/>
            <a:chExt cx="1655471" cy="1261775"/>
          </a:xfrm>
        </p:grpSpPr>
        <p:sp>
          <p:nvSpPr>
            <p:cNvPr id="65" name="TextBox 6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0  2  6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4  0  0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854" y="20209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666" y="30250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966" y="30189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3816629" y="2446551"/>
            <a:ext cx="1655471" cy="1251827"/>
            <a:chOff x="1601093" y="2026173"/>
            <a:chExt cx="1655471" cy="1251827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0  9  0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3  9  5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5  0  9</a:t>
              </a:r>
              <a:endParaRPr lang="ko-KR" altLang="en-US" sz="18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298" y="21068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682" y="20910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725" y="302027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77"/>
          <p:cNvSpPr txBox="1"/>
          <p:nvPr/>
        </p:nvSpPr>
        <p:spPr>
          <a:xfrm>
            <a:off x="2088239" y="2384884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75756" y="313690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15962" y="313690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92187" y="241682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01214" y="241682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95878" y="3126770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9235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538" y="1193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962" y="1388095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6" y="141922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601093" y="2442655"/>
            <a:ext cx="1655471" cy="1261775"/>
            <a:chOff x="1601093" y="2020948"/>
            <a:chExt cx="1655471" cy="1261775"/>
          </a:xfrm>
        </p:grpSpPr>
        <p:sp>
          <p:nvSpPr>
            <p:cNvPr id="65" name="TextBox 6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0  1  3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4  0  0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854" y="20209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666" y="30250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966" y="30189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3816629" y="2446551"/>
            <a:ext cx="1655471" cy="1251827"/>
            <a:chOff x="1601093" y="2026173"/>
            <a:chExt cx="1655471" cy="1251827"/>
          </a:xfrm>
        </p:grpSpPr>
        <p:sp>
          <p:nvSpPr>
            <p:cNvPr id="74" name="TextBox 7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0  8  0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4  9  5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0  9</a:t>
              </a:r>
              <a:endParaRPr lang="ko-KR" altLang="en-US" sz="18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298" y="21068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682" y="20910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725" y="302027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TextBox 80"/>
          <p:cNvSpPr txBox="1"/>
          <p:nvPr/>
        </p:nvSpPr>
        <p:spPr>
          <a:xfrm>
            <a:off x="2088239" y="2384884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75756" y="313690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15962" y="313690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92187" y="241682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901214" y="241682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95878" y="3126770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31" y="542615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4769203" y="527644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9235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문제의 풀이 확인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88962" y="1388095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6" y="141922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601093" y="2442655"/>
            <a:ext cx="1655471" cy="1255723"/>
            <a:chOff x="1601093" y="2020948"/>
            <a:chExt cx="1655471" cy="1255723"/>
          </a:xfrm>
        </p:grpSpPr>
        <p:sp>
          <p:nvSpPr>
            <p:cNvPr id="65" name="TextBox 6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0  1  3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4  0  0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854" y="20209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966" y="30189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3815916" y="2412925"/>
            <a:ext cx="1655471" cy="1052079"/>
            <a:chOff x="1601093" y="2026173"/>
            <a:chExt cx="1655471" cy="1052079"/>
          </a:xfrm>
        </p:grpSpPr>
        <p:sp>
          <p:nvSpPr>
            <p:cNvPr id="74" name="TextBox 7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0  8  0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4  9  5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0  9</a:t>
              </a:r>
              <a:endParaRPr lang="ko-KR" altLang="en-US" sz="18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298" y="21068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682" y="20910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TextBox 80"/>
          <p:cNvSpPr txBox="1"/>
          <p:nvPr/>
        </p:nvSpPr>
        <p:spPr>
          <a:xfrm>
            <a:off x="2088239" y="2384884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75756" y="313690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15962" y="313690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92187" y="241682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901214" y="241682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95878" y="3126770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31" y="542615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10371" y="4950209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85127" y="2863301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375123" y="3212976"/>
            <a:ext cx="48128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있음을 생각하여 계산합니다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146364" y="3736429"/>
            <a:ext cx="1183345" cy="1132731"/>
            <a:chOff x="2153391" y="2585632"/>
            <a:chExt cx="1183345" cy="1132731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2363003" y="3349031"/>
              <a:ext cx="883777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4 8 9</a:t>
              </a:r>
              <a:endParaRPr lang="ko-KR" altLang="en-US" sz="200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9 8 4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9 5</a:t>
              </a:r>
            </a:p>
          </p:txBody>
        </p:sp>
        <p:cxnSp>
          <p:nvCxnSpPr>
            <p:cNvPr id="54" name="직선 연결선 53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그룹 55"/>
          <p:cNvGrpSpPr/>
          <p:nvPr/>
        </p:nvGrpSpPr>
        <p:grpSpPr>
          <a:xfrm>
            <a:off x="2070256" y="3538047"/>
            <a:ext cx="1183345" cy="1311716"/>
            <a:chOff x="2070256" y="3538047"/>
            <a:chExt cx="1183345" cy="1311716"/>
          </a:xfrm>
          <a:solidFill>
            <a:schemeClr val="bg1"/>
          </a:solidFill>
        </p:grpSpPr>
        <p:grpSp>
          <p:nvGrpSpPr>
            <p:cNvPr id="59" name="그룹 58"/>
            <p:cNvGrpSpPr/>
            <p:nvPr/>
          </p:nvGrpSpPr>
          <p:grpSpPr>
            <a:xfrm>
              <a:off x="2070256" y="3717032"/>
              <a:ext cx="1183345" cy="1132731"/>
              <a:chOff x="2070256" y="3717032"/>
              <a:chExt cx="1183345" cy="1132731"/>
            </a:xfrm>
            <a:grpFill/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2267744" y="4480431"/>
                <a:ext cx="883777" cy="3693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4 7 6</a:t>
                </a:r>
                <a:endParaRPr lang="ko-KR" altLang="en-US" sz="2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332833" y="3717032"/>
                <a:ext cx="8436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7 1 3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070256" y="4053370"/>
                <a:ext cx="1183345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2 3 7</a:t>
                </a:r>
              </a:p>
            </p:txBody>
          </p:sp>
          <p:cxnSp>
            <p:nvCxnSpPr>
              <p:cNvPr id="94" name="직선 연결선 93"/>
              <p:cNvCxnSpPr/>
              <p:nvPr/>
            </p:nvCxnSpPr>
            <p:spPr bwMode="auto">
              <a:xfrm flipV="1">
                <a:off x="2161779" y="4435136"/>
                <a:ext cx="926356" cy="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0" name="직선 연결선 59"/>
            <p:cNvCxnSpPr/>
            <p:nvPr/>
          </p:nvCxnSpPr>
          <p:spPr bwMode="auto">
            <a:xfrm flipV="1">
              <a:off x="2627784" y="3834867"/>
              <a:ext cx="180450" cy="170197"/>
            </a:xfrm>
            <a:prstGeom prst="line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2805853" y="3542819"/>
              <a:ext cx="35629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62921" y="3540951"/>
              <a:ext cx="340990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71201" y="3538047"/>
              <a:ext cx="25512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 flipV="1">
              <a:off x="2407344" y="3837607"/>
              <a:ext cx="180450" cy="170197"/>
            </a:xfrm>
            <a:prstGeom prst="line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5" name="직선 연결선 94"/>
          <p:cNvCxnSpPr/>
          <p:nvPr/>
        </p:nvCxnSpPr>
        <p:spPr bwMode="auto">
          <a:xfrm flipV="1">
            <a:off x="4464238" y="3835578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4880236" y="3627129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45368" y="3623036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438912" y="3624117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cxnSp>
        <p:nvCxnSpPr>
          <p:cNvPr id="99" name="직선 연결선 98"/>
          <p:cNvCxnSpPr/>
          <p:nvPr/>
        </p:nvCxnSpPr>
        <p:spPr bwMode="auto">
          <a:xfrm flipV="1">
            <a:off x="4720940" y="3843694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69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5123" y="3526880"/>
            <a:ext cx="4812861" cy="14486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4986" y="160499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3612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1601093" y="2442655"/>
            <a:ext cx="1655471" cy="1255723"/>
            <a:chOff x="1601093" y="2020948"/>
            <a:chExt cx="1655471" cy="1255723"/>
          </a:xfrm>
        </p:grpSpPr>
        <p:sp>
          <p:nvSpPr>
            <p:cNvPr id="65" name="TextBox 6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0  2  6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4  0  0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854" y="20209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966" y="301894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3815916" y="2412925"/>
            <a:ext cx="1655471" cy="1052079"/>
            <a:chOff x="1601093" y="2026173"/>
            <a:chExt cx="1655471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0  9  0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3  9  5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5  0  9</a:t>
              </a:r>
              <a:endParaRPr lang="ko-KR" altLang="en-US" sz="18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298" y="210689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682" y="20910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77"/>
          <p:cNvSpPr txBox="1"/>
          <p:nvPr/>
        </p:nvSpPr>
        <p:spPr>
          <a:xfrm>
            <a:off x="2088239" y="2384884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75756" y="313690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15962" y="313690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92187" y="241682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01214" y="2416822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95878" y="3126770"/>
            <a:ext cx="3078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10371" y="4950209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85127" y="2863301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375123" y="3212976"/>
            <a:ext cx="48128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있음을 생각하여 계산합니다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146364" y="3736429"/>
            <a:ext cx="1183345" cy="1132731"/>
            <a:chOff x="2153391" y="2585632"/>
            <a:chExt cx="1183345" cy="1132731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2363003" y="3349031"/>
              <a:ext cx="883777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5 9 9</a:t>
              </a:r>
              <a:endParaRPr lang="ko-KR" altLang="en-US" sz="200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9 9 4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3 9 5</a:t>
              </a:r>
            </a:p>
          </p:txBody>
        </p:sp>
        <p:cxnSp>
          <p:nvCxnSpPr>
            <p:cNvPr id="92" name="직선 연결선 91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그룹 92"/>
          <p:cNvGrpSpPr/>
          <p:nvPr/>
        </p:nvGrpSpPr>
        <p:grpSpPr>
          <a:xfrm>
            <a:off x="2070256" y="3538047"/>
            <a:ext cx="1183345" cy="1311716"/>
            <a:chOff x="2070256" y="3538047"/>
            <a:chExt cx="1183345" cy="1311716"/>
          </a:xfrm>
          <a:solidFill>
            <a:schemeClr val="bg1"/>
          </a:solidFill>
        </p:grpSpPr>
        <p:grpSp>
          <p:nvGrpSpPr>
            <p:cNvPr id="94" name="그룹 93"/>
            <p:cNvGrpSpPr/>
            <p:nvPr/>
          </p:nvGrpSpPr>
          <p:grpSpPr>
            <a:xfrm>
              <a:off x="2070256" y="3717032"/>
              <a:ext cx="1183345" cy="1132731"/>
              <a:chOff x="2070256" y="3717032"/>
              <a:chExt cx="1183345" cy="1132731"/>
            </a:xfrm>
            <a:grpFill/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2267744" y="4480431"/>
                <a:ext cx="883777" cy="3693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4 8 8</a:t>
                </a:r>
                <a:endParaRPr lang="ko-KR" altLang="en-US" sz="2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332833" y="3717032"/>
                <a:ext cx="8436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7 2 6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070256" y="4053370"/>
                <a:ext cx="1183345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2 3 8</a:t>
                </a:r>
              </a:p>
            </p:txBody>
          </p:sp>
          <p:cxnSp>
            <p:nvCxnSpPr>
              <p:cNvPr id="103" name="직선 연결선 102"/>
              <p:cNvCxnSpPr/>
              <p:nvPr/>
            </p:nvCxnSpPr>
            <p:spPr bwMode="auto">
              <a:xfrm flipV="1">
                <a:off x="2161779" y="4435136"/>
                <a:ext cx="926356" cy="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5" name="직선 연결선 94"/>
            <p:cNvCxnSpPr/>
            <p:nvPr/>
          </p:nvCxnSpPr>
          <p:spPr bwMode="auto">
            <a:xfrm flipV="1">
              <a:off x="2627784" y="3834867"/>
              <a:ext cx="180450" cy="170197"/>
            </a:xfrm>
            <a:prstGeom prst="line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2805853" y="3542819"/>
              <a:ext cx="35629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562921" y="3540951"/>
              <a:ext cx="340990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71201" y="3538047"/>
              <a:ext cx="255129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99" name="직선 연결선 98"/>
            <p:cNvCxnSpPr/>
            <p:nvPr/>
          </p:nvCxnSpPr>
          <p:spPr bwMode="auto">
            <a:xfrm flipV="1">
              <a:off x="2407344" y="3837607"/>
              <a:ext cx="180450" cy="170197"/>
            </a:xfrm>
            <a:prstGeom prst="line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4" name="직선 연결선 103"/>
          <p:cNvCxnSpPr/>
          <p:nvPr/>
        </p:nvCxnSpPr>
        <p:spPr bwMode="auto">
          <a:xfrm flipV="1">
            <a:off x="4464238" y="3835578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4880236" y="3627129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45368" y="3623036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438912" y="3624117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cxnSp>
        <p:nvCxnSpPr>
          <p:cNvPr id="110" name="직선 연결선 109"/>
          <p:cNvCxnSpPr/>
          <p:nvPr/>
        </p:nvCxnSpPr>
        <p:spPr bwMode="auto">
          <a:xfrm flipV="1">
            <a:off x="4720940" y="3843694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35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63600" y="3724661"/>
            <a:ext cx="6048660" cy="879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4986" y="1604990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카드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한 번씩만 사용하여 만들 수 있는 세 자리 수 중에서 가장 큰 수와 가장 작은 수의 차는 얼마인지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풀이 과정을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쓰고 답을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72" name="순서도: 대체 처리 71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대체 처리 7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80304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img_01.svg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숫자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카드 부분만 사용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삭제하고 새로 써 주세요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en-US" altLang="ko-KR" sz="900" b="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\lesson01\ops\ms_lesson01\images\ms_31_1_06_06_01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88412" y="508765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</a:p>
        </p:txBody>
      </p:sp>
      <p:sp>
        <p:nvSpPr>
          <p:cNvPr id="80" name="타원 79"/>
          <p:cNvSpPr/>
          <p:nvPr/>
        </p:nvSpPr>
        <p:spPr>
          <a:xfrm>
            <a:off x="5701611" y="51023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" y="1953614"/>
            <a:ext cx="420441" cy="354056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147783" y="19176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56923" y="2600908"/>
            <a:ext cx="3943900" cy="1038370"/>
            <a:chOff x="1808595" y="2679037"/>
            <a:chExt cx="3943900" cy="103837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8595" y="2679037"/>
              <a:ext cx="3943900" cy="103837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165847" y="2999007"/>
              <a:ext cx="425577" cy="400110"/>
            </a:xfrm>
            <a:prstGeom prst="rect">
              <a:avLst/>
            </a:prstGeom>
            <a:solidFill>
              <a:srgbClr val="F7FA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42011" y="2999007"/>
              <a:ext cx="425577" cy="400110"/>
            </a:xfrm>
            <a:prstGeom prst="rect">
              <a:avLst/>
            </a:prstGeom>
            <a:solidFill>
              <a:srgbClr val="ECFAF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54179" y="2999007"/>
              <a:ext cx="425577" cy="400110"/>
            </a:xfrm>
            <a:prstGeom prst="rect">
              <a:avLst/>
            </a:prstGeom>
            <a:solidFill>
              <a:srgbClr val="FAF1D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1" y="3724661"/>
            <a:ext cx="549136" cy="3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223628" y="3717032"/>
            <a:ext cx="580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카드로 만들 수 있는 가장 큰 세 자리 수는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가장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세 자리 수는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862-268=594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6" y="3730490"/>
            <a:ext cx="411624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351415" y="3501008"/>
            <a:ext cx="253753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4" y="460435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835336" y="4645934"/>
            <a:ext cx="621803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43" y="41803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61" y="4739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6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20668" y="69269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55576" y="4005064"/>
            <a:ext cx="6048660" cy="7369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87971" y="1712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16609" y="3262562"/>
            <a:ext cx="1223797" cy="2194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194" y="2477484"/>
            <a:ext cx="3877216" cy="101931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71700" y="2812866"/>
            <a:ext cx="425577" cy="400110"/>
          </a:xfrm>
          <a:prstGeom prst="rect">
            <a:avLst/>
          </a:prstGeom>
          <a:solidFill>
            <a:srgbClr val="FFF6F0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61795" y="2787215"/>
            <a:ext cx="425577" cy="400110"/>
          </a:xfrm>
          <a:prstGeom prst="rect">
            <a:avLst/>
          </a:prstGeom>
          <a:solidFill>
            <a:srgbClr val="FFF4F3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05657" y="2787215"/>
            <a:ext cx="425577" cy="400110"/>
          </a:xfrm>
          <a:prstGeom prst="rect">
            <a:avLst/>
          </a:prstGeom>
          <a:solidFill>
            <a:srgbClr val="FAF1D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3" y="3995948"/>
            <a:ext cx="529424" cy="3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144135" y="3995948"/>
            <a:ext cx="58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952,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259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1" y="399594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4" y="43726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622137" y="4372660"/>
            <a:ext cx="177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952-259=693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2" y="4790474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55576" y="4823864"/>
            <a:ext cx="6758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962" y="1412776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카드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한 번씩만 사용하여 만들 수 있는 세 자리 수 중에서 가장 큰 수와 가장 작은 수의 차는 얼마인지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풀이 과정을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쓰고 답을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70" y="49354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09" y="45073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22245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img_02.svg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숫자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카드 부분만 사용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삭제하고 새로 써 주세요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en-US" altLang="ko-KR" sz="900" b="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\lesson01\ops\ms_lesson01\images\ms_31_1_06_06_01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9251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72" name="순서도: 대체 처리 71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대체 처리 7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/>
          </p:nvPr>
        </p:nvGraphicFramePr>
        <p:xfrm>
          <a:off x="130082" y="6121337"/>
          <a:ext cx="6280537" cy="346328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박만구 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3-1 </a:t>
                      </a:r>
                      <a:r>
                        <a:rPr lang="ko-KR" altLang="en-US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수학익힘</a:t>
                      </a:r>
                      <a:r>
                        <a:rPr lang="ko-KR" altLang="en-US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뺄셈을 알아볼까요</a:t>
                      </a:r>
                      <a:r>
                        <a:rPr lang="en-US" altLang="ko-KR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(3) 5</a:t>
                      </a:r>
                      <a:r>
                        <a:rPr lang="ko-KR" altLang="en-US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 문제 그림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" y="1953614"/>
            <a:ext cx="420441" cy="354056"/>
          </a:xfrm>
          <a:prstGeom prst="rect">
            <a:avLst/>
          </a:prstGeom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1" y="3998381"/>
            <a:ext cx="529424" cy="3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 bwMode="auto">
          <a:xfrm flipV="1">
            <a:off x="805175" y="4365104"/>
            <a:ext cx="6107085" cy="1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V="1">
            <a:off x="364907" y="4808522"/>
            <a:ext cx="6547353" cy="16702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254204" y="3981366"/>
            <a:ext cx="58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카드로 만들 수 있는 가장 큰 세 자리 수는 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862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6" y="400421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272592" y="4439190"/>
            <a:ext cx="780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세 자리 수는 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268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862-268=594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322035" y="4902013"/>
            <a:ext cx="6590225" cy="23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322035" y="3748018"/>
            <a:ext cx="659022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4907" y="4241709"/>
            <a:ext cx="6547353" cy="5835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96219" y="4185084"/>
            <a:ext cx="63715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수부터 차례로 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자리에 써서 가장 큰 세 자리 수를 만들고 반대로 가장 작은 세 자리 수를 만들어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뺍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4986" y="1604990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카드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한 번씩만 사용하여 만들 수 있는 세 자리 수 중에서 가장 큰 수와 가장 작은 수의 차는 얼마인지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풀이 과정을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쓰고 답을 구해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556923" y="2600908"/>
            <a:ext cx="3943900" cy="1038370"/>
            <a:chOff x="1808595" y="2679037"/>
            <a:chExt cx="3943900" cy="103837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08595" y="2679037"/>
              <a:ext cx="3943900" cy="103837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2165847" y="2999007"/>
              <a:ext cx="425577" cy="400110"/>
            </a:xfrm>
            <a:prstGeom prst="rect">
              <a:avLst/>
            </a:prstGeom>
            <a:solidFill>
              <a:srgbClr val="F7FA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2011" y="2999007"/>
              <a:ext cx="425577" cy="400110"/>
            </a:xfrm>
            <a:prstGeom prst="rect">
              <a:avLst/>
            </a:prstGeom>
            <a:solidFill>
              <a:srgbClr val="ECFAF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54179" y="2999007"/>
              <a:ext cx="425577" cy="400110"/>
            </a:xfrm>
            <a:prstGeom prst="rect">
              <a:avLst/>
            </a:prstGeom>
            <a:solidFill>
              <a:srgbClr val="FAF1D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4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94895" y="2636912"/>
            <a:ext cx="3123736" cy="21655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이어지는 질문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동그라미 숫자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 변경 가능하면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#6dbc4b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마우스오버 시 색 바뀌는 부분은 넣지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계산기에서   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계속 누르면 똑같은 계산이 반복됩니다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동민이가 계산기를 다음과 같은 순서대로 입력했다면 마지막에 출력되는 수는 무엇일까요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5752495" y="50365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684531" y="5038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" y="1953614"/>
            <a:ext cx="420441" cy="354056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147783" y="19176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29343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그림에 포함된 텍스트는 지우고 새로 써 주세요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\lesson01\ops\ms_lesson01\images\ms_31_1_06_07_01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0785" y="2581427"/>
            <a:ext cx="2812284" cy="232903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3285813" y="4941340"/>
            <a:ext cx="674119" cy="309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1" y="5100295"/>
            <a:ext cx="331562" cy="300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3487" y="2688400"/>
            <a:ext cx="194476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12926" y="3105026"/>
            <a:ext cx="169865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894" y="3496577"/>
            <a:ext cx="209602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2926" y="3900744"/>
            <a:ext cx="223224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 번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12925" y="4319951"/>
            <a:ext cx="25057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 번 더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472101" y="2579535"/>
            <a:ext cx="1482738" cy="1137497"/>
          </a:xfrm>
          <a:prstGeom prst="wedgeRoundRectCallout">
            <a:avLst>
              <a:gd name="adj1" fmla="val -41390"/>
              <a:gd name="adj2" fmla="val 6330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842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177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두 번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셈이구나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36434" y="4393477"/>
            <a:ext cx="956635" cy="5169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66" y="1643733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29" y="3933418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29" y="4332598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29" y="3115543"/>
            <a:ext cx="307542" cy="31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6" y="2742619"/>
            <a:ext cx="301090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6" y="3146841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" y="3543768"/>
            <a:ext cx="290337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6" y="3942559"/>
            <a:ext cx="279584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9" y="4367142"/>
            <a:ext cx="290337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04476" y="2927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79712" y="2631614"/>
            <a:ext cx="3123736" cy="17334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46" y="3928120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46" y="3110245"/>
            <a:ext cx="307542" cy="31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43" y="2737321"/>
            <a:ext cx="301090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43" y="3141543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31" y="3538470"/>
            <a:ext cx="290337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43" y="3937261"/>
            <a:ext cx="279584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762996" y="5181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598" y="2294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solidFill>
                  <a:schemeClr val="bg1"/>
                </a:solidFill>
              </a:rPr>
              <a:t>방법 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endParaRPr lang="ko-KR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33785" y="4508578"/>
            <a:ext cx="674119" cy="3744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96" y="4545307"/>
            <a:ext cx="331562" cy="3009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15093" y="2672916"/>
            <a:ext cx="194476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42805" y="3087462"/>
            <a:ext cx="1698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75756" y="3512331"/>
            <a:ext cx="194476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57442" y="3908375"/>
            <a:ext cx="22385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두 번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532" y="1451392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계산기에서   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계속 누르면 똑같은 계산이 반복됩니다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동우가 계산기를 다음과 같은 순서대로 입력했다면 마지막에 출력되는 수는 무엇일까요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34" y="1485086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31" y="542615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69203" y="527644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14887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79712" y="2631614"/>
            <a:ext cx="3123736" cy="17334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46" y="3928120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46" y="3110245"/>
            <a:ext cx="307542" cy="31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43" y="2737321"/>
            <a:ext cx="301090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43" y="3141543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31" y="3538470"/>
            <a:ext cx="290337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43" y="3937261"/>
            <a:ext cx="279584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541084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22598" y="2294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solidFill>
                  <a:schemeClr val="bg1"/>
                </a:solidFill>
              </a:rPr>
              <a:t>방법 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endParaRPr lang="ko-KR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33785" y="4508578"/>
            <a:ext cx="674119" cy="3744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96" y="4545307"/>
            <a:ext cx="331562" cy="3009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15093" y="2672916"/>
            <a:ext cx="194476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42805" y="3087462"/>
            <a:ext cx="1698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75756" y="3512331"/>
            <a:ext cx="194476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57442" y="3908375"/>
            <a:ext cx="22385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두 번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532" y="1451392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계산기에서   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계속 누르면 똑같은 계산이 반복됩니다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동우가 계산기를 다음과 같은 순서대로 입력했다면 마지막에 출력되는 수는 무엇일까요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34" y="1485086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820533" y="5132504"/>
            <a:ext cx="5843074" cy="20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820532" y="3597991"/>
            <a:ext cx="5848131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886279" y="4055678"/>
            <a:ext cx="558767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누르면 계산이 반복됩니다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두 번 눌렀으므로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두 번 빼주면 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3" y="473868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360591" y="4748362"/>
            <a:ext cx="5587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28" y="4075928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21" y="4075927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31" y="542615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문제의 풀이 확인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85" y="2581427"/>
            <a:ext cx="2812284" cy="2329035"/>
          </a:xfrm>
          <a:prstGeom prst="rect">
            <a:avLst/>
          </a:prstGeom>
        </p:spPr>
      </p:pic>
      <p:sp>
        <p:nvSpPr>
          <p:cNvPr id="70" name="모서리가 둥근 사각형 설명선 69"/>
          <p:cNvSpPr/>
          <p:nvPr/>
        </p:nvSpPr>
        <p:spPr>
          <a:xfrm>
            <a:off x="5472101" y="2579535"/>
            <a:ext cx="1482738" cy="1137497"/>
          </a:xfrm>
          <a:prstGeom prst="wedgeRoundRectCallout">
            <a:avLst>
              <a:gd name="adj1" fmla="val -41390"/>
              <a:gd name="adj2" fmla="val 6330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842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177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두 번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셈이구나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94895" y="2636912"/>
            <a:ext cx="3123736" cy="21655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계산기에서   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계속 누르면 똑같은 계산이 반복됩니다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동민이가 계산기를 다음과 같은 순서대로 입력했다면 마지막에 출력되는 수는 무엇일까요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" y="1953614"/>
            <a:ext cx="420441" cy="354056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3285813" y="4941340"/>
            <a:ext cx="674119" cy="3094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1" y="5100295"/>
            <a:ext cx="331562" cy="300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3487" y="2688400"/>
            <a:ext cx="194476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12926" y="3105026"/>
            <a:ext cx="169865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894" y="3496577"/>
            <a:ext cx="209602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2926" y="3900744"/>
            <a:ext cx="223224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 번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12925" y="4319951"/>
            <a:ext cx="25057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 번 더 누릅니다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36434" y="4393477"/>
            <a:ext cx="956635" cy="5169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66" y="1643733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29" y="3933418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29" y="4332598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29" y="3115543"/>
            <a:ext cx="307542" cy="31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6" y="2742619"/>
            <a:ext cx="301090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6" y="3146841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" y="3543768"/>
            <a:ext cx="290337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6" y="3942559"/>
            <a:ext cx="279584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9" y="4367142"/>
            <a:ext cx="290337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60493" y="4937874"/>
            <a:ext cx="5843074" cy="20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60492" y="3403361"/>
            <a:ext cx="5848131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26239" y="3861048"/>
            <a:ext cx="558767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누르면 계산이 반복됩니다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두 번 눌렀으므로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842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두 번 빼주면 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3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" y="454405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000551" y="4553732"/>
            <a:ext cx="5587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842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881298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81" y="3881297"/>
            <a:ext cx="307542" cy="3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8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data\3-1-1\(3-1-1)미디어자료\수학익힘_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4743437" cy="22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29784"/>
              </p:ext>
            </p:extLst>
          </p:nvPr>
        </p:nvGraphicFramePr>
        <p:xfrm>
          <a:off x="398612" y="6057292"/>
          <a:ext cx="6369154" cy="382332"/>
        </p:xfrm>
        <a:graphic>
          <a:graphicData uri="http://schemas.openxmlformats.org/drawingml/2006/table">
            <a:tbl>
              <a:tblPr/>
              <a:tblGrid>
                <a:gridCol w="753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161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수학익힘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_018.jpg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\app\resource\data\3-1-1\(3-1-1)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미디어자료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동그라미 숫자 약물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 변경 가능하면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#6dbc4b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바꿔주세요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마우스오버 시 색 바뀌는 부분은 넣지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269834"/>
            <a:ext cx="364319" cy="35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63328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935596" y="4245433"/>
            <a:ext cx="24251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자리의 수끼리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뺄 수 없으면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63472" y="4233282"/>
            <a:ext cx="23867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받아내림하여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83967" y="3965896"/>
            <a:ext cx="327193" cy="3039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527884" y="4093464"/>
            <a:ext cx="327193" cy="3039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53391" y="2585632"/>
            <a:ext cx="1183345" cy="1132731"/>
            <a:chOff x="2153391" y="2585632"/>
            <a:chExt cx="1183345" cy="113273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1 6 6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7 5 8</a:t>
              </a:r>
            </a:p>
          </p:txBody>
        </p:sp>
        <p:cxnSp>
          <p:nvCxnSpPr>
            <p:cNvPr id="59" name="직선 연결선 58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366780"/>
            <a:ext cx="331562" cy="300956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4089987" y="2585632"/>
            <a:ext cx="1183345" cy="1132731"/>
            <a:chOff x="2153391" y="2585632"/>
            <a:chExt cx="1183345" cy="1132731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2 8 8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7 1 6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4 2 8</a:t>
              </a: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87" y="3384547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7544" y="1408710"/>
            <a:ext cx="63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55492" y="1264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739465" y="52957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153391" y="2585632"/>
            <a:ext cx="1183345" cy="1132731"/>
            <a:chOff x="2153391" y="2585632"/>
            <a:chExt cx="1183345" cy="113273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1 7 6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6 3 5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5 9</a:t>
              </a:r>
            </a:p>
          </p:txBody>
        </p:sp>
        <p:cxnSp>
          <p:nvCxnSpPr>
            <p:cNvPr id="38" name="직선 연결선 37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366780"/>
            <a:ext cx="331562" cy="300956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4103948" y="2585632"/>
            <a:ext cx="1183345" cy="1132731"/>
            <a:chOff x="2167352" y="2585632"/>
            <a:chExt cx="1183345" cy="1132731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2311368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3 8 7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8 1 5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67352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4 2 8</a:t>
              </a:r>
            </a:p>
          </p:txBody>
        </p:sp>
        <p:cxnSp>
          <p:nvCxnSpPr>
            <p:cNvPr id="49" name="직선 연결선 48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66" y="3350085"/>
            <a:ext cx="331562" cy="300956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339752" y="2412153"/>
            <a:ext cx="936489" cy="476787"/>
            <a:chOff x="1979327" y="1927865"/>
            <a:chExt cx="936489" cy="476787"/>
          </a:xfrm>
        </p:grpSpPr>
        <p:sp>
          <p:nvSpPr>
            <p:cNvPr id="34" name="TextBox 33"/>
            <p:cNvSpPr txBox="1"/>
            <p:nvPr/>
          </p:nvSpPr>
          <p:spPr>
            <a:xfrm>
              <a:off x="1979327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5  12 10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 flipV="1">
              <a:off x="2375371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4283583" y="2400769"/>
            <a:ext cx="936489" cy="476787"/>
            <a:chOff x="1979327" y="1927865"/>
            <a:chExt cx="936489" cy="476787"/>
          </a:xfrm>
        </p:grpSpPr>
        <p:sp>
          <p:nvSpPr>
            <p:cNvPr id="50" name="TextBox 49"/>
            <p:cNvSpPr txBox="1"/>
            <p:nvPr/>
          </p:nvSpPr>
          <p:spPr>
            <a:xfrm>
              <a:off x="1979327" y="1927865"/>
              <a:ext cx="936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 bwMode="auto">
            <a:xfrm flipV="1">
              <a:off x="2375371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 bwMode="auto">
            <a:xfrm flipV="1">
              <a:off x="2134904" y="2240868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타원 52"/>
          <p:cNvSpPr/>
          <p:nvPr/>
        </p:nvSpPr>
        <p:spPr>
          <a:xfrm>
            <a:off x="2153391" y="23739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53391" y="2585632"/>
            <a:ext cx="1183345" cy="1132731"/>
            <a:chOff x="2153391" y="2585632"/>
            <a:chExt cx="1183345" cy="113273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1 6 6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7 5 8</a:t>
              </a:r>
            </a:p>
          </p:txBody>
        </p:sp>
        <p:cxnSp>
          <p:nvCxnSpPr>
            <p:cNvPr id="59" name="직선 연결선 58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366780"/>
            <a:ext cx="331562" cy="300956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4089987" y="2585632"/>
            <a:ext cx="1183345" cy="1132731"/>
            <a:chOff x="2153391" y="2585632"/>
            <a:chExt cx="1183345" cy="1132731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2 8 8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7 1 6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4 2 8</a:t>
              </a: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87" y="3384547"/>
            <a:ext cx="331562" cy="300956"/>
          </a:xfrm>
          <a:prstGeom prst="rect">
            <a:avLst/>
          </a:prstGeom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95635" y="486031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1494" y="3269879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4146364" y="3736429"/>
            <a:ext cx="1183345" cy="1132731"/>
            <a:chOff x="2153391" y="2585632"/>
            <a:chExt cx="1183345" cy="1132731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363003" y="3349031"/>
              <a:ext cx="883777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2 8 8</a:t>
              </a:r>
              <a:endParaRPr lang="ko-KR" altLang="en-US" sz="200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7 1 6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4 2 8</a:t>
              </a: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그룹 2"/>
          <p:cNvGrpSpPr/>
          <p:nvPr/>
        </p:nvGrpSpPr>
        <p:grpSpPr>
          <a:xfrm>
            <a:off x="2070256" y="3593398"/>
            <a:ext cx="1183345" cy="1256365"/>
            <a:chOff x="2070256" y="3593398"/>
            <a:chExt cx="1183345" cy="1256365"/>
          </a:xfrm>
        </p:grpSpPr>
        <p:grpSp>
          <p:nvGrpSpPr>
            <p:cNvPr id="69" name="그룹 68"/>
            <p:cNvGrpSpPr/>
            <p:nvPr/>
          </p:nvGrpSpPr>
          <p:grpSpPr>
            <a:xfrm>
              <a:off x="2070256" y="3717032"/>
              <a:ext cx="1183345" cy="1132731"/>
              <a:chOff x="2070256" y="3717032"/>
              <a:chExt cx="1183345" cy="1132731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267744" y="4480431"/>
                <a:ext cx="883777" cy="3693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1 6 6</a:t>
                </a:r>
                <a:endParaRPr lang="ko-KR" altLang="en-US" sz="2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32833" y="3717032"/>
                <a:ext cx="8436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9 2 4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070256" y="4053370"/>
                <a:ext cx="11833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7 5 8</a:t>
                </a:r>
              </a:p>
            </p:txBody>
          </p:sp>
          <p:cxnSp>
            <p:nvCxnSpPr>
              <p:cNvPr id="76" name="직선 연결선 75"/>
              <p:cNvCxnSpPr/>
              <p:nvPr/>
            </p:nvCxnSpPr>
            <p:spPr bwMode="auto">
              <a:xfrm flipV="1">
                <a:off x="2161779" y="4435136"/>
                <a:ext cx="926356" cy="1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2" name="직선 연결선 81"/>
            <p:cNvCxnSpPr/>
            <p:nvPr/>
          </p:nvCxnSpPr>
          <p:spPr bwMode="auto">
            <a:xfrm flipV="1">
              <a:off x="2627784" y="3834867"/>
              <a:ext cx="180450" cy="17019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805853" y="3598170"/>
              <a:ext cx="356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62921" y="3596302"/>
              <a:ext cx="3409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71201" y="3593398"/>
              <a:ext cx="255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86" name="직선 연결선 85"/>
            <p:cNvCxnSpPr/>
            <p:nvPr/>
          </p:nvCxnSpPr>
          <p:spPr bwMode="auto">
            <a:xfrm flipV="1">
              <a:off x="2407344" y="3837607"/>
              <a:ext cx="180450" cy="17019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7" name="직선 연결선 86"/>
          <p:cNvCxnSpPr/>
          <p:nvPr/>
        </p:nvCxnSpPr>
        <p:spPr bwMode="auto">
          <a:xfrm flipV="1">
            <a:off x="4464238" y="3835578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4880236" y="3627129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45368" y="3623036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38912" y="3624117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cxnSp>
        <p:nvCxnSpPr>
          <p:cNvPr id="91" name="직선 연결선 90"/>
          <p:cNvCxnSpPr/>
          <p:nvPr/>
        </p:nvCxnSpPr>
        <p:spPr bwMode="auto">
          <a:xfrm flipV="1">
            <a:off x="4720940" y="3843694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65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92807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\lesson01\ops\ms_lesson01\images\ms_31_1_06_03_01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931" y="2154708"/>
            <a:ext cx="4093169" cy="1955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5165" y="3429000"/>
            <a:ext cx="58862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00103" y="3428999"/>
            <a:ext cx="60785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288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51820" y="2580591"/>
            <a:ext cx="851004" cy="384721"/>
          </a:xfrm>
          <a:prstGeom prst="rect">
            <a:avLst/>
          </a:prstGeom>
          <a:solidFill>
            <a:srgbClr val="DBD2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85" y="3512764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92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31" y="2154708"/>
            <a:ext cx="4093169" cy="195578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258012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5165" y="3429000"/>
            <a:ext cx="58862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623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0103" y="3428999"/>
            <a:ext cx="60785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369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51820" y="2580591"/>
            <a:ext cx="851004" cy="384721"/>
          </a:xfrm>
          <a:prstGeom prst="rect">
            <a:avLst/>
          </a:prstGeom>
          <a:solidFill>
            <a:srgbClr val="DBD2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85" y="3512764"/>
            <a:ext cx="331562" cy="300956"/>
          </a:xfrm>
          <a:prstGeom prst="rect">
            <a:avLst/>
          </a:prstGeom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79490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 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\lesson01\ops\ms_lesson01\images\ms_31_1_06_03_01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4259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663318" y="530550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92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31" y="2154708"/>
            <a:ext cx="4093169" cy="195578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075165" y="3429000"/>
            <a:ext cx="588623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623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0103" y="3428999"/>
            <a:ext cx="60785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369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51820" y="2580591"/>
            <a:ext cx="851004" cy="384721"/>
          </a:xfrm>
          <a:prstGeom prst="rect">
            <a:avLst/>
          </a:prstGeom>
          <a:solidFill>
            <a:srgbClr val="DBD2E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85" y="3512764"/>
            <a:ext cx="331562" cy="300956"/>
          </a:xfrm>
          <a:prstGeom prst="rect">
            <a:avLst/>
          </a:prstGeom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4259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85" y="3512764"/>
            <a:ext cx="331562" cy="300956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95635" y="486031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1494" y="3269879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295635" y="3585371"/>
            <a:ext cx="4939131" cy="12563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3239852" y="3550895"/>
            <a:ext cx="1214478" cy="1263364"/>
            <a:chOff x="2039123" y="3593398"/>
            <a:chExt cx="1214478" cy="1263364"/>
          </a:xfrm>
        </p:grpSpPr>
        <p:grpSp>
          <p:nvGrpSpPr>
            <p:cNvPr id="42" name="그룹 41"/>
            <p:cNvGrpSpPr/>
            <p:nvPr/>
          </p:nvGrpSpPr>
          <p:grpSpPr>
            <a:xfrm>
              <a:off x="2039123" y="3717032"/>
              <a:ext cx="1214478" cy="1139730"/>
              <a:chOff x="2039123" y="3717032"/>
              <a:chExt cx="1214478" cy="113973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2332833" y="3717032"/>
                <a:ext cx="8436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6 2 3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070256" y="4053370"/>
                <a:ext cx="11833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－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2 5 4</a:t>
                </a:r>
              </a:p>
            </p:txBody>
          </p:sp>
          <p:cxnSp>
            <p:nvCxnSpPr>
              <p:cNvPr id="53" name="직선 연결선 52"/>
              <p:cNvCxnSpPr/>
              <p:nvPr/>
            </p:nvCxnSpPr>
            <p:spPr bwMode="auto">
              <a:xfrm flipV="1">
                <a:off x="2161779" y="4435136"/>
                <a:ext cx="926356" cy="1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TextBox 53"/>
              <p:cNvSpPr txBox="1"/>
              <p:nvPr/>
            </p:nvSpPr>
            <p:spPr>
              <a:xfrm>
                <a:off x="2039123" y="4456652"/>
                <a:ext cx="11833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3 6 9</a:t>
                </a:r>
              </a:p>
            </p:txBody>
          </p:sp>
        </p:grpSp>
        <p:cxnSp>
          <p:nvCxnSpPr>
            <p:cNvPr id="45" name="직선 연결선 44"/>
            <p:cNvCxnSpPr/>
            <p:nvPr/>
          </p:nvCxnSpPr>
          <p:spPr bwMode="auto">
            <a:xfrm flipV="1">
              <a:off x="2627784" y="3834867"/>
              <a:ext cx="180450" cy="17019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2805853" y="3598170"/>
              <a:ext cx="356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62921" y="3596302"/>
              <a:ext cx="3409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71201" y="3593398"/>
              <a:ext cx="255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 flipV="1">
              <a:off x="2407344" y="3837607"/>
              <a:ext cx="180450" cy="17019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38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42114</TotalTime>
  <Words>2466</Words>
  <Application>Microsoft Office PowerPoint</Application>
  <PresentationFormat>화면 슬라이드 쇼(4:3)</PresentationFormat>
  <Paragraphs>716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7385</cp:revision>
  <dcterms:created xsi:type="dcterms:W3CDTF">2008-07-15T12:19:11Z</dcterms:created>
  <dcterms:modified xsi:type="dcterms:W3CDTF">2022-01-06T06:44:01Z</dcterms:modified>
</cp:coreProperties>
</file>