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7" r:id="rId4"/>
    <p:sldId id="1370" r:id="rId5"/>
    <p:sldId id="1371" r:id="rId6"/>
    <p:sldId id="1372" r:id="rId7"/>
    <p:sldId id="1373" r:id="rId8"/>
    <p:sldId id="1374" r:id="rId9"/>
    <p:sldId id="1375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041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54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1105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이미지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텍스트는 지우고 위에 따로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(273)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클릭 영역이 반짝거림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(237)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8264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/>
                <a:gridCol w="3289858"/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bg_scroll_01.png, ms_31_1_07_ani.png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\lesson01\ops\ms_lesson01\images\ms_31_1_07_01_01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2803551" y="2339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>
            <a:off x="533762" y="2406364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63497" y="3001924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36569" y="2631776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1043" y="189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319807" y="3415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 flipH="1">
            <a:off x="5069623" y="2345490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9372" y="3963924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52490" y="4359968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111)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9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 flipH="1">
            <a:off x="2016599" y="3617254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38877" y="5053336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35696" y="5057912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(742)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반짝거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(743)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626035" y="4775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8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117582" y="5094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 flipH="1">
            <a:off x="5093707" y="3939651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9259" y="5845424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05303" y="5737412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(418)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(422)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3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813637" y="7196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36760" y="7969660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0979" y="7969660"/>
            <a:ext cx="48832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(396)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여자아이가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출구로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(416)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>
            <a:off x="2124052" y="6098035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3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" y="2258309"/>
            <a:ext cx="6591726" cy="69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18707" y="2564904"/>
            <a:ext cx="1269117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9107" y="370774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1195" y="4552286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3103" y="532792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241" y="7488160"/>
            <a:ext cx="1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804" y="259161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5274" y="2961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55" y="39237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94586" y="4319808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1138" y="5013176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99692" y="50177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53566" y="5697252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93626" y="5805264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51259" y="7929500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05294" y="7941769"/>
            <a:ext cx="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전자저작물처럼 여자아이가 폴짝폴짝 뛰는 모션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\lesson01\ops\ms_lesson01\ms_31_1_07_01_01.html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 descr="D:\★[초등] 교사용DVD 자료\수학(박) 3-1 지도서\app\resource\contents_sub\lesson01\ops\ms_lesson01\images\ms_31_1_07_01_01\ms_31_1_07_an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07" b="86029"/>
          <a:stretch/>
        </p:blipFill>
        <p:spPr bwMode="auto">
          <a:xfrm>
            <a:off x="3621181" y="7478445"/>
            <a:ext cx="1237002" cy="12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타원 47"/>
          <p:cNvSpPr/>
          <p:nvPr/>
        </p:nvSpPr>
        <p:spPr>
          <a:xfrm>
            <a:off x="4546317" y="7941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세 자리 수의 덧셈을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세 자리 수의 뺄셈을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41241</TotalTime>
  <Words>907</Words>
  <Application>Microsoft Office PowerPoint</Application>
  <PresentationFormat>화면 슬라이드 쇼(4:3)</PresentationFormat>
  <Paragraphs>293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7144</cp:revision>
  <dcterms:created xsi:type="dcterms:W3CDTF">2008-07-15T12:19:11Z</dcterms:created>
  <dcterms:modified xsi:type="dcterms:W3CDTF">2022-01-05T07:49:22Z</dcterms:modified>
</cp:coreProperties>
</file>