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82" r:id="rId2"/>
    <p:sldId id="783" r:id="rId3"/>
    <p:sldId id="1327" r:id="rId4"/>
    <p:sldId id="1288" r:id="rId5"/>
    <p:sldId id="1339" r:id="rId6"/>
    <p:sldId id="1352" r:id="rId7"/>
    <p:sldId id="1097" r:id="rId8"/>
    <p:sldId id="1289" r:id="rId9"/>
    <p:sldId id="1341" r:id="rId10"/>
    <p:sldId id="1310" r:id="rId11"/>
    <p:sldId id="1334" r:id="rId12"/>
    <p:sldId id="1345" r:id="rId13"/>
    <p:sldId id="1347" r:id="rId14"/>
    <p:sldId id="1348" r:id="rId15"/>
    <p:sldId id="1349" r:id="rId16"/>
    <p:sldId id="1350" r:id="rId17"/>
    <p:sldId id="1351" r:id="rId18"/>
    <p:sldId id="1311" r:id="rId19"/>
    <p:sldId id="1312" r:id="rId20"/>
    <p:sldId id="1337" r:id="rId21"/>
    <p:sldId id="1314" r:id="rId22"/>
    <p:sldId id="1297" r:id="rId23"/>
    <p:sldId id="1315" r:id="rId24"/>
    <p:sldId id="1316" r:id="rId25"/>
    <p:sldId id="1322" r:id="rId26"/>
    <p:sldId id="1323" r:id="rId27"/>
    <p:sldId id="1324" r:id="rId28"/>
    <p:sldId id="1317" r:id="rId29"/>
    <p:sldId id="1319" r:id="rId30"/>
    <p:sldId id="1318" r:id="rId31"/>
    <p:sldId id="1320" r:id="rId32"/>
    <p:sldId id="1321" r:id="rId3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00"/>
    <a:srgbClr val="F3D2E2"/>
    <a:srgbClr val="CB9D61"/>
    <a:srgbClr val="CBDCA8"/>
    <a:srgbClr val="FFFFFF"/>
    <a:srgbClr val="FF0000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60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60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60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606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60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60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60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2-03-0-0-0-0&amp;classno=MM_41_04/suh_0401_01_0003/suh_0401_01_0003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hyperlink" Target="https://cdata2.tsherpa.co.kr/tsherpa/MultiMedia/Flash/2020/curri/index.html?flashxmlnum=yein820&amp;classa=A8-C1-41-MM-MM-04-02-03-0-0-0-0&amp;classno=MM_41_04/suh_0401_01_0003/suh_0401_01_0003_3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ein820&amp;classa=A8-C1-41-MM-MM-04-02-03-0-0-0-0&amp;classno=MM_41_04/suh_0401_01_0003/suh_0401_01_0003_3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ein820&amp;classa=A8-C1-41-MM-MM-04-02-03-0-0-0-0&amp;classno=MM_41_04/suh_0401_01_0003/suh_0401_01_0003_3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ein820&amp;classa=A8-C1-41-MM-MM-04-02-03-0-0-0-0&amp;classno=MM_41_04/suh_0401_01_0003/suh_0401_01_0003_301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0/curri/index.html?flashxmlnum=yein820&amp;classa=A8-C1-41-MM-MM-04-02-03-0-0-0-0&amp;classno=MM_41_04/suh_0401_01_0003/suh_0401_01_0003_301_1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9157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05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6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세었는지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863600" y="2174310"/>
            <a:ext cx="5832635" cy="606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개짜리로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분류하여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세었습니다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5677117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방수포의 수는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49827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96548" y="4974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401" y="2479180"/>
            <a:ext cx="360000" cy="355000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2" y="218938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0395" y="2138306"/>
            <a:ext cx="6255840" cy="6786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28" y="42007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42651" y="40770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개짜리가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상자이면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15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68378" y="5242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307299" y="5113841"/>
            <a:ext cx="347938" cy="32223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7B975D6-513C-4FCF-848D-1B8C171E8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885" y="4730184"/>
            <a:ext cx="360000" cy="355000"/>
          </a:xfrm>
          <a:prstGeom prst="rect">
            <a:avLst/>
          </a:prstGeom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200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지우고 위에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791798" y="2060848"/>
            <a:ext cx="5712461" cy="1764196"/>
            <a:chOff x="791798" y="2060848"/>
            <a:chExt cx="5712461" cy="1764196"/>
          </a:xfrm>
        </p:grpSpPr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552BEA01-2C2C-4144-B674-47089463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798" y="2060848"/>
              <a:ext cx="5712461" cy="1750025"/>
            </a:xfrm>
            <a:prstGeom prst="rect">
              <a:avLst/>
            </a:prstGeom>
          </p:spPr>
        </p:pic>
        <p:sp>
          <p:nvSpPr>
            <p:cNvPr id="61" name="TextBox 43"/>
            <p:cNvSpPr txBox="1"/>
            <p:nvPr/>
          </p:nvSpPr>
          <p:spPr>
            <a:xfrm>
              <a:off x="1007604" y="2755957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987120" y="3380838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/>
            <p:cNvSpPr txBox="1"/>
            <p:nvPr/>
          </p:nvSpPr>
          <p:spPr>
            <a:xfrm>
              <a:off x="2553004" y="231186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2555776" y="2708920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2555776" y="3104964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2555776" y="351204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3786215" y="2240868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3743908" y="2564904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3743908" y="2888940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3743908" y="3212976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/>
            <p:cNvSpPr txBox="1"/>
            <p:nvPr/>
          </p:nvSpPr>
          <p:spPr>
            <a:xfrm>
              <a:off x="3743908" y="3537012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/>
            <p:cNvSpPr txBox="1"/>
            <p:nvPr/>
          </p:nvSpPr>
          <p:spPr>
            <a:xfrm>
              <a:off x="4856881" y="2709131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43"/>
            <p:cNvSpPr txBox="1"/>
            <p:nvPr/>
          </p:nvSpPr>
          <p:spPr>
            <a:xfrm>
              <a:off x="5364088" y="270892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43"/>
            <p:cNvSpPr txBox="1"/>
            <p:nvPr/>
          </p:nvSpPr>
          <p:spPr>
            <a:xfrm>
              <a:off x="4856881" y="3019798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43"/>
            <p:cNvSpPr txBox="1"/>
            <p:nvPr/>
          </p:nvSpPr>
          <p:spPr>
            <a:xfrm>
              <a:off x="5364088" y="302969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43"/>
            <p:cNvSpPr txBox="1"/>
            <p:nvPr/>
          </p:nvSpPr>
          <p:spPr>
            <a:xfrm>
              <a:off x="4858766" y="329253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43"/>
            <p:cNvSpPr txBox="1"/>
            <p:nvPr/>
          </p:nvSpPr>
          <p:spPr>
            <a:xfrm>
              <a:off x="5364087" y="3295069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43"/>
            <p:cNvSpPr txBox="1"/>
            <p:nvPr/>
          </p:nvSpPr>
          <p:spPr>
            <a:xfrm>
              <a:off x="4858766" y="355905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43"/>
            <p:cNvSpPr txBox="1"/>
            <p:nvPr/>
          </p:nvSpPr>
          <p:spPr>
            <a:xfrm>
              <a:off x="5364088" y="3556062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43"/>
            <p:cNvSpPr txBox="1"/>
            <p:nvPr/>
          </p:nvSpPr>
          <p:spPr>
            <a:xfrm>
              <a:off x="6228184" y="3128067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43"/>
            <p:cNvSpPr txBox="1"/>
            <p:nvPr/>
          </p:nvSpPr>
          <p:spPr>
            <a:xfrm>
              <a:off x="6228593" y="336148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43"/>
            <p:cNvSpPr txBox="1"/>
            <p:nvPr/>
          </p:nvSpPr>
          <p:spPr>
            <a:xfrm>
              <a:off x="6229002" y="359611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B8EFDD6F-F9F6-4705-8DC0-B328503D0696}"/>
              </a:ext>
            </a:extLst>
          </p:cNvPr>
          <p:cNvSpPr/>
          <p:nvPr/>
        </p:nvSpPr>
        <p:spPr bwMode="auto">
          <a:xfrm>
            <a:off x="2409464" y="4502367"/>
            <a:ext cx="2279628" cy="438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778239" y="5291860"/>
            <a:ext cx="3018185" cy="239259"/>
            <a:chOff x="319554" y="1245924"/>
            <a:chExt cx="5881587" cy="423864"/>
          </a:xfrm>
        </p:grpSpPr>
        <p:pic>
          <p:nvPicPr>
            <p:cNvPr id="88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04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19" y="1342742"/>
              <a:ext cx="800098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27" y="5333753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75" y="5338006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23" y="5342258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27" y="5340574"/>
            <a:ext cx="400802" cy="16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37886"/>
            <a:ext cx="410578" cy="1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03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207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497138" y="40770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개짜리가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상자이면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15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68378" y="5242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8EFDD6F-F9F6-4705-8DC0-B328503D0696}"/>
              </a:ext>
            </a:extLst>
          </p:cNvPr>
          <p:cNvSpPr/>
          <p:nvPr/>
        </p:nvSpPr>
        <p:spPr bwMode="auto">
          <a:xfrm>
            <a:off x="2409464" y="4502367"/>
            <a:ext cx="2279628" cy="438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ABA9EA0F-9557-4D0F-8670-F6C31329E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631" y="4763509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791798" y="2060848"/>
            <a:ext cx="5712461" cy="1764196"/>
            <a:chOff x="791798" y="2060848"/>
            <a:chExt cx="5712461" cy="1764196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552BEA01-2C2C-4144-B674-47089463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798" y="2060848"/>
              <a:ext cx="5712461" cy="1750025"/>
            </a:xfrm>
            <a:prstGeom prst="rect">
              <a:avLst/>
            </a:prstGeom>
          </p:spPr>
        </p:pic>
        <p:sp>
          <p:nvSpPr>
            <p:cNvPr id="34" name="TextBox 43"/>
            <p:cNvSpPr txBox="1"/>
            <p:nvPr/>
          </p:nvSpPr>
          <p:spPr>
            <a:xfrm>
              <a:off x="1007604" y="2755957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987120" y="3380838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2553004" y="231186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2555776" y="2708920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555776" y="3104964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55776" y="351204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3"/>
            <p:cNvSpPr txBox="1"/>
            <p:nvPr/>
          </p:nvSpPr>
          <p:spPr>
            <a:xfrm>
              <a:off x="3786215" y="2240868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3"/>
            <p:cNvSpPr txBox="1"/>
            <p:nvPr/>
          </p:nvSpPr>
          <p:spPr>
            <a:xfrm>
              <a:off x="3743908" y="2564904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743908" y="2888940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743908" y="3212976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3743908" y="3537012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4856881" y="2709131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/>
            <p:cNvSpPr txBox="1"/>
            <p:nvPr/>
          </p:nvSpPr>
          <p:spPr>
            <a:xfrm>
              <a:off x="5364088" y="270892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4856881" y="3019798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5364088" y="302969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4858766" y="329253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5364087" y="3295069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4858766" y="355905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5364088" y="3556062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6228184" y="3128067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/>
            <p:cNvSpPr txBox="1"/>
            <p:nvPr/>
          </p:nvSpPr>
          <p:spPr>
            <a:xfrm>
              <a:off x="6228593" y="336148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/>
            <p:cNvSpPr txBox="1"/>
            <p:nvPr/>
          </p:nvSpPr>
          <p:spPr>
            <a:xfrm>
              <a:off x="6229002" y="359611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778239" y="5291860"/>
            <a:ext cx="3018185" cy="239259"/>
            <a:chOff x="319554" y="1245924"/>
            <a:chExt cx="5881587" cy="423864"/>
          </a:xfrm>
        </p:grpSpPr>
        <p:pic>
          <p:nvPicPr>
            <p:cNvPr id="8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04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19" y="1342742"/>
              <a:ext cx="800098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0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78" y="5329497"/>
            <a:ext cx="410578" cy="1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33753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75" y="5338006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23" y="5342258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48963"/>
            <a:ext cx="400802" cy="16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07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207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497138" y="40770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개짜리가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상자이면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15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68378" y="5242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8EFDD6F-F9F6-4705-8DC0-B328503D0696}"/>
              </a:ext>
            </a:extLst>
          </p:cNvPr>
          <p:cNvSpPr/>
          <p:nvPr/>
        </p:nvSpPr>
        <p:spPr bwMode="auto">
          <a:xfrm>
            <a:off x="2409464" y="4502367"/>
            <a:ext cx="2279628" cy="438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ABA9EA0F-9557-4D0F-8670-F6C31329E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631" y="4763509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791798" y="2060848"/>
            <a:ext cx="5712461" cy="1764196"/>
            <a:chOff x="791798" y="2060848"/>
            <a:chExt cx="5712461" cy="1764196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552BEA01-2C2C-4144-B674-47089463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798" y="2060848"/>
              <a:ext cx="5712461" cy="1750025"/>
            </a:xfrm>
            <a:prstGeom prst="rect">
              <a:avLst/>
            </a:prstGeom>
          </p:spPr>
        </p:pic>
        <p:sp>
          <p:nvSpPr>
            <p:cNvPr id="34" name="TextBox 43"/>
            <p:cNvSpPr txBox="1"/>
            <p:nvPr/>
          </p:nvSpPr>
          <p:spPr>
            <a:xfrm>
              <a:off x="1007604" y="2755957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987120" y="3380838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2553004" y="231186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2555776" y="2708920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555776" y="3104964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55776" y="351204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3"/>
            <p:cNvSpPr txBox="1"/>
            <p:nvPr/>
          </p:nvSpPr>
          <p:spPr>
            <a:xfrm>
              <a:off x="3786215" y="2240868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3"/>
            <p:cNvSpPr txBox="1"/>
            <p:nvPr/>
          </p:nvSpPr>
          <p:spPr>
            <a:xfrm>
              <a:off x="3743908" y="2564904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743908" y="2888940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743908" y="3212976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3743908" y="3537012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4856881" y="2709131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/>
            <p:cNvSpPr txBox="1"/>
            <p:nvPr/>
          </p:nvSpPr>
          <p:spPr>
            <a:xfrm>
              <a:off x="5364088" y="270892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4856881" y="3019798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5364088" y="302969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4858766" y="329253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5364087" y="3295069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4858766" y="355905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5364088" y="3556062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6228184" y="3128067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/>
            <p:cNvSpPr txBox="1"/>
            <p:nvPr/>
          </p:nvSpPr>
          <p:spPr>
            <a:xfrm>
              <a:off x="6228593" y="336148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/>
            <p:cNvSpPr txBox="1"/>
            <p:nvPr/>
          </p:nvSpPr>
          <p:spPr>
            <a:xfrm>
              <a:off x="6229002" y="359611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778239" y="5291860"/>
            <a:ext cx="3018185" cy="239259"/>
            <a:chOff x="319554" y="1245924"/>
            <a:chExt cx="5881587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04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19" y="1342742"/>
              <a:ext cx="800098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78" y="5329497"/>
            <a:ext cx="410578" cy="1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27" y="5333753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419" y="5338006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23" y="5342258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50" y="5348963"/>
            <a:ext cx="400802" cy="16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85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207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497138" y="40770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개짜리가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상자이면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15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68378" y="5242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8EFDD6F-F9F6-4705-8DC0-B328503D0696}"/>
              </a:ext>
            </a:extLst>
          </p:cNvPr>
          <p:cNvSpPr/>
          <p:nvPr/>
        </p:nvSpPr>
        <p:spPr bwMode="auto">
          <a:xfrm>
            <a:off x="2409464" y="4502367"/>
            <a:ext cx="2279628" cy="438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ABA9EA0F-9557-4D0F-8670-F6C31329E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631" y="4763509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791798" y="2060848"/>
            <a:ext cx="5712461" cy="1764196"/>
            <a:chOff x="791798" y="2060848"/>
            <a:chExt cx="5712461" cy="1764196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552BEA01-2C2C-4144-B674-47089463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798" y="2060848"/>
              <a:ext cx="5712461" cy="1750025"/>
            </a:xfrm>
            <a:prstGeom prst="rect">
              <a:avLst/>
            </a:prstGeom>
          </p:spPr>
        </p:pic>
        <p:sp>
          <p:nvSpPr>
            <p:cNvPr id="34" name="TextBox 43"/>
            <p:cNvSpPr txBox="1"/>
            <p:nvPr/>
          </p:nvSpPr>
          <p:spPr>
            <a:xfrm>
              <a:off x="1007604" y="2755957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987120" y="3380838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2553004" y="231186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2555776" y="2708920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555776" y="3104964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55776" y="351204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3"/>
            <p:cNvSpPr txBox="1"/>
            <p:nvPr/>
          </p:nvSpPr>
          <p:spPr>
            <a:xfrm>
              <a:off x="3786215" y="2240868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3"/>
            <p:cNvSpPr txBox="1"/>
            <p:nvPr/>
          </p:nvSpPr>
          <p:spPr>
            <a:xfrm>
              <a:off x="3743908" y="2564904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743908" y="2888940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743908" y="3212976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3743908" y="3537012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4856881" y="2709131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/>
            <p:cNvSpPr txBox="1"/>
            <p:nvPr/>
          </p:nvSpPr>
          <p:spPr>
            <a:xfrm>
              <a:off x="5364088" y="270892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4856881" y="3019798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5364088" y="302969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4858766" y="329253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5364087" y="3295069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4858766" y="355905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5364088" y="3556062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6228184" y="3128067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/>
            <p:cNvSpPr txBox="1"/>
            <p:nvPr/>
          </p:nvSpPr>
          <p:spPr>
            <a:xfrm>
              <a:off x="6228593" y="336148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/>
            <p:cNvSpPr txBox="1"/>
            <p:nvPr/>
          </p:nvSpPr>
          <p:spPr>
            <a:xfrm>
              <a:off x="6229002" y="359611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778239" y="5291860"/>
            <a:ext cx="3018185" cy="239259"/>
            <a:chOff x="319554" y="1245924"/>
            <a:chExt cx="5881587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04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19" y="1342742"/>
              <a:ext cx="800098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78" y="5329497"/>
            <a:ext cx="410578" cy="1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27" y="5333753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75" y="5338006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42258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348963"/>
            <a:ext cx="400802" cy="16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11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207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497138" y="40770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개짜리가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상자이면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15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68378" y="5242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8EFDD6F-F9F6-4705-8DC0-B328503D0696}"/>
              </a:ext>
            </a:extLst>
          </p:cNvPr>
          <p:cNvSpPr/>
          <p:nvPr/>
        </p:nvSpPr>
        <p:spPr bwMode="auto">
          <a:xfrm>
            <a:off x="2409464" y="4502367"/>
            <a:ext cx="2279628" cy="438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ABA9EA0F-9557-4D0F-8670-F6C31329E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631" y="4763509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791798" y="2060848"/>
            <a:ext cx="5712461" cy="1764196"/>
            <a:chOff x="791798" y="2060848"/>
            <a:chExt cx="5712461" cy="1764196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552BEA01-2C2C-4144-B674-47089463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798" y="2060848"/>
              <a:ext cx="5712461" cy="1750025"/>
            </a:xfrm>
            <a:prstGeom prst="rect">
              <a:avLst/>
            </a:prstGeom>
          </p:spPr>
        </p:pic>
        <p:sp>
          <p:nvSpPr>
            <p:cNvPr id="34" name="TextBox 43"/>
            <p:cNvSpPr txBox="1"/>
            <p:nvPr/>
          </p:nvSpPr>
          <p:spPr>
            <a:xfrm>
              <a:off x="1007604" y="2755957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987120" y="3380838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2553004" y="231186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2555776" y="2708920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555776" y="3104964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55776" y="351204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3"/>
            <p:cNvSpPr txBox="1"/>
            <p:nvPr/>
          </p:nvSpPr>
          <p:spPr>
            <a:xfrm>
              <a:off x="3786215" y="2240868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3"/>
            <p:cNvSpPr txBox="1"/>
            <p:nvPr/>
          </p:nvSpPr>
          <p:spPr>
            <a:xfrm>
              <a:off x="3743908" y="2564904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743908" y="2888940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743908" y="3212976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3743908" y="3537012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4856881" y="2709131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/>
            <p:cNvSpPr txBox="1"/>
            <p:nvPr/>
          </p:nvSpPr>
          <p:spPr>
            <a:xfrm>
              <a:off x="5364088" y="270892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4856881" y="3019798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5364088" y="302969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4858766" y="329253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5364087" y="3295069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4858766" y="355905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5364088" y="3556062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6228184" y="3128067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/>
            <p:cNvSpPr txBox="1"/>
            <p:nvPr/>
          </p:nvSpPr>
          <p:spPr>
            <a:xfrm>
              <a:off x="6228593" y="336148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/>
            <p:cNvSpPr txBox="1"/>
            <p:nvPr/>
          </p:nvSpPr>
          <p:spPr>
            <a:xfrm>
              <a:off x="6229002" y="359611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78239" y="5291860"/>
            <a:ext cx="3018185" cy="239259"/>
            <a:chOff x="319554" y="1245924"/>
            <a:chExt cx="5881587" cy="423864"/>
          </a:xfrm>
        </p:grpSpPr>
        <p:pic>
          <p:nvPicPr>
            <p:cNvPr id="7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04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863" y="1342742"/>
              <a:ext cx="800098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78" y="5329497"/>
            <a:ext cx="410578" cy="1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27" y="5333753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75" y="5338006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23" y="5342258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348963"/>
            <a:ext cx="400802" cy="16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6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207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497138" y="40770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방수포는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15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343602" y="50248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8EFDD6F-F9F6-4705-8DC0-B328503D0696}"/>
              </a:ext>
            </a:extLst>
          </p:cNvPr>
          <p:cNvSpPr/>
          <p:nvPr/>
        </p:nvSpPr>
        <p:spPr bwMode="auto">
          <a:xfrm>
            <a:off x="2409464" y="4502367"/>
            <a:ext cx="2279628" cy="438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24583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ABA9EA0F-9557-4D0F-8670-F6C31329E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631" y="4763509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791798" y="2060848"/>
            <a:ext cx="5712461" cy="1764196"/>
            <a:chOff x="791798" y="2060848"/>
            <a:chExt cx="5712461" cy="1764196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552BEA01-2C2C-4144-B674-47089463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798" y="2060848"/>
              <a:ext cx="5712461" cy="1750025"/>
            </a:xfrm>
            <a:prstGeom prst="rect">
              <a:avLst/>
            </a:prstGeom>
          </p:spPr>
        </p:pic>
        <p:sp>
          <p:nvSpPr>
            <p:cNvPr id="34" name="TextBox 43"/>
            <p:cNvSpPr txBox="1"/>
            <p:nvPr/>
          </p:nvSpPr>
          <p:spPr>
            <a:xfrm>
              <a:off x="1007604" y="2755957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987120" y="3380838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2553004" y="231186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2555776" y="2708920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555776" y="3104964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55776" y="351204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3"/>
            <p:cNvSpPr txBox="1"/>
            <p:nvPr/>
          </p:nvSpPr>
          <p:spPr>
            <a:xfrm>
              <a:off x="3786215" y="2240868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3"/>
            <p:cNvSpPr txBox="1"/>
            <p:nvPr/>
          </p:nvSpPr>
          <p:spPr>
            <a:xfrm>
              <a:off x="3743908" y="2564904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743908" y="2888940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743908" y="3212976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3743908" y="3537012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4856881" y="2709131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/>
            <p:cNvSpPr txBox="1"/>
            <p:nvPr/>
          </p:nvSpPr>
          <p:spPr>
            <a:xfrm>
              <a:off x="5364088" y="270892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4856881" y="3019798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5364088" y="302969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4858766" y="329253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5364087" y="3295069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4858766" y="355905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5364088" y="3556062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6228184" y="3128067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/>
            <p:cNvSpPr txBox="1"/>
            <p:nvPr/>
          </p:nvSpPr>
          <p:spPr>
            <a:xfrm>
              <a:off x="6228593" y="336148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/>
            <p:cNvSpPr txBox="1"/>
            <p:nvPr/>
          </p:nvSpPr>
          <p:spPr>
            <a:xfrm>
              <a:off x="6229002" y="359611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778239" y="5291860"/>
            <a:ext cx="3018185" cy="239259"/>
            <a:chOff x="319554" y="1245924"/>
            <a:chExt cx="5881587" cy="423864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04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19" y="1342742"/>
              <a:ext cx="800098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78" y="5329497"/>
            <a:ext cx="410578" cy="1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27" y="5333753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75" y="5338006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23" y="5342258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90" y="5348963"/>
            <a:ext cx="400802" cy="16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A37DD9FD-9DEC-401D-A2DF-55B071B9B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12" y="528857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4B850788-22B6-48B3-9D1A-2A2446C94BC0}"/>
              </a:ext>
            </a:extLst>
          </p:cNvPr>
          <p:cNvSpPr/>
          <p:nvPr/>
        </p:nvSpPr>
        <p:spPr>
          <a:xfrm>
            <a:off x="5325405" y="5040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94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207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497138" y="407707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방수포는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15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343602" y="50248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8EFDD6F-F9F6-4705-8DC0-B328503D0696}"/>
              </a:ext>
            </a:extLst>
          </p:cNvPr>
          <p:cNvSpPr/>
          <p:nvPr/>
        </p:nvSpPr>
        <p:spPr bwMode="auto">
          <a:xfrm>
            <a:off x="2409464" y="4502367"/>
            <a:ext cx="2279628" cy="438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24583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ABA9EA0F-9557-4D0F-8670-F6C31329E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631" y="4763509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791798" y="2060848"/>
            <a:ext cx="5712461" cy="1764196"/>
            <a:chOff x="791798" y="2060848"/>
            <a:chExt cx="5712461" cy="1764196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552BEA01-2C2C-4144-B674-47089463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798" y="2060848"/>
              <a:ext cx="5712461" cy="1750025"/>
            </a:xfrm>
            <a:prstGeom prst="rect">
              <a:avLst/>
            </a:prstGeom>
          </p:spPr>
        </p:pic>
        <p:sp>
          <p:nvSpPr>
            <p:cNvPr id="34" name="TextBox 43"/>
            <p:cNvSpPr txBox="1"/>
            <p:nvPr/>
          </p:nvSpPr>
          <p:spPr>
            <a:xfrm>
              <a:off x="1007604" y="2755957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987120" y="3380838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2553004" y="231186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2555776" y="2708920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555776" y="3104964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55776" y="351204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3"/>
            <p:cNvSpPr txBox="1"/>
            <p:nvPr/>
          </p:nvSpPr>
          <p:spPr>
            <a:xfrm>
              <a:off x="3786215" y="2240868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3"/>
            <p:cNvSpPr txBox="1"/>
            <p:nvPr/>
          </p:nvSpPr>
          <p:spPr>
            <a:xfrm>
              <a:off x="3743908" y="2564904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743908" y="2888940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743908" y="3212976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3743908" y="3537012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4856881" y="2709131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/>
            <p:cNvSpPr txBox="1"/>
            <p:nvPr/>
          </p:nvSpPr>
          <p:spPr>
            <a:xfrm>
              <a:off x="5364088" y="270892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4856881" y="3019798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5364088" y="302969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4858766" y="329253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43"/>
            <p:cNvSpPr txBox="1"/>
            <p:nvPr/>
          </p:nvSpPr>
          <p:spPr>
            <a:xfrm>
              <a:off x="5364087" y="3295069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4858766" y="355905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5364088" y="3556062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6228184" y="3128067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43"/>
            <p:cNvSpPr txBox="1"/>
            <p:nvPr/>
          </p:nvSpPr>
          <p:spPr>
            <a:xfrm>
              <a:off x="6228593" y="336148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43"/>
            <p:cNvSpPr txBox="1"/>
            <p:nvPr/>
          </p:nvSpPr>
          <p:spPr>
            <a:xfrm>
              <a:off x="6229002" y="359611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778239" y="5291860"/>
            <a:ext cx="3018185" cy="239259"/>
            <a:chOff x="319554" y="1245924"/>
            <a:chExt cx="5881587" cy="423864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04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19" y="1342742"/>
              <a:ext cx="800098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78" y="5329497"/>
            <a:ext cx="410578" cy="1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27" y="5333753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75" y="5338006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23" y="5342258"/>
            <a:ext cx="410577" cy="1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90" y="5348963"/>
            <a:ext cx="400802" cy="16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A37DD9FD-9DEC-401D-A2DF-55B071B9B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12" y="528857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4B850788-22B6-48B3-9D1A-2A2446C94BC0}"/>
              </a:ext>
            </a:extLst>
          </p:cNvPr>
          <p:cNvSpPr/>
          <p:nvPr/>
        </p:nvSpPr>
        <p:spPr>
          <a:xfrm>
            <a:off x="5325405" y="5040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2000/4000/500/80/3/24583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굵은 글씨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3DB842AA-0A6B-46EB-8AA0-A3D6438E2895}"/>
              </a:ext>
            </a:extLst>
          </p:cNvPr>
          <p:cNvSpPr/>
          <p:nvPr/>
        </p:nvSpPr>
        <p:spPr>
          <a:xfrm>
            <a:off x="192745" y="2384883"/>
            <a:ext cx="6667165" cy="2700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29">
            <a:extLst>
              <a:ext uri="{FF2B5EF4-FFF2-40B4-BE49-F238E27FC236}">
                <a16:creationId xmlns="" xmlns:a16="http://schemas.microsoft.com/office/drawing/2014/main" id="{D46F56EE-4164-486A-A96D-C8C66FF89816}"/>
              </a:ext>
            </a:extLst>
          </p:cNvPr>
          <p:cNvSpPr/>
          <p:nvPr/>
        </p:nvSpPr>
        <p:spPr>
          <a:xfrm>
            <a:off x="338478" y="220486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EA9BE80-C52D-4AFA-81B7-1CEEF3873723}"/>
              </a:ext>
            </a:extLst>
          </p:cNvPr>
          <p:cNvSpPr txBox="1"/>
          <p:nvPr/>
        </p:nvSpPr>
        <p:spPr>
          <a:xfrm>
            <a:off x="951652" y="2724614"/>
            <a:ext cx="51493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개짜리가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상자이면 </a:t>
            </a:r>
            <a:r>
              <a:rPr lang="en-US" altLang="ko-KR" sz="2000" b="1" spc="-150" dirty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개짜리가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상자이면 </a:t>
            </a:r>
            <a:r>
              <a:rPr lang="en-US" altLang="ko-KR" sz="2000" b="1" spc="-150" dirty="0"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개짜리가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상자이면 </a:t>
            </a:r>
            <a:r>
              <a:rPr lang="en-US" altLang="ko-KR" sz="2000" b="1" spc="-15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개짜리가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상자이면 </a:t>
            </a:r>
            <a:r>
              <a:rPr lang="en-US" altLang="ko-KR" sz="2000" b="1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개짜리가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상자이면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개이므로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방수포는 모두 </a:t>
            </a:r>
            <a:r>
              <a:rPr lang="en-US" altLang="ko-KR" sz="2800" b="1" spc="-150" dirty="0">
                <a:latin typeface="맑은 고딕" pitchFamily="50" charset="-127"/>
                <a:ea typeface="맑은 고딕" pitchFamily="50" charset="-127"/>
              </a:rPr>
              <a:t>24583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239B30D8-A8C5-40FD-A724-2B3535E5B5B3}"/>
              </a:ext>
            </a:extLst>
          </p:cNvPr>
          <p:cNvSpPr/>
          <p:nvPr/>
        </p:nvSpPr>
        <p:spPr>
          <a:xfrm>
            <a:off x="4407390" y="2685417"/>
            <a:ext cx="347938" cy="32223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16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971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192745" y="1917021"/>
            <a:ext cx="6791900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수를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			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33122" y="2452051"/>
            <a:ext cx="99851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24583</a:t>
            </a:r>
            <a:endParaRPr kumimoji="1" lang="ko-KR" alt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423625" y="2442856"/>
            <a:ext cx="28081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이만 </a:t>
            </a:r>
            <a:r>
              <a:rPr kumimoji="1" lang="ko-KR" altLang="en-US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사천오백팔십삼</a:t>
            </a:r>
            <a:endParaRPr kumimoji="1" lang="ko-KR" alt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96136" y="1624917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방수포의 수는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265356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85" y="22910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B2FCF02F-42CA-438E-A55F-BC9F07CC19E5}"/>
              </a:ext>
            </a:extLst>
          </p:cNvPr>
          <p:cNvGrpSpPr/>
          <p:nvPr/>
        </p:nvGrpSpPr>
        <p:grpSpPr>
          <a:xfrm>
            <a:off x="904621" y="4926650"/>
            <a:ext cx="5040560" cy="384721"/>
            <a:chOff x="306814" y="4798804"/>
            <a:chExt cx="5040560" cy="384721"/>
          </a:xfrm>
          <a:solidFill>
            <a:schemeClr val="bg1">
              <a:lumMod val="95000"/>
            </a:schemeClr>
          </a:solidFill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486F1C60-B912-4ABC-9731-6170515FC3DE}"/>
                </a:ext>
              </a:extLst>
            </p:cNvPr>
            <p:cNvSpPr txBox="1"/>
            <p:nvPr/>
          </p:nvSpPr>
          <p:spPr>
            <a:xfrm>
              <a:off x="306814" y="4798804"/>
              <a:ext cx="504056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56319 = 50000 +	           +	           +         +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BB2FFE3E-C4B0-4699-91D2-6E241148E48E}"/>
                </a:ext>
              </a:extLst>
            </p:cNvPr>
            <p:cNvSpPr/>
            <p:nvPr/>
          </p:nvSpPr>
          <p:spPr bwMode="auto">
            <a:xfrm>
              <a:off x="2062355" y="4845376"/>
              <a:ext cx="817458" cy="3185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6000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BA00AA5C-A4AA-4C4A-846A-C1620FB061AF}"/>
                </a:ext>
              </a:extLst>
            </p:cNvPr>
            <p:cNvSpPr/>
            <p:nvPr/>
          </p:nvSpPr>
          <p:spPr bwMode="auto">
            <a:xfrm>
              <a:off x="3171895" y="4849835"/>
              <a:ext cx="635851" cy="3185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300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A46F61F3-5BD3-405C-AA94-303DB35075B2}"/>
                </a:ext>
              </a:extLst>
            </p:cNvPr>
            <p:cNvSpPr/>
            <p:nvPr/>
          </p:nvSpPr>
          <p:spPr bwMode="auto">
            <a:xfrm>
              <a:off x="4054464" y="4827964"/>
              <a:ext cx="502411" cy="3185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738ADC19-C534-488F-AC0E-149D19AC94CC}"/>
                </a:ext>
              </a:extLst>
            </p:cNvPr>
            <p:cNvSpPr/>
            <p:nvPr/>
          </p:nvSpPr>
          <p:spPr bwMode="auto">
            <a:xfrm>
              <a:off x="4817549" y="4808880"/>
              <a:ext cx="260777" cy="3687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56319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는 얼마큼의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도입 화면에는 ①부분만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사각형이 반짝거리고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해당하는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자릿값이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자릿값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클릭할 때마다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6000/300/10/9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순서대로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자릿값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 표가 아래로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펼쳐짐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천의 자리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백의 자리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십의 자리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일의 자리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순서대로 빨간색 점선 사각형 옮겨 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애니메이션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2~5.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천의 자리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백의 자리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십의 자리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일의 자리 클릭할 때 맞추어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2&gt;3&gt;4&gt;5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순서대로 정답 칸 공개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애니메이션 순서 없이 전체 화면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누르면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\app\resource\contents\lesson01\ops\lesson01\mm_41_1_02_04_01.html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317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D622E63C-6340-4635-91C1-1453F4F0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90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2772739-109C-4C46-AAE3-E5E49D5159E0}"/>
              </a:ext>
            </a:extLst>
          </p:cNvPr>
          <p:cNvSpPr txBox="1"/>
          <p:nvPr/>
        </p:nvSpPr>
        <p:spPr>
          <a:xfrm>
            <a:off x="376398" y="170844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5, 6, 3, 1, 9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각각 얼마를 나타내는지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타원 90"/>
          <p:cNvSpPr/>
          <p:nvPr/>
        </p:nvSpPr>
        <p:spPr>
          <a:xfrm>
            <a:off x="1586171" y="2755270"/>
            <a:ext cx="357538" cy="31369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2096852"/>
            <a:ext cx="1153380" cy="3254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만의 자리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1560" y="2455453"/>
            <a:ext cx="1153380" cy="3254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560" y="3139529"/>
            <a:ext cx="1153380" cy="3254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34444" y="3140968"/>
            <a:ext cx="1153380" cy="3254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23828" y="3142407"/>
            <a:ext cx="1153380" cy="3254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46712" y="3143846"/>
            <a:ext cx="1153380" cy="3254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6096" y="3145285"/>
            <a:ext cx="1153380" cy="3254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34444" y="3501008"/>
            <a:ext cx="1153380" cy="325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23828" y="3501008"/>
            <a:ext cx="1153380" cy="325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47964" y="3501008"/>
            <a:ext cx="1153380" cy="325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36096" y="3501008"/>
            <a:ext cx="1153380" cy="325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23828" y="3859609"/>
            <a:ext cx="1153380" cy="325475"/>
          </a:xfrm>
          <a:prstGeom prst="rect">
            <a:avLst/>
          </a:prstGeom>
          <a:solidFill>
            <a:srgbClr val="F3D2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47964" y="3859609"/>
            <a:ext cx="1153380" cy="325475"/>
          </a:xfrm>
          <a:prstGeom prst="rect">
            <a:avLst/>
          </a:prstGeom>
          <a:solidFill>
            <a:srgbClr val="F3D2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6096" y="3859609"/>
            <a:ext cx="1153380" cy="325475"/>
          </a:xfrm>
          <a:prstGeom prst="rect">
            <a:avLst/>
          </a:prstGeom>
          <a:solidFill>
            <a:srgbClr val="F3D2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46712" y="4221088"/>
            <a:ext cx="1153380" cy="325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34844" y="4221088"/>
            <a:ext cx="1153380" cy="325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34844" y="4569657"/>
            <a:ext cx="1153380" cy="325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36096" y="2455453"/>
            <a:ext cx="1153380" cy="325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37348" y="2095413"/>
            <a:ext cx="1153380" cy="325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46712" y="2456892"/>
            <a:ext cx="1153380" cy="325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246712" y="2095413"/>
            <a:ext cx="1153380" cy="325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23828" y="2455453"/>
            <a:ext cx="1153380" cy="325475"/>
          </a:xfrm>
          <a:prstGeom prst="rect">
            <a:avLst/>
          </a:prstGeom>
          <a:solidFill>
            <a:srgbClr val="F3D2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023828" y="2095413"/>
            <a:ext cx="1153380" cy="325475"/>
          </a:xfrm>
          <a:prstGeom prst="rect">
            <a:avLst/>
          </a:prstGeom>
          <a:solidFill>
            <a:srgbClr val="F3D2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834444" y="2456892"/>
            <a:ext cx="1153380" cy="325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834444" y="2095413"/>
            <a:ext cx="1153380" cy="325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천의 자리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A9766FE-2728-4107-9016-4338BC2D643B}"/>
              </a:ext>
            </a:extLst>
          </p:cNvPr>
          <p:cNvSpPr/>
          <p:nvPr/>
        </p:nvSpPr>
        <p:spPr>
          <a:xfrm>
            <a:off x="1763860" y="2093167"/>
            <a:ext cx="1292375" cy="71604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51547" y="2797566"/>
            <a:ext cx="311727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3548" y="1996391"/>
            <a:ext cx="6192688" cy="14743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80477" y="2618190"/>
            <a:ext cx="357538" cy="31369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44BAEE9F-7D10-4540-92F3-226511C143B7}"/>
              </a:ext>
            </a:extLst>
          </p:cNvPr>
          <p:cNvSpPr/>
          <p:nvPr/>
        </p:nvSpPr>
        <p:spPr>
          <a:xfrm>
            <a:off x="2447764" y="4634404"/>
            <a:ext cx="357538" cy="31369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EB4B0BEE-705C-46F3-AB0F-C50176EE9585}"/>
              </a:ext>
            </a:extLst>
          </p:cNvPr>
          <p:cNvSpPr/>
          <p:nvPr/>
        </p:nvSpPr>
        <p:spPr>
          <a:xfrm>
            <a:off x="4496371" y="4634404"/>
            <a:ext cx="357538" cy="31369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AF9596AD-CCB3-471F-8E7A-0D68B2BB67B2}"/>
              </a:ext>
            </a:extLst>
          </p:cNvPr>
          <p:cNvSpPr/>
          <p:nvPr/>
        </p:nvSpPr>
        <p:spPr>
          <a:xfrm>
            <a:off x="3561452" y="4656298"/>
            <a:ext cx="357538" cy="31369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31B751D4-9412-48A8-8196-39CD3707D288}"/>
              </a:ext>
            </a:extLst>
          </p:cNvPr>
          <p:cNvSpPr/>
          <p:nvPr/>
        </p:nvSpPr>
        <p:spPr>
          <a:xfrm>
            <a:off x="5202958" y="4634404"/>
            <a:ext cx="357538" cy="31369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29658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홍수 피해 지원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방수포의 수로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 자리 수 탐색하기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다섯자리 수를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 자리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 자리 수의 각 자리의 숫자와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자릿값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다섯 자리 수를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 돈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5D8DB91-16BF-4ED8-B271-FD5968ABD8F8}"/>
              </a:ext>
            </a:extLst>
          </p:cNvPr>
          <p:cNvSpPr txBox="1"/>
          <p:nvPr/>
        </p:nvSpPr>
        <p:spPr>
          <a:xfrm>
            <a:off x="3234436" y="3109198"/>
            <a:ext cx="2639636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사만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오백팔십육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수나 말을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08574" y="2564017"/>
            <a:ext cx="1342927" cy="461665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98953</a:t>
            </a:r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 bwMode="auto">
          <a:xfrm flipV="1">
            <a:off x="2840722" y="2794849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직사각형 66"/>
          <p:cNvSpPr/>
          <p:nvPr/>
        </p:nvSpPr>
        <p:spPr bwMode="auto">
          <a:xfrm>
            <a:off x="3222532" y="2575771"/>
            <a:ext cx="2653434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구만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팔천구백오십삼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/>
          <p:cNvSpPr/>
          <p:nvPr/>
        </p:nvSpPr>
        <p:spPr>
          <a:xfrm>
            <a:off x="5715772" y="5089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817" y="2356327"/>
            <a:ext cx="360000" cy="355000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46FC1F3A-5CCB-4CE2-B21C-21E3E06FE206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323188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CC8F71F-2C8B-4569-A6B1-30C68C7823C7}"/>
              </a:ext>
            </a:extLst>
          </p:cNvPr>
          <p:cNvSpPr/>
          <p:nvPr/>
        </p:nvSpPr>
        <p:spPr bwMode="auto">
          <a:xfrm>
            <a:off x="1508574" y="3104509"/>
            <a:ext cx="133214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40586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ADF504FE-A7E8-48C7-A38C-D27086CC8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645" y="2996935"/>
            <a:ext cx="360000" cy="355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121200F-17D4-4C81-A5A2-7C16E0C8F2B4}"/>
              </a:ext>
            </a:extLst>
          </p:cNvPr>
          <p:cNvSpPr txBox="1"/>
          <p:nvPr/>
        </p:nvSpPr>
        <p:spPr>
          <a:xfrm>
            <a:off x="1508574" y="3615407"/>
            <a:ext cx="1342927" cy="461665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39047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5CAAC0B2-47F1-4673-9E77-EDD28E110E6B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846239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1F21DE5A-5ABA-462E-94CC-40F8FF5D7E03}"/>
              </a:ext>
            </a:extLst>
          </p:cNvPr>
          <p:cNvSpPr/>
          <p:nvPr/>
        </p:nvSpPr>
        <p:spPr bwMode="auto">
          <a:xfrm>
            <a:off x="3222532" y="3627161"/>
            <a:ext cx="2653434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삼만 구천사십칠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9AABCF37-54FA-4A4F-8D33-553697028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817" y="340771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C42DBF8-0C99-4385-8A0E-DDC2F8CB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7" y="1909829"/>
            <a:ext cx="6331371" cy="206764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7997FA2-B31D-4547-A39A-BD49A6899E93}"/>
              </a:ext>
            </a:extLst>
          </p:cNvPr>
          <p:cNvSpPr/>
          <p:nvPr/>
        </p:nvSpPr>
        <p:spPr>
          <a:xfrm>
            <a:off x="863588" y="2054542"/>
            <a:ext cx="1167244" cy="5823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6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돈이 모두 얼마인지 세어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2486854" y="4244960"/>
            <a:ext cx="1534916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32570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77209" y="4302696"/>
            <a:ext cx="511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빨간색 점선 사각형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초록색으로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나타난 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 다음 만원으로 빨간색 사각형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 초록색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백원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십원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순서대로 빨간 사각형 이동하며 숫자 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단위 화폐마다 숫자 카운트 리셋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색은 만원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백원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십원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주황색으로 구분 쉽게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애니메이션 참고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모형 돈은 모두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카운팅이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끝난 상태의 화면으로 바로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\app\resource\contents\lesson01\ops\lesson01\mm_41_1_02_06_01.html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589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683568" y="1743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209" y="4087096"/>
            <a:ext cx="360000" cy="355000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1298941" y="2195420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BB6354C4-2844-4123-8FF3-667172ECC562}"/>
              </a:ext>
            </a:extLst>
          </p:cNvPr>
          <p:cNvSpPr/>
          <p:nvPr/>
        </p:nvSpPr>
        <p:spPr>
          <a:xfrm>
            <a:off x="1295400" y="3347706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E5B03644-B4A8-4F49-992F-EEBDEC27B622}"/>
              </a:ext>
            </a:extLst>
          </p:cNvPr>
          <p:cNvSpPr/>
          <p:nvPr/>
        </p:nvSpPr>
        <p:spPr>
          <a:xfrm>
            <a:off x="3673402" y="3136896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B42F7AC-E7FD-4ADC-9554-35273904703A}"/>
              </a:ext>
            </a:extLst>
          </p:cNvPr>
          <p:cNvSpPr/>
          <p:nvPr/>
        </p:nvSpPr>
        <p:spPr>
          <a:xfrm>
            <a:off x="820790" y="3202573"/>
            <a:ext cx="1167244" cy="5823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6AA8D30-2F21-4B2B-8F62-DBAE8D017590}"/>
              </a:ext>
            </a:extLst>
          </p:cNvPr>
          <p:cNvSpPr/>
          <p:nvPr/>
        </p:nvSpPr>
        <p:spPr>
          <a:xfrm>
            <a:off x="3228897" y="2991763"/>
            <a:ext cx="1167244" cy="5823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43DC7684-ED6C-4CB8-BC15-D3C183E5289F}"/>
              </a:ext>
            </a:extLst>
          </p:cNvPr>
          <p:cNvSpPr/>
          <p:nvPr/>
        </p:nvSpPr>
        <p:spPr>
          <a:xfrm>
            <a:off x="3403230" y="2362933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638B7036-5C93-4F71-8B43-E12E236BDFEE}"/>
              </a:ext>
            </a:extLst>
          </p:cNvPr>
          <p:cNvSpPr/>
          <p:nvPr/>
        </p:nvSpPr>
        <p:spPr>
          <a:xfrm>
            <a:off x="2280816" y="2172173"/>
            <a:ext cx="296538" cy="2921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1320C233-BB9A-4316-9835-9D3402A95018}"/>
              </a:ext>
            </a:extLst>
          </p:cNvPr>
          <p:cNvSpPr/>
          <p:nvPr/>
        </p:nvSpPr>
        <p:spPr>
          <a:xfrm>
            <a:off x="1447505" y="2773690"/>
            <a:ext cx="296538" cy="292104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91608"/>
            <a:ext cx="2465230" cy="80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https://cdata2.tsherpa.co.kr/tsherpa/MultiMedia/Flash/2020/curri/index.html?flashxmlnum=yein820&amp;classa=A8-C1-41-MM-MM-04-02-03-0-0-0-0&amp;classno=MM_41_04/suh_0401_01_0003/suh_0401_01_0003_301_1.html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다섯 자리 수 알아보기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9572" y="2399861"/>
            <a:ext cx="5899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9571" y="2853949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1" y="2502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751768" y="2824373"/>
            <a:ext cx="10440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60295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807804" y="2818968"/>
            <a:ext cx="197214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육만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이백구십오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688" y="2676449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787" y="2646533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□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3842288" y="3201670"/>
            <a:ext cx="7004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이면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498289" y="3179476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73824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321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059" y="2945481"/>
            <a:ext cx="360000" cy="355000"/>
          </a:xfrm>
          <a:prstGeom prst="rect">
            <a:avLst/>
          </a:prstGeom>
        </p:spPr>
      </p:pic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FFB9467E-FCEE-4DB8-9EE0-FA0D87980791}"/>
              </a:ext>
            </a:extLst>
          </p:cNvPr>
          <p:cNvSpPr txBox="1"/>
          <p:nvPr/>
        </p:nvSpPr>
        <p:spPr>
          <a:xfrm>
            <a:off x="1816274" y="2210855"/>
            <a:ext cx="1605530" cy="22286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5E1B5FE-AF8A-4DEE-8C9C-C190DBB800BF}"/>
              </a:ext>
            </a:extLst>
          </p:cNvPr>
          <p:cNvGrpSpPr/>
          <p:nvPr/>
        </p:nvGrpSpPr>
        <p:grpSpPr>
          <a:xfrm>
            <a:off x="3570698" y="2455304"/>
            <a:ext cx="286307" cy="1813474"/>
            <a:chOff x="3570698" y="2455304"/>
            <a:chExt cx="286307" cy="1813474"/>
          </a:xfrm>
        </p:grpSpPr>
        <p:cxnSp>
          <p:nvCxnSpPr>
            <p:cNvPr id="55" name="직선 연결선 54">
              <a:extLst>
                <a:ext uri="{FF2B5EF4-FFF2-40B4-BE49-F238E27FC236}">
                  <a16:creationId xmlns="" xmlns:a16="http://schemas.microsoft.com/office/drawing/2014/main" id="{A9397B5A-9ABE-4CE8-89F2-55892FBC80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2455304"/>
              <a:ext cx="0" cy="1813474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1D16C522-A534-4639-B497-6825E9E83C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70698" y="2456892"/>
              <a:ext cx="286307" cy="0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49BCE3AD-5637-436C-97BD-9537FDC17D7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28889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5FE51F65-2DE8-453C-ADD9-6FE6AC7263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35699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4B293389-B99A-4F15-8E8E-B4C2D24CCDE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7890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E820AE4A-69AE-46CF-9AC3-04BB5E29B0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86697" y="4238055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F537B7E-3536-472F-A16E-A613980771E5}"/>
              </a:ext>
            </a:extLst>
          </p:cNvPr>
          <p:cNvSpPr/>
          <p:nvPr/>
        </p:nvSpPr>
        <p:spPr>
          <a:xfrm>
            <a:off x="5489790" y="50384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2367476" y="2705537"/>
            <a:ext cx="2382018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24319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2076922" y="3897052"/>
            <a:ext cx="308611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이만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사천삼백십구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628" y="364146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A7E9936-CAE5-47C7-B521-B3CB9308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5" y="2454759"/>
            <a:ext cx="5376681" cy="92384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49CD0861-EA61-4D4A-AE5C-335A690DD47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보기 와 같이 각 자리의 숫자가 나타내는 값의 합으로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C2C247F7-E4BC-4984-86CB-08BD97FF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A8DD83B9-F8CC-4D64-A903-782EB94DCC38}"/>
              </a:ext>
            </a:extLst>
          </p:cNvPr>
          <p:cNvSpPr txBox="1"/>
          <p:nvPr/>
        </p:nvSpPr>
        <p:spPr>
          <a:xfrm>
            <a:off x="2597982" y="3837786"/>
            <a:ext cx="31375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=20000+5000+700+50+3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="" xmlns:a16="http://schemas.microsoft.com/office/drawing/2014/main" id="{CE80C85F-20CE-43CF-83A4-7073141C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6" y="1599183"/>
            <a:ext cx="554750" cy="3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AFC37A1E-C6CE-4316-ACC6-9939A85A0E0A}"/>
              </a:ext>
            </a:extLst>
          </p:cNvPr>
          <p:cNvSpPr txBox="1"/>
          <p:nvPr/>
        </p:nvSpPr>
        <p:spPr>
          <a:xfrm>
            <a:off x="1115615" y="2744924"/>
            <a:ext cx="492834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18035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5D24B1B7-DD8C-4E7E-B423-EC128FE9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80" y="36486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FC37A1E-C6CE-4316-ACC6-9939A85A0E0A}"/>
              </a:ext>
            </a:extLst>
          </p:cNvPr>
          <p:cNvSpPr txBox="1"/>
          <p:nvPr/>
        </p:nvSpPr>
        <p:spPr>
          <a:xfrm>
            <a:off x="1763688" y="3836367"/>
            <a:ext cx="9854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25753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https://cdata2.tsherpa.co.kr/tsherpa/MultiMedia/Flash/2020/curri/index.html?flashxmlnum=yein820&amp;classa=A8-C1-41-MM-MM-04-02-03-0-0-0-0&amp;classno=MM_41_04/suh_0401_01_0003/suh_0401_01_0003_301_1.html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수를 쓰고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3107679" y="3727774"/>
            <a:ext cx="9212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38024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106416" y="4297255"/>
            <a:ext cx="20289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삼만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팔천이십사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952" y="3579209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5225D844-F319-4231-AD3F-D4B4467F7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42" y="4070964"/>
            <a:ext cx="360000" cy="355000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DFFABF09-9FB9-41F8-9937-55D244FD442E}"/>
              </a:ext>
            </a:extLst>
          </p:cNvPr>
          <p:cNvSpPr/>
          <p:nvPr/>
        </p:nvSpPr>
        <p:spPr>
          <a:xfrm>
            <a:off x="1331514" y="2193191"/>
            <a:ext cx="4554112" cy="123062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1000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51" y="3685948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36" y="4257092"/>
            <a:ext cx="662399" cy="43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7">
            <a:extLst>
              <a:ext uri="{FF2B5EF4-FFF2-40B4-BE49-F238E27FC236}">
                <a16:creationId xmlns="" xmlns:a16="http://schemas.microsoft.com/office/drawing/2014/main" id="{F0EA2247-1DD0-4C07-B703-97B9C1F50E3F}"/>
              </a:ext>
            </a:extLst>
          </p:cNvPr>
          <p:cNvSpPr/>
          <p:nvPr/>
        </p:nvSpPr>
        <p:spPr bwMode="auto">
          <a:xfrm>
            <a:off x="2699792" y="4437112"/>
            <a:ext cx="3036848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칠만 오천육백육십이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="" xmlns:a16="http://schemas.microsoft.com/office/drawing/2014/main" id="{F0EA2247-1DD0-4C07-B703-97B9C1F50E3F}"/>
              </a:ext>
            </a:extLst>
          </p:cNvPr>
          <p:cNvSpPr/>
          <p:nvPr/>
        </p:nvSpPr>
        <p:spPr bwMode="auto">
          <a:xfrm>
            <a:off x="2699792" y="3036946"/>
            <a:ext cx="3036848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오만 육천이백칠십삼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47">
            <a:extLst>
              <a:ext uri="{FF2B5EF4-FFF2-40B4-BE49-F238E27FC236}">
                <a16:creationId xmlns="" xmlns:a16="http://schemas.microsoft.com/office/drawing/2014/main" id="{973D9A08-30DE-4996-A896-69A3AF6CCD2F}"/>
              </a:ext>
            </a:extLst>
          </p:cNvPr>
          <p:cNvSpPr/>
          <p:nvPr/>
        </p:nvSpPr>
        <p:spPr bwMode="auto">
          <a:xfrm>
            <a:off x="1439652" y="3721022"/>
            <a:ext cx="1071433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27036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https://cdata2.tsherpa.co.kr/tsherpa/MultiMedia/Flash/2020/curri/index.html?flashxmlnum=yein820&amp;classa=A8-C1-41-MM-MM-04-02-03-0-0-0-0&amp;classno=MM_41_04/suh_0401_01_0003/suh_0401_01_0003_301_1.html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7">
            <a:extLst>
              <a:ext uri="{FF2B5EF4-FFF2-40B4-BE49-F238E27FC236}">
                <a16:creationId xmlns="" xmlns:a16="http://schemas.microsoft.com/office/drawing/2014/main" id="{6073D3B2-1E32-4C62-8A6F-DD699FDE0492}"/>
              </a:ext>
            </a:extLst>
          </p:cNvPr>
          <p:cNvSpPr/>
          <p:nvPr/>
        </p:nvSpPr>
        <p:spPr bwMode="auto">
          <a:xfrm>
            <a:off x="1445045" y="2370692"/>
            <a:ext cx="1071433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35687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="" xmlns:a16="http://schemas.microsoft.com/office/drawing/2014/main" id="{F0EA2247-1DD0-4C07-B703-97B9C1F50E3F}"/>
              </a:ext>
            </a:extLst>
          </p:cNvPr>
          <p:cNvSpPr/>
          <p:nvPr/>
        </p:nvSpPr>
        <p:spPr bwMode="auto">
          <a:xfrm>
            <a:off x="2713284" y="2370692"/>
            <a:ext cx="3036848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삼만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오천육백팔십칠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47">
            <a:extLst>
              <a:ext uri="{FF2B5EF4-FFF2-40B4-BE49-F238E27FC236}">
                <a16:creationId xmlns="" xmlns:a16="http://schemas.microsoft.com/office/drawing/2014/main" id="{973D9A08-30DE-4996-A896-69A3AF6CCD2F}"/>
              </a:ext>
            </a:extLst>
          </p:cNvPr>
          <p:cNvSpPr/>
          <p:nvPr/>
        </p:nvSpPr>
        <p:spPr bwMode="auto">
          <a:xfrm>
            <a:off x="1445045" y="3044653"/>
            <a:ext cx="1071433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56273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="" xmlns:a16="http://schemas.microsoft.com/office/drawing/2014/main" id="{C83C63BF-6628-4BC1-949C-22C96E86742D}"/>
              </a:ext>
            </a:extLst>
          </p:cNvPr>
          <p:cNvSpPr/>
          <p:nvPr/>
        </p:nvSpPr>
        <p:spPr bwMode="auto">
          <a:xfrm>
            <a:off x="2713284" y="3737210"/>
            <a:ext cx="3036848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이만 칠천삼십육</a:t>
            </a:r>
          </a:p>
        </p:txBody>
      </p:sp>
      <p:sp>
        <p:nvSpPr>
          <p:cNvPr id="57" name="모서리가 둥근 직사각형 47">
            <a:extLst>
              <a:ext uri="{FF2B5EF4-FFF2-40B4-BE49-F238E27FC236}">
                <a16:creationId xmlns="" xmlns:a16="http://schemas.microsoft.com/office/drawing/2014/main" id="{5166B609-04B4-4612-A893-E2AD005F123A}"/>
              </a:ext>
            </a:extLst>
          </p:cNvPr>
          <p:cNvSpPr/>
          <p:nvPr/>
        </p:nvSpPr>
        <p:spPr bwMode="auto">
          <a:xfrm>
            <a:off x="1445045" y="4425969"/>
            <a:ext cx="1071433" cy="500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75662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112" y="3117186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679" y="4498502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096" y="380800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★[초등] 교사용DVD 자료\수학(박) 4-1 지도서\app\resource\contents\lesson01\ops\lesson01\video\mm_41_1_02_02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r="8270"/>
          <a:stretch/>
        </p:blipFill>
        <p:spPr bwMode="auto">
          <a:xfrm>
            <a:off x="58723" y="878401"/>
            <a:ext cx="6925546" cy="47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7535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홍수 피해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5115163" y="3242677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115163" y="3832523"/>
            <a:ext cx="9298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506976" y="3248516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만의 자리 숫자를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29"/>
          <p:cNvSpPr txBox="1"/>
          <p:nvPr/>
        </p:nvSpPr>
        <p:spPr>
          <a:xfrm>
            <a:off x="506976" y="3832724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나타내는 값을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https://cdata2.tsherpa.co.kr/tsherpa/MultiMedia/Flash/2020/curri/index.html?flashxmlnum=yein820&amp;classa=A8-C1-41-MM-MM-04-02-03-0-0-0-0&amp;classno=MM_41_04/suh_0401_01_0003/suh_0401_01_0003_301_1.html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338" y="3065177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116" y="3694466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9DDE6B5E-4AB9-4216-A2E9-1F3FF7C9910C}"/>
              </a:ext>
            </a:extLst>
          </p:cNvPr>
          <p:cNvSpPr/>
          <p:nvPr/>
        </p:nvSpPr>
        <p:spPr>
          <a:xfrm>
            <a:off x="2554897" y="2183722"/>
            <a:ext cx="2125629" cy="82685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34891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각 자리의 숫자가 나타내는 값의 합으로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2"/>
          <p:cNvSpPr txBox="1"/>
          <p:nvPr/>
        </p:nvSpPr>
        <p:spPr>
          <a:xfrm>
            <a:off x="503548" y="3697849"/>
            <a:ext cx="66390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35468=   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         +        +        + 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1851268" y="3715521"/>
            <a:ext cx="88910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509238" y="4245544"/>
            <a:ext cx="6779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11535=   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         +        +        + 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https://cdata2.tsherpa.co.kr/tsherpa/MultiMedia/Flash/2020/curri/index.html?flashxmlnum=yein820&amp;classa=A8-C1-41-MM-MM-04-02-03-0-0-0-0&amp;classno=MM_41_04/suh_0401_01_0003/suh_0401_01_0003_301_1.html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49" y="3503947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AB52CDEF-32A9-4A3C-A398-B8D10CA3BB6F}"/>
              </a:ext>
            </a:extLst>
          </p:cNvPr>
          <p:cNvSpPr/>
          <p:nvPr/>
        </p:nvSpPr>
        <p:spPr bwMode="auto">
          <a:xfrm>
            <a:off x="3012839" y="3715521"/>
            <a:ext cx="7861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F51A1C5E-9642-482B-85AD-EF723EA17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586" y="3503947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F1E790FC-1651-434F-A624-07C783604F54}"/>
              </a:ext>
            </a:extLst>
          </p:cNvPr>
          <p:cNvSpPr/>
          <p:nvPr/>
        </p:nvSpPr>
        <p:spPr bwMode="auto">
          <a:xfrm>
            <a:off x="3999609" y="3705075"/>
            <a:ext cx="6169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841BB77A-C03F-44AC-A77F-0AF66E6F1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89" y="3524317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7F91EF34-CC36-4804-9925-14647BA1FE04}"/>
              </a:ext>
            </a:extLst>
          </p:cNvPr>
          <p:cNvSpPr/>
          <p:nvPr/>
        </p:nvSpPr>
        <p:spPr bwMode="auto">
          <a:xfrm>
            <a:off x="4930552" y="3705075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A73A1B3-6E6D-4D26-AADC-EFC645875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564" y="3524317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87E1AF58-39D3-40CE-873F-561A75361F15}"/>
              </a:ext>
            </a:extLst>
          </p:cNvPr>
          <p:cNvSpPr/>
          <p:nvPr/>
        </p:nvSpPr>
        <p:spPr bwMode="auto">
          <a:xfrm>
            <a:off x="5769493" y="3705075"/>
            <a:ext cx="5115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90BFCFA1-5DB1-4A88-BBE6-8FC09569F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212" y="3503831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A4C0CD30-832D-494B-8806-54AF29BCF974}"/>
              </a:ext>
            </a:extLst>
          </p:cNvPr>
          <p:cNvSpPr/>
          <p:nvPr/>
        </p:nvSpPr>
        <p:spPr bwMode="auto">
          <a:xfrm>
            <a:off x="1870416" y="4248733"/>
            <a:ext cx="88910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8F6A4332-A11C-4AAF-ABBA-F5E99E1AF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952" y="4066125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DFB357A3-83AE-47C5-B5A2-F37CA3C9E0F2}"/>
              </a:ext>
            </a:extLst>
          </p:cNvPr>
          <p:cNvSpPr/>
          <p:nvPr/>
        </p:nvSpPr>
        <p:spPr bwMode="auto">
          <a:xfrm>
            <a:off x="2992753" y="4248733"/>
            <a:ext cx="76301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ADC25977-F6B0-4CCE-AD52-D55D7DC09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289" y="4066125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DD3B4DA0-C4AA-4415-89B2-46AF19935D0B}"/>
              </a:ext>
            </a:extLst>
          </p:cNvPr>
          <p:cNvSpPr/>
          <p:nvPr/>
        </p:nvSpPr>
        <p:spPr bwMode="auto">
          <a:xfrm>
            <a:off x="4018757" y="4238287"/>
            <a:ext cx="6169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517923EA-C47E-44AA-B20B-186462B20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291" y="4057529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32B2D7AE-7E79-4F81-8930-72D919E8D306}"/>
              </a:ext>
            </a:extLst>
          </p:cNvPr>
          <p:cNvSpPr/>
          <p:nvPr/>
        </p:nvSpPr>
        <p:spPr bwMode="auto">
          <a:xfrm>
            <a:off x="4949700" y="4238287"/>
            <a:ext cx="5647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5220B3DF-7BC1-4ADF-AF48-CAAC090AB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66" y="4057529"/>
            <a:ext cx="360000" cy="355000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EBB1769C-79B3-4537-94EB-9199095AE783}"/>
              </a:ext>
            </a:extLst>
          </p:cNvPr>
          <p:cNvSpPr/>
          <p:nvPr/>
        </p:nvSpPr>
        <p:spPr bwMode="auto">
          <a:xfrm>
            <a:off x="5788641" y="4238287"/>
            <a:ext cx="5115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677F37A9-DFF8-4099-B136-8C9AB4DF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212" y="4037043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A7E9936-CAE5-47C7-B521-B3CB93085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85" y="2454759"/>
            <a:ext cx="5376681" cy="9238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3A58234-907B-450C-8C46-61CB5195F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51" y="1608654"/>
            <a:ext cx="480232" cy="3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돈이 모두 얼마인지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2879813" y="4393444"/>
            <a:ext cx="11364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25300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cdata2.tsherpa.co.kr/tsherpa/MultiMedia/Flash/2020/curri/index.html?flashxmlnum=yein820&amp;classa=A8-C1-41-MM-MM-04-02-03-0-0-0-0&amp;classno=MM_41_04/suh_0401_01_0003/suh_0401_01_0003_301_1.html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빨간색 점선 사각형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초록색으로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나타난 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 다음 만원으로 빨간색 사각형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 초록색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백원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순서대로 빨간 사각형 이동하며 숫자 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단위 화폐마다 숫자 카운트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리셋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색은 만원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백원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회색으로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구분 쉽게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애니메이션 참고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\app\resource\contents\lesson01\ops\lesson01\mm_41_1_02_06_01.html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31D459A-8F98-4534-B36F-A419CC23F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06" y="2066645"/>
            <a:ext cx="5711264" cy="20305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FC37A1E-C6CE-4316-ACC6-9939A85A0E0A}"/>
              </a:ext>
            </a:extLst>
          </p:cNvPr>
          <p:cNvSpPr txBox="1"/>
          <p:nvPr/>
        </p:nvSpPr>
        <p:spPr>
          <a:xfrm>
            <a:off x="3959932" y="4383648"/>
            <a:ext cx="3960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674" y="4590869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7997FA2-B31D-4547-A39A-BD49A6899E93}"/>
              </a:ext>
            </a:extLst>
          </p:cNvPr>
          <p:cNvSpPr/>
          <p:nvPr/>
        </p:nvSpPr>
        <p:spPr>
          <a:xfrm>
            <a:off x="1604775" y="2196339"/>
            <a:ext cx="1167244" cy="5823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2040128" y="2337217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BB6354C4-2844-4123-8FF3-667172ECC562}"/>
              </a:ext>
            </a:extLst>
          </p:cNvPr>
          <p:cNvSpPr/>
          <p:nvPr/>
        </p:nvSpPr>
        <p:spPr>
          <a:xfrm>
            <a:off x="4083180" y="3322105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B42F7AC-E7FD-4ADC-9554-35273904703A}"/>
              </a:ext>
            </a:extLst>
          </p:cNvPr>
          <p:cNvSpPr/>
          <p:nvPr/>
        </p:nvSpPr>
        <p:spPr>
          <a:xfrm>
            <a:off x="3608570" y="3176972"/>
            <a:ext cx="1167244" cy="5823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43DC7684-ED6C-4CB8-BC15-D3C183E5289F}"/>
              </a:ext>
            </a:extLst>
          </p:cNvPr>
          <p:cNvSpPr/>
          <p:nvPr/>
        </p:nvSpPr>
        <p:spPr>
          <a:xfrm>
            <a:off x="1608635" y="3018301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43DC7684-ED6C-4CB8-BC15-D3C183E5289F}"/>
              </a:ext>
            </a:extLst>
          </p:cNvPr>
          <p:cNvSpPr/>
          <p:nvPr/>
        </p:nvSpPr>
        <p:spPr>
          <a:xfrm>
            <a:off x="2801711" y="3487520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3DC7684-ED6C-4CB8-BC15-D3C183E5289F}"/>
              </a:ext>
            </a:extLst>
          </p:cNvPr>
          <p:cNvSpPr/>
          <p:nvPr/>
        </p:nvSpPr>
        <p:spPr>
          <a:xfrm>
            <a:off x="3509169" y="2564904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3DC7684-ED6C-4CB8-BC15-D3C183E5289F}"/>
              </a:ext>
            </a:extLst>
          </p:cNvPr>
          <p:cNvSpPr/>
          <p:nvPr/>
        </p:nvSpPr>
        <p:spPr>
          <a:xfrm>
            <a:off x="4983593" y="2418852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43DC7684-ED6C-4CB8-BC15-D3C183E5289F}"/>
              </a:ext>
            </a:extLst>
          </p:cNvPr>
          <p:cNvSpPr/>
          <p:nvPr/>
        </p:nvSpPr>
        <p:spPr>
          <a:xfrm>
            <a:off x="5357984" y="3475010"/>
            <a:ext cx="296538" cy="292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38B7036-5C93-4F71-8B43-E12E236BDFEE}"/>
              </a:ext>
            </a:extLst>
          </p:cNvPr>
          <p:cNvSpPr/>
          <p:nvPr/>
        </p:nvSpPr>
        <p:spPr>
          <a:xfrm>
            <a:off x="2600313" y="2935880"/>
            <a:ext cx="296538" cy="2921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638B7036-5C93-4F71-8B43-E12E236BDFEE}"/>
              </a:ext>
            </a:extLst>
          </p:cNvPr>
          <p:cNvSpPr/>
          <p:nvPr/>
        </p:nvSpPr>
        <p:spPr>
          <a:xfrm>
            <a:off x="4345120" y="2857008"/>
            <a:ext cx="296538" cy="2921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638B7036-5C93-4F71-8B43-E12E236BDFEE}"/>
              </a:ext>
            </a:extLst>
          </p:cNvPr>
          <p:cNvSpPr/>
          <p:nvPr/>
        </p:nvSpPr>
        <p:spPr>
          <a:xfrm>
            <a:off x="5776493" y="2909363"/>
            <a:ext cx="296538" cy="2921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15331" y="2126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C5DB836-E00C-4726-940E-6051F5B60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40" b="4071"/>
          <a:stretch/>
        </p:blipFill>
        <p:spPr>
          <a:xfrm>
            <a:off x="209164" y="1622344"/>
            <a:ext cx="3309381" cy="387222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528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지우고 위에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방수포 클릭하면 단어 설명하는 미니 팝업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링크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3"/>
              </a:rPr>
              <a:t>https://cdata2.tsherpa.co.kr/tsherpa/MultiMedia/Flash/2020/curri/index.html?flashxmlnum=tsherpa&amp;classa=A8-C1-41-SS-SS-04-01-02-03-0-0-0&amp;classno=SS_41_04/so_0401_0102_0004/so_0401_0102_0004_204.html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방수포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홍수 피해를 입은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나라에 어떤 도움이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94212" y="2277998"/>
            <a:ext cx="2974460" cy="9717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비가 새지 않으니까 천막을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만들어 비를 피할 수 있게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해 줄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6570" y="1844824"/>
            <a:ext cx="16991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방수포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24583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보냈습니다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3695802" y="1917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★[초등] 교사용DVD 자료\수학(박) 4-1 지도서\app\resource\contents\lesson01\ops\lesson01\images\mm_41_1_02_02_01\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5" r="5864"/>
          <a:stretch/>
        </p:blipFill>
        <p:spPr bwMode="auto">
          <a:xfrm>
            <a:off x="63844" y="713364"/>
            <a:ext cx="6920424" cy="509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4049" y="1665531"/>
            <a:ext cx="16991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방수포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24583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보냈습니다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351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지우고 위에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3844" y="1665531"/>
            <a:ext cx="2779964" cy="2447545"/>
          </a:xfrm>
          <a:prstGeom prst="rect">
            <a:avLst/>
          </a:prstGeom>
          <a:solidFill>
            <a:srgbClr val="FFE2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C5DB836-E00C-4726-940E-6051F5B60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40" b="4071"/>
          <a:stretch/>
        </p:blipFill>
        <p:spPr>
          <a:xfrm>
            <a:off x="209164" y="1622344"/>
            <a:ext cx="3309381" cy="387222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방수포 단어 설명 팝업 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u="sng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방수포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홍수 피해를 입은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나라에 어떤 도움이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894212" y="2277998"/>
            <a:ext cx="2974460" cy="9717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비가 새지 않으니까 천막을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만들어 비를 피할 수 있게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해 줄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6570" y="1844824"/>
            <a:ext cx="16991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방수포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24583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보냈습니다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65" y="1980464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505387" y="1974386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방수포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583" y="2456892"/>
            <a:ext cx="3509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물이 스며들지 않도록 만든 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4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 자리 수를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821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 자리 수의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위치에 따라 표현하는 방법을 이해할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6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46" y="3857079"/>
            <a:ext cx="1065693" cy="168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방수포의 수는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방수포의 수를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4219325" y="43350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77117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63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그림에 포함된 텍스트 지우고 위에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08" y="3954622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91798" y="2060848"/>
            <a:ext cx="5712461" cy="1764196"/>
            <a:chOff x="791798" y="2060848"/>
            <a:chExt cx="5712461" cy="1764196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552BEA01-2C2C-4144-B674-47089463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798" y="2060848"/>
              <a:ext cx="5712461" cy="1750025"/>
            </a:xfrm>
            <a:prstGeom prst="rect">
              <a:avLst/>
            </a:prstGeom>
          </p:spPr>
        </p:pic>
        <p:sp>
          <p:nvSpPr>
            <p:cNvPr id="25" name="TextBox 43"/>
            <p:cNvSpPr txBox="1"/>
            <p:nvPr/>
          </p:nvSpPr>
          <p:spPr>
            <a:xfrm>
              <a:off x="1007604" y="2755957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43"/>
            <p:cNvSpPr txBox="1"/>
            <p:nvPr/>
          </p:nvSpPr>
          <p:spPr>
            <a:xfrm>
              <a:off x="987120" y="3380838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43"/>
            <p:cNvSpPr txBox="1"/>
            <p:nvPr/>
          </p:nvSpPr>
          <p:spPr>
            <a:xfrm>
              <a:off x="2553004" y="231186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2555776" y="2708920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2555776" y="3104964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2555776" y="351204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43"/>
            <p:cNvSpPr txBox="1"/>
            <p:nvPr/>
          </p:nvSpPr>
          <p:spPr>
            <a:xfrm>
              <a:off x="3786215" y="2240868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3743908" y="2564904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3743908" y="2888940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3"/>
            <p:cNvSpPr txBox="1"/>
            <p:nvPr/>
          </p:nvSpPr>
          <p:spPr>
            <a:xfrm>
              <a:off x="3743908" y="3212976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3"/>
            <p:cNvSpPr txBox="1"/>
            <p:nvPr/>
          </p:nvSpPr>
          <p:spPr>
            <a:xfrm>
              <a:off x="3743908" y="3537012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4856881" y="2709131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3"/>
            <p:cNvSpPr txBox="1"/>
            <p:nvPr/>
          </p:nvSpPr>
          <p:spPr>
            <a:xfrm>
              <a:off x="5364088" y="270892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4856881" y="3019798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43"/>
            <p:cNvSpPr txBox="1"/>
            <p:nvPr/>
          </p:nvSpPr>
          <p:spPr>
            <a:xfrm>
              <a:off x="5364088" y="302969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43"/>
            <p:cNvSpPr txBox="1"/>
            <p:nvPr/>
          </p:nvSpPr>
          <p:spPr>
            <a:xfrm>
              <a:off x="4858766" y="329253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43"/>
            <p:cNvSpPr txBox="1"/>
            <p:nvPr/>
          </p:nvSpPr>
          <p:spPr>
            <a:xfrm>
              <a:off x="5364087" y="3295069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4858766" y="355905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43"/>
            <p:cNvSpPr txBox="1"/>
            <p:nvPr/>
          </p:nvSpPr>
          <p:spPr>
            <a:xfrm>
              <a:off x="5364088" y="3556062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43"/>
            <p:cNvSpPr txBox="1"/>
            <p:nvPr/>
          </p:nvSpPr>
          <p:spPr>
            <a:xfrm>
              <a:off x="6228184" y="3128067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6228593" y="336148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6229002" y="359611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42" y="3855340"/>
            <a:ext cx="1065693" cy="168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방수포의 수는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방수포의 수를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다섯 자리 수를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52">
            <a:extLst>
              <a:ext uri="{FF2B5EF4-FFF2-40B4-BE49-F238E27FC236}">
                <a16:creationId xmlns="" xmlns:a16="http://schemas.microsoft.com/office/drawing/2014/main" id="{F85F5F2F-6E6D-45FE-9B9D-B9AA7968C358}"/>
              </a:ext>
            </a:extLst>
          </p:cNvPr>
          <p:cNvSpPr/>
          <p:nvPr/>
        </p:nvSpPr>
        <p:spPr>
          <a:xfrm>
            <a:off x="2481442" y="4257092"/>
            <a:ext cx="3314694" cy="9063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개짜리 상자가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="" xmlns:a16="http://schemas.microsoft.com/office/drawing/2014/main" id="{9F052C9D-0EC5-455E-B6B7-A1F25C8A1CEB}"/>
              </a:ext>
            </a:extLst>
          </p:cNvPr>
          <p:cNvSpPr/>
          <p:nvPr/>
        </p:nvSpPr>
        <p:spPr>
          <a:xfrm rot="5400000" flipV="1">
            <a:off x="2247869" y="4576746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CD11624-BA16-421B-9D04-B5F3EF04F176}"/>
              </a:ext>
            </a:extLst>
          </p:cNvPr>
          <p:cNvSpPr/>
          <p:nvPr/>
        </p:nvSpPr>
        <p:spPr>
          <a:xfrm>
            <a:off x="1934468" y="4147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1BF5222-BAD1-45E4-927D-67ABE4CA4402}"/>
              </a:ext>
            </a:extLst>
          </p:cNvPr>
          <p:cNvSpPr/>
          <p:nvPr/>
        </p:nvSpPr>
        <p:spPr>
          <a:xfrm>
            <a:off x="5442287" y="4147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C5B217C-166F-4E71-A879-748AD904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028" y="5409220"/>
            <a:ext cx="1971702" cy="89255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개짜리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상자가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개야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791798" y="2060848"/>
            <a:ext cx="5712461" cy="1764196"/>
            <a:chOff x="791798" y="2060848"/>
            <a:chExt cx="5712461" cy="1764196"/>
          </a:xfrm>
        </p:grpSpPr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552BEA01-2C2C-4144-B674-47089463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1798" y="2060848"/>
              <a:ext cx="5712461" cy="1750025"/>
            </a:xfrm>
            <a:prstGeom prst="rect">
              <a:avLst/>
            </a:prstGeom>
          </p:spPr>
        </p:pic>
        <p:sp>
          <p:nvSpPr>
            <p:cNvPr id="40" name="TextBox 43"/>
            <p:cNvSpPr txBox="1"/>
            <p:nvPr/>
          </p:nvSpPr>
          <p:spPr>
            <a:xfrm>
              <a:off x="1007604" y="2755957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987120" y="3380838"/>
              <a:ext cx="792323" cy="384721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endPara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2553004" y="231186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3"/>
            <p:cNvSpPr txBox="1"/>
            <p:nvPr/>
          </p:nvSpPr>
          <p:spPr>
            <a:xfrm>
              <a:off x="2555776" y="2708920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3"/>
            <p:cNvSpPr txBox="1"/>
            <p:nvPr/>
          </p:nvSpPr>
          <p:spPr>
            <a:xfrm>
              <a:off x="2555776" y="3104964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2555776" y="3512041"/>
              <a:ext cx="470824" cy="276999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3"/>
            <p:cNvSpPr txBox="1"/>
            <p:nvPr/>
          </p:nvSpPr>
          <p:spPr>
            <a:xfrm>
              <a:off x="3786215" y="2240868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43"/>
            <p:cNvSpPr txBox="1"/>
            <p:nvPr/>
          </p:nvSpPr>
          <p:spPr>
            <a:xfrm>
              <a:off x="3743908" y="2564904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43"/>
            <p:cNvSpPr txBox="1"/>
            <p:nvPr/>
          </p:nvSpPr>
          <p:spPr>
            <a:xfrm>
              <a:off x="3743908" y="2888940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43"/>
            <p:cNvSpPr txBox="1"/>
            <p:nvPr/>
          </p:nvSpPr>
          <p:spPr>
            <a:xfrm>
              <a:off x="3743908" y="3212976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43"/>
            <p:cNvSpPr txBox="1"/>
            <p:nvPr/>
          </p:nvSpPr>
          <p:spPr>
            <a:xfrm>
              <a:off x="3743908" y="3537012"/>
              <a:ext cx="353737" cy="251818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4856881" y="2709131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43"/>
            <p:cNvSpPr txBox="1"/>
            <p:nvPr/>
          </p:nvSpPr>
          <p:spPr>
            <a:xfrm>
              <a:off x="5364088" y="270892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43"/>
            <p:cNvSpPr txBox="1"/>
            <p:nvPr/>
          </p:nvSpPr>
          <p:spPr>
            <a:xfrm>
              <a:off x="4856881" y="3019798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5364088" y="302969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4858766" y="3292530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5364087" y="3295069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43"/>
            <p:cNvSpPr txBox="1"/>
            <p:nvPr/>
          </p:nvSpPr>
          <p:spPr>
            <a:xfrm>
              <a:off x="4858766" y="3559056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43"/>
            <p:cNvSpPr txBox="1"/>
            <p:nvPr/>
          </p:nvSpPr>
          <p:spPr>
            <a:xfrm>
              <a:off x="5364088" y="3556062"/>
              <a:ext cx="219175" cy="251817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43"/>
            <p:cNvSpPr txBox="1"/>
            <p:nvPr/>
          </p:nvSpPr>
          <p:spPr>
            <a:xfrm>
              <a:off x="6228184" y="3128067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/>
            <p:cNvSpPr txBox="1"/>
            <p:nvPr/>
          </p:nvSpPr>
          <p:spPr>
            <a:xfrm>
              <a:off x="6228593" y="336148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6229002" y="3596119"/>
              <a:ext cx="123718" cy="228925"/>
            </a:xfrm>
            <a:prstGeom prst="rect">
              <a:avLst/>
            </a:prstGeom>
            <a:solidFill>
              <a:srgbClr val="CB9D6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8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41999</TotalTime>
  <Words>2799</Words>
  <Application>Microsoft Office PowerPoint</Application>
  <PresentationFormat>화면 슬라이드 쇼(4:3)</PresentationFormat>
  <Paragraphs>1054</Paragraphs>
  <Slides>32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7177</cp:revision>
  <cp:lastPrinted>2021-12-20T01:30:02Z</cp:lastPrinted>
  <dcterms:created xsi:type="dcterms:W3CDTF">2008-07-15T12:19:11Z</dcterms:created>
  <dcterms:modified xsi:type="dcterms:W3CDTF">2022-01-05T04:41:14Z</dcterms:modified>
</cp:coreProperties>
</file>