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289" r:id="rId9"/>
    <p:sldId id="1344" r:id="rId10"/>
    <p:sldId id="1311" r:id="rId11"/>
    <p:sldId id="1345" r:id="rId12"/>
    <p:sldId id="1312" r:id="rId13"/>
    <p:sldId id="1337" r:id="rId14"/>
    <p:sldId id="1314" r:id="rId15"/>
    <p:sldId id="1297" r:id="rId16"/>
    <p:sldId id="1315" r:id="rId17"/>
    <p:sldId id="1316" r:id="rId18"/>
    <p:sldId id="1322" r:id="rId19"/>
    <p:sldId id="1323" r:id="rId20"/>
    <p:sldId id="1324" r:id="rId21"/>
    <p:sldId id="1317" r:id="rId22"/>
    <p:sldId id="1319" r:id="rId23"/>
    <p:sldId id="1318" r:id="rId24"/>
    <p:sldId id="1320" r:id="rId25"/>
    <p:sldId id="1346" r:id="rId26"/>
    <p:sldId id="1321" r:id="rId2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DEF"/>
    <a:srgbClr val="FF0000"/>
    <a:srgbClr val="336600"/>
    <a:srgbClr val="339933"/>
    <a:srgbClr val="FFFFCC"/>
    <a:srgbClr val="C99447"/>
    <a:srgbClr val="2AD09D"/>
    <a:srgbClr val="FF9999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674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data2.tsherpa.co.kr/tsherpa/MultiMedia/Flash/2020/curri/index.html?flashxmlnum=yuni4856&amp;classa=A8-C1-41-MM-MM-04-02-05-0-0-0-0&amp;classno=MM_41_04/suh_0401_01_0005/suh_0401_01_0005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2-05-0-0-0-0&amp;classno=MM_41_04/suh_0401_01_0005/suh_0401_01_0005_102_1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41-MM-MM-04-02-05-0-0-0-0&amp;classno=MM_41_04/suh_0401_01_0005/suh_0401_01_0005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uni4856&amp;classa=A8-C1-41-MM-MM-04-02-05-0-0-0-0&amp;classno=MM_41_04/suh_0401_01_0005/suh_0401_01_0005_401_1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hyperlink" Target="https://cdata2.tsherpa.co.kr/tsherpa/MultiMedia/Flash/2020/curri/index.html?flashxmlnum=yuni4856&amp;classa=A8-C1-41-MM-MM-04-02-05-0-0-0-0&amp;classno=MM_41_04/suh_0401_01_0005/suh_0401_01_0005_401_1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uni4856&amp;classa=A8-C1-41-MM-MM-04-02-05-0-0-0-0&amp;classno=MM_41_04/suh_0401_01_0005/suh_0401_01_0005_401_1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uni4856&amp;classa=A8-C1-41-MM-MM-04-02-05-0-0-0-0&amp;classno=MM_41_04/suh_0401_01_0005/suh_0401_01_0005_401_1.html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uni4856&amp;classa=A8-C1-41-MM-MM-04-02-05-0-0-0-0&amp;classno=MM_41_04/suh_0401_01_0005/suh_0401_01_0005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8605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65845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56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42880" y="2111400"/>
            <a:ext cx="6497371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개인 수를  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100000000   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또는            이라 쓰고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또는                이라고 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635235" y="2189615"/>
            <a:ext cx="179427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827" y="2035495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357B62D-919E-44AB-AE71-AD43D3FC36CB}"/>
              </a:ext>
            </a:extLst>
          </p:cNvPr>
          <p:cNvSpPr/>
          <p:nvPr/>
        </p:nvSpPr>
        <p:spPr bwMode="auto">
          <a:xfrm>
            <a:off x="4925483" y="2200597"/>
            <a:ext cx="75592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3DB512C9-96E9-4BF6-B3B2-D91EDA2A2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403" y="2003452"/>
            <a:ext cx="360000" cy="355000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2237813" y="1992412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372200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3465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18E9EB3-B9E5-44EF-8931-8BC76BE77033}"/>
              </a:ext>
            </a:extLst>
          </p:cNvPr>
          <p:cNvSpPr/>
          <p:nvPr/>
        </p:nvSpPr>
        <p:spPr bwMode="auto">
          <a:xfrm>
            <a:off x="216181" y="2685532"/>
            <a:ext cx="75592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0CC9BC8F-6676-428C-A63F-B70875EC7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01" y="2488387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FFF2BDBB-56A9-4898-A3C9-3F55FA7C5B11}"/>
              </a:ext>
            </a:extLst>
          </p:cNvPr>
          <p:cNvSpPr/>
          <p:nvPr/>
        </p:nvSpPr>
        <p:spPr bwMode="auto">
          <a:xfrm>
            <a:off x="1515649" y="2685532"/>
            <a:ext cx="93592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2B7704F0-BC2A-4FEB-9A2A-15A52E267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468" y="2488387"/>
            <a:ext cx="360000" cy="355000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6451D59B-84CF-46AB-A907-991A6949D659}"/>
              </a:ext>
            </a:extLst>
          </p:cNvPr>
          <p:cNvSpPr txBox="1"/>
          <p:nvPr/>
        </p:nvSpPr>
        <p:spPr>
          <a:xfrm>
            <a:off x="342880" y="3306538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1762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개이면  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176200000000         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또는      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1762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억          이라 쓰고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                     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6D856127-05A3-4AFB-8EA6-B6373154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3541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A9B7F031-93D0-4349-9CBC-0F9081A4DAC5}"/>
              </a:ext>
            </a:extLst>
          </p:cNvPr>
          <p:cNvSpPr/>
          <p:nvPr/>
        </p:nvSpPr>
        <p:spPr bwMode="auto">
          <a:xfrm>
            <a:off x="1714130" y="3859598"/>
            <a:ext cx="23647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천칠백육십이억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18FDC8F9-822E-4912-AB84-A2EEB9FDD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295" y="3708040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28439343-8A28-488C-AE13-B5594C3A982C}"/>
              </a:ext>
            </a:extLst>
          </p:cNvPr>
          <p:cNvSpPr/>
          <p:nvPr/>
        </p:nvSpPr>
        <p:spPr bwMode="auto">
          <a:xfrm>
            <a:off x="2214838" y="3368617"/>
            <a:ext cx="23647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176200000000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AA596220-CA1B-4EAC-B25C-24E2FDD11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827" y="3209975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DE03CD26-8C26-4A6B-84A6-30B3851B24AC}"/>
              </a:ext>
            </a:extLst>
          </p:cNvPr>
          <p:cNvSpPr/>
          <p:nvPr/>
        </p:nvSpPr>
        <p:spPr bwMode="auto">
          <a:xfrm>
            <a:off x="5269194" y="3368617"/>
            <a:ext cx="142921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1762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7F09CFBA-3CD7-4C4A-A72A-1A9C45FC2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328" y="3186728"/>
            <a:ext cx="360000" cy="355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전 세계의 인구수는 얼마나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전 세계의 인구수는 얼마나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">
            <a:extLst>
              <a:ext uri="{FF2B5EF4-FFF2-40B4-BE49-F238E27FC236}">
                <a16:creationId xmlns="" xmlns:a16="http://schemas.microsoft.com/office/drawing/2014/main" id="{54ADD828-42F1-4D39-ABA5-2DDB7E7CB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49669598-C85F-413E-B2A3-C86AC38FF87B}"/>
              </a:ext>
            </a:extLst>
          </p:cNvPr>
          <p:cNvSpPr/>
          <p:nvPr/>
        </p:nvSpPr>
        <p:spPr>
          <a:xfrm>
            <a:off x="5770515" y="50609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6753368-FD57-433D-9760-5E57466E5D2A}"/>
              </a:ext>
            </a:extLst>
          </p:cNvPr>
          <p:cNvSpPr txBox="1"/>
          <p:nvPr/>
        </p:nvSpPr>
        <p:spPr>
          <a:xfrm>
            <a:off x="360245" y="1595065"/>
            <a:ext cx="649737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 세계의 인구수를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C5331BAD-DEBE-4560-B49B-065B55E12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3" y="18086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4BD5A704-4D0A-4CC3-986D-97E530D7DF9D}"/>
              </a:ext>
            </a:extLst>
          </p:cNvPr>
          <p:cNvSpPr/>
          <p:nvPr/>
        </p:nvSpPr>
        <p:spPr bwMode="auto">
          <a:xfrm>
            <a:off x="2899938" y="4237448"/>
            <a:ext cx="1618031" cy="404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칠십칠억 명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018C7616-9615-4C3A-96D4-D760DBA83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969" y="4439697"/>
            <a:ext cx="360000" cy="355000"/>
          </a:xfrm>
          <a:prstGeom prst="rect">
            <a:avLst/>
          </a:prstGeom>
        </p:spPr>
      </p:pic>
      <p:pic>
        <p:nvPicPr>
          <p:cNvPr id="20" name="Picture 2" descr="D:\★[초등] 교사용DVD 자료\수학(박) 4-1 지도서\app\resource\contents\lesson01\ops\lesson01\images\mm_41_1_04_02_01\b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9" t="50000"/>
          <a:stretch/>
        </p:blipFill>
        <p:spPr bwMode="auto">
          <a:xfrm>
            <a:off x="1883324" y="2137063"/>
            <a:ext cx="328293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06411" y="2849925"/>
            <a:ext cx="1870158" cy="553999"/>
          </a:xfrm>
          <a:prstGeom prst="rect">
            <a:avLst/>
          </a:prstGeom>
          <a:solidFill>
            <a:srgbClr val="35BDE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전 세계 인구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7700000000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72988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내의 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\app\resource\contents\lesson01\ops\lesson01\images\mm_41_1_04_02_01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5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27616"/>
              </p:ext>
            </p:extLst>
          </p:nvPr>
        </p:nvGraphicFramePr>
        <p:xfrm>
          <a:off x="440391" y="2161005"/>
          <a:ext cx="6219840" cy="1484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320"/>
                <a:gridCol w="518320"/>
                <a:gridCol w="518320"/>
                <a:gridCol w="518320"/>
                <a:gridCol w="518320"/>
                <a:gridCol w="518320"/>
                <a:gridCol w="518320"/>
                <a:gridCol w="518320"/>
                <a:gridCol w="518320"/>
                <a:gridCol w="518320"/>
                <a:gridCol w="518320"/>
                <a:gridCol w="518320"/>
              </a:tblGrid>
              <a:tr h="494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6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467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247500000000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얼마큼의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내의 표 디자인이 아닌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자릿수별로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색을 다르게 표시 해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A755DB9E-AEA2-4C39-8D85-3EEE29F7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3" y="18027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4B046E6-0CA0-46B5-AE5C-233127735D17}"/>
              </a:ext>
            </a:extLst>
          </p:cNvPr>
          <p:cNvSpPr txBox="1"/>
          <p:nvPr/>
        </p:nvSpPr>
        <p:spPr>
          <a:xfrm>
            <a:off x="383676" y="167908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2, 4, 7, 5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각각 얼마를 나타내는지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4EBC3FE-3084-48F7-BCC5-06B67A8817DF}"/>
              </a:ext>
            </a:extLst>
          </p:cNvPr>
          <p:cNvSpPr txBox="1"/>
          <p:nvPr/>
        </p:nvSpPr>
        <p:spPr>
          <a:xfrm>
            <a:off x="326057" y="3918973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247500000000 = 200000000000 +                            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	+ 		      +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A3BBA37D-76E1-4520-B6FF-7A5AC80D7494}"/>
              </a:ext>
            </a:extLst>
          </p:cNvPr>
          <p:cNvSpPr/>
          <p:nvPr/>
        </p:nvSpPr>
        <p:spPr>
          <a:xfrm>
            <a:off x="316570" y="2102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BBFEC5E-84A9-42D8-9490-D748D267EA1E}"/>
              </a:ext>
            </a:extLst>
          </p:cNvPr>
          <p:cNvSpPr/>
          <p:nvPr/>
        </p:nvSpPr>
        <p:spPr bwMode="auto">
          <a:xfrm>
            <a:off x="3779912" y="3878676"/>
            <a:ext cx="222269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930C31C0-E56F-4DD1-9CD9-E46D53C8D2EF}"/>
              </a:ext>
            </a:extLst>
          </p:cNvPr>
          <p:cNvSpPr/>
          <p:nvPr/>
        </p:nvSpPr>
        <p:spPr bwMode="auto">
          <a:xfrm>
            <a:off x="2555776" y="4495833"/>
            <a:ext cx="1836204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EA4A2DAF-573C-453C-8AAF-C5DFC74AC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190" y="4329583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926D7AEB-8B2A-46E9-ABD8-C9638490D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610" y="3681028"/>
            <a:ext cx="360000" cy="355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317E10F-E00B-4496-8632-5768F46B1D4D}"/>
              </a:ext>
            </a:extLst>
          </p:cNvPr>
          <p:cNvSpPr/>
          <p:nvPr/>
        </p:nvSpPr>
        <p:spPr bwMode="auto">
          <a:xfrm>
            <a:off x="4721830" y="4495833"/>
            <a:ext cx="1836204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E4F345CB-8FE0-42C9-8848-8DB4C388F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244" y="432958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845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세계 여러 나라의 인구수입니다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빈칸에 알맞은 수나 말을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BFD51EDD-E935-4757-AA0A-5FA639185FC5}"/>
              </a:ext>
            </a:extLst>
          </p:cNvPr>
          <p:cNvSpPr/>
          <p:nvPr/>
        </p:nvSpPr>
        <p:spPr>
          <a:xfrm>
            <a:off x="5700923" y="5145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13826"/>
              </p:ext>
            </p:extLst>
          </p:nvPr>
        </p:nvGraphicFramePr>
        <p:xfrm>
          <a:off x="541092" y="2096852"/>
          <a:ext cx="6096000" cy="223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52"/>
                <a:gridCol w="1836204"/>
                <a:gridCol w="2533144"/>
              </a:tblGrid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인구수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1400000000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십사억</a:t>
                      </a:r>
                      <a:endParaRPr kumimoji="1" lang="ko-KR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1300000000</a:t>
                      </a:r>
                      <a:endParaRPr kumimoji="1" lang="ko-KR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십삼억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300000000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삼억</a:t>
                      </a:r>
                      <a:endParaRPr kumimoji="1" lang="ko-KR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200000000</a:t>
                      </a:r>
                      <a:endParaRPr kumimoji="1" lang="ko-KR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이억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F5EF89C-0916-42B2-B31E-F82F8106B130}"/>
              </a:ext>
            </a:extLst>
          </p:cNvPr>
          <p:cNvSpPr txBox="1"/>
          <p:nvPr/>
        </p:nvSpPr>
        <p:spPr>
          <a:xfrm>
            <a:off x="5004048" y="4288704"/>
            <a:ext cx="1647819" cy="4385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5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500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5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spc="-150" dirty="0" smtClean="0">
                <a:latin typeface="맑은 고딕" pitchFamily="50" charset="-127"/>
                <a:ea typeface="맑은 고딕" pitchFamily="50" charset="-127"/>
              </a:rPr>
              <a:t>통계청</a:t>
            </a:r>
            <a:r>
              <a:rPr lang="en-US" altLang="ko-KR" sz="15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spc="-150" dirty="0" smtClean="0">
                <a:latin typeface="맑은 고딕" pitchFamily="50" charset="-127"/>
                <a:ea typeface="맑은 고딕" pitchFamily="50" charset="-127"/>
              </a:rPr>
              <a:t>2020]</a:t>
            </a:r>
            <a:endParaRPr lang="en-US" altLang="ko-KR" sz="15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00E0941B-F04C-485E-BA88-8B9054A40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964" y="2482995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00E0941B-F04C-485E-BA88-8B9054A40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515" y="2990395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00E0941B-F04C-485E-BA88-8B9054A40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48" y="3497795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00E0941B-F04C-485E-BA88-8B9054A40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628" y="3905059"/>
            <a:ext cx="360000" cy="355000"/>
          </a:xfrm>
          <a:prstGeom prst="rect">
            <a:avLst/>
          </a:prstGeom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6397"/>
              </p:ext>
            </p:extLst>
          </p:nvPr>
        </p:nvGraphicFramePr>
        <p:xfrm>
          <a:off x="215516" y="6165304"/>
          <a:ext cx="6688864" cy="49320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3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 나라의 국기 이미지는 하나씩 잘라서 넣어주세요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50" name="Picture 2" descr="D:\★[초등] 교사용DVD 자료\수학(박) 4-1 지도서\app\resource\contents\lesson01\ops\lesson01\images\mm_41_1_04_05_01\bg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" t="44715" r="83394" b="33425"/>
          <a:stretch/>
        </p:blipFill>
        <p:spPr bwMode="auto">
          <a:xfrm>
            <a:off x="702235" y="2585815"/>
            <a:ext cx="593165" cy="8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★[초등] 교사용DVD 자료\수학(박) 4-1 지도서\app\resource\contents\lesson01\ops\lesson01\images\mm_41_1_04_05_01\bg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" t="65906" r="83394" b="11566"/>
          <a:stretch/>
        </p:blipFill>
        <p:spPr bwMode="auto">
          <a:xfrm>
            <a:off x="719572" y="3445778"/>
            <a:ext cx="593165" cy="83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9765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설명하는 수를 쓰고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읽어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4896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25803" y="51084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7D232FA-ABB2-4D1F-A1F7-C53438A04169}"/>
              </a:ext>
            </a:extLst>
          </p:cNvPr>
          <p:cNvSpPr/>
          <p:nvPr/>
        </p:nvSpPr>
        <p:spPr>
          <a:xfrm>
            <a:off x="1475656" y="2168860"/>
            <a:ext cx="3930190" cy="8325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7CE9CCD-A062-4122-9D96-2376CAF7F45D}"/>
              </a:ext>
            </a:extLst>
          </p:cNvPr>
          <p:cNvSpPr txBox="1"/>
          <p:nvPr/>
        </p:nvSpPr>
        <p:spPr>
          <a:xfrm>
            <a:off x="1763688" y="2420888"/>
            <a:ext cx="34692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1097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284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5405DFC-10C4-4D5B-ACE7-1F0D46D24BE4}"/>
              </a:ext>
            </a:extLst>
          </p:cNvPr>
          <p:cNvSpPr txBox="1"/>
          <p:nvPr/>
        </p:nvSpPr>
        <p:spPr>
          <a:xfrm>
            <a:off x="3116657" y="3817310"/>
            <a:ext cx="15905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6735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3802</a:t>
            </a:r>
            <a:endParaRPr lang="ko-KR" altLang="en-US" sz="19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408456" y="4258847"/>
            <a:ext cx="315937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천구십칠억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이백팔십사만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CAF76BE-9CC7-486E-AD1E-EE2A97D10181}"/>
              </a:ext>
            </a:extLst>
          </p:cNvPr>
          <p:cNvSpPr/>
          <p:nvPr/>
        </p:nvSpPr>
        <p:spPr bwMode="auto">
          <a:xfrm>
            <a:off x="2408456" y="3745770"/>
            <a:ext cx="315937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109702840000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915251C1-1D96-4FB1-957D-7312C0783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803" y="3574518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803" y="4088404"/>
            <a:ext cx="360000" cy="355000"/>
          </a:xfrm>
          <a:prstGeom prst="rect">
            <a:avLst/>
          </a:prstGeom>
        </p:spPr>
      </p:pic>
      <p:pic>
        <p:nvPicPr>
          <p:cNvPr id="37" name="Picture 32">
            <a:extLst>
              <a:ext uri="{FF2B5EF4-FFF2-40B4-BE49-F238E27FC236}">
                <a16:creationId xmlns="" xmlns:a16="http://schemas.microsoft.com/office/drawing/2014/main" id="{6EC3DAA9-0255-40EE-B090-171288B7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64" y="3834000"/>
            <a:ext cx="591427" cy="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4ED70A3C-012D-4DA3-8390-D07A3C18E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5" y="4258847"/>
            <a:ext cx="709955" cy="4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83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5D7A009-F3B8-4D68-BDA7-E93EFDCEF9D4}"/>
              </a:ext>
            </a:extLst>
          </p:cNvPr>
          <p:cNvSpPr txBox="1"/>
          <p:nvPr/>
        </p:nvSpPr>
        <p:spPr>
          <a:xfrm>
            <a:off x="863600" y="2304454"/>
            <a:ext cx="568696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수를                           또는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억이라 쓰고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 또는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이라고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cdata2.tsherpa.co.kr/tsherpa/MultiMedia/Flash/2020/curri/index.html?flashxmlnum=yuni4856&amp;classa=A8-C1-41-MM-MM-04-02-05-0-0-0-0&amp;classno=MM_41_04/suh_0401_01_0005/suh_0401_01_0005_301_1.html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900" b="1" spc="-15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F06CA63-FA62-408F-A1AD-B902EBB40078}"/>
              </a:ext>
            </a:extLst>
          </p:cNvPr>
          <p:cNvSpPr/>
          <p:nvPr/>
        </p:nvSpPr>
        <p:spPr bwMode="auto">
          <a:xfrm>
            <a:off x="3527884" y="2398453"/>
            <a:ext cx="1900170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51586D22-A3CD-44D7-81E9-139BCD1C5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960" y="2676160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9DAFEFA1-DD53-4C49-9BB4-46A29E87D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264236"/>
            <a:ext cx="360000" cy="355000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60DA8B9B-8854-4EC5-8FA4-3A8F560F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96" y="24630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5B6E6F5-3472-4A93-AE26-FDE1FC14701B}"/>
              </a:ext>
            </a:extLst>
          </p:cNvPr>
          <p:cNvSpPr/>
          <p:nvPr/>
        </p:nvSpPr>
        <p:spPr bwMode="auto">
          <a:xfrm>
            <a:off x="3338274" y="2813940"/>
            <a:ext cx="737618" cy="3955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96696" y="3136171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https://cdata2.tsherpa.co.kr/tsherpa/MultiMedia/Flash/2020/curri/index.html?flashxmlnum=yein820&amp;classa=A8-C1-41-MM-MM-04-02-05-0-0-0-0&amp;classno=MM_41_04/suh_0401_01_0005/suh_0401_01_0005_102_1.html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92" y="32947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128D31AE-9C3A-48C8-994A-59498CACF6AB}"/>
              </a:ext>
            </a:extLst>
          </p:cNvPr>
          <p:cNvSpPr txBox="1"/>
          <p:nvPr/>
        </p:nvSpPr>
        <p:spPr>
          <a:xfrm>
            <a:off x="644499" y="2783831"/>
            <a:ext cx="964482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97695525-3986-49C4-955E-469DB068F83F}"/>
              </a:ext>
            </a:extLst>
          </p:cNvPr>
          <p:cNvSpPr txBox="1"/>
          <p:nvPr/>
        </p:nvSpPr>
        <p:spPr>
          <a:xfrm>
            <a:off x="2250690" y="2783831"/>
            <a:ext cx="964482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8FF360A-16EE-4159-9DFD-C0C685B2BE1E}"/>
              </a:ext>
            </a:extLst>
          </p:cNvPr>
          <p:cNvSpPr txBox="1"/>
          <p:nvPr/>
        </p:nvSpPr>
        <p:spPr>
          <a:xfrm>
            <a:off x="3765966" y="2783831"/>
            <a:ext cx="1274086" cy="38472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>
            <a:extLst>
              <a:ext uri="{FF2B5EF4-FFF2-40B4-BE49-F238E27FC236}">
                <a16:creationId xmlns="" xmlns:a16="http://schemas.microsoft.com/office/drawing/2014/main" id="{FE09E214-2431-4D37-942E-5B6CE749A11A}"/>
              </a:ext>
            </a:extLst>
          </p:cNvPr>
          <p:cNvSpPr txBox="1"/>
          <p:nvPr/>
        </p:nvSpPr>
        <p:spPr>
          <a:xfrm>
            <a:off x="5551734" y="2783831"/>
            <a:ext cx="964482" cy="38472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58BA7468-25A5-4DF6-A545-9494FEB9DDFC}"/>
              </a:ext>
            </a:extLst>
          </p:cNvPr>
          <p:cNvCxnSpPr/>
          <p:nvPr/>
        </p:nvCxnSpPr>
        <p:spPr bwMode="auto">
          <a:xfrm>
            <a:off x="1727200" y="2976191"/>
            <a:ext cx="432532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03AF7E56-7DE9-42EF-B99D-ECDFB2C1547E}"/>
              </a:ext>
            </a:extLst>
          </p:cNvPr>
          <p:cNvCxnSpPr/>
          <p:nvPr/>
        </p:nvCxnSpPr>
        <p:spPr bwMode="auto">
          <a:xfrm>
            <a:off x="3311860" y="2976191"/>
            <a:ext cx="432532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15A9FAD6-0C48-438E-A045-954B299EA200}"/>
              </a:ext>
            </a:extLst>
          </p:cNvPr>
          <p:cNvCxnSpPr/>
          <p:nvPr/>
        </p:nvCxnSpPr>
        <p:spPr bwMode="auto">
          <a:xfrm>
            <a:off x="5075572" y="2976191"/>
            <a:ext cx="432532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EFDEBEE4-9F35-4032-9843-0C98BCAC4950}"/>
              </a:ext>
            </a:extLst>
          </p:cNvPr>
          <p:cNvSpPr txBox="1"/>
          <p:nvPr/>
        </p:nvSpPr>
        <p:spPr>
          <a:xfrm>
            <a:off x="1565379" y="256490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7B3DE896-1FBD-4022-AF85-9DCAC6B1C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83" y="3079139"/>
            <a:ext cx="360000" cy="36513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37E04936-37C7-40A4-B247-733CBD6DE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950" y="3031160"/>
            <a:ext cx="360000" cy="36513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FDEBEE4-9F35-4032-9843-0C98BCAC4950}"/>
              </a:ext>
            </a:extLst>
          </p:cNvPr>
          <p:cNvSpPr txBox="1"/>
          <p:nvPr/>
        </p:nvSpPr>
        <p:spPr>
          <a:xfrm>
            <a:off x="3165494" y="254868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FDEBEE4-9F35-4032-9843-0C98BCAC4950}"/>
              </a:ext>
            </a:extLst>
          </p:cNvPr>
          <p:cNvSpPr txBox="1"/>
          <p:nvPr/>
        </p:nvSpPr>
        <p:spPr>
          <a:xfrm>
            <a:off x="4933090" y="253929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수로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988957" y="2418576"/>
            <a:ext cx="504631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이백오십억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팔천백만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538965" y="3763733"/>
            <a:ext cx="2039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25081000000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380" y="358919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29170"/>
              </p:ext>
            </p:extLst>
          </p:nvPr>
        </p:nvGraphicFramePr>
        <p:xfrm>
          <a:off x="179388" y="654012"/>
          <a:ext cx="8774172" cy="551665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지구촌 사람들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세계의 인구수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억 단위의 수 쓰고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읽는 방법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(1/3)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 단위의 수 쓰고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읽는 방법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(2/3)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억 단위의 수 쓰고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읽는 방법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(3/3)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_201_3.html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 단위의 수의 각 자리 숫자와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자릿값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천억 단위까지 수 쓰고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읽는 방법 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설명하는 수 쓰고 읽기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AD1E602C-B60D-4E41-84DB-FC89376698E8}"/>
              </a:ext>
            </a:extLst>
          </p:cNvPr>
          <p:cNvSpPr/>
          <p:nvPr/>
        </p:nvSpPr>
        <p:spPr>
          <a:xfrm>
            <a:off x="1490315" y="2275549"/>
            <a:ext cx="4259818" cy="1765503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F50A8A7-9339-46AF-A9A8-F878335B9FE5}"/>
              </a:ext>
            </a:extLst>
          </p:cNvPr>
          <p:cNvSpPr txBox="1"/>
          <p:nvPr/>
        </p:nvSpPr>
        <p:spPr>
          <a:xfrm>
            <a:off x="1836222" y="2478041"/>
            <a:ext cx="343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개인 수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수가 </a:t>
            </a:r>
            <a:r>
              <a:rPr lang="ko-KR" altLang="en-US" sz="1900" u="sng" spc="-150" dirty="0">
                <a:latin typeface="맑은 고딕" pitchFamily="50" charset="-127"/>
                <a:ea typeface="맑은 고딕" pitchFamily="50" charset="-127"/>
              </a:rPr>
              <a:t>다른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하나를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1D8DB39-FD1B-4E5D-9B36-AA262F336474}"/>
              </a:ext>
            </a:extLst>
          </p:cNvPr>
          <p:cNvGrpSpPr/>
          <p:nvPr/>
        </p:nvGrpSpPr>
        <p:grpSpPr>
          <a:xfrm>
            <a:off x="3196676" y="4237381"/>
            <a:ext cx="894408" cy="505600"/>
            <a:chOff x="5837934" y="3119114"/>
            <a:chExt cx="894408" cy="505600"/>
          </a:xfrm>
        </p:grpSpPr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DD9655AD-CD88-4AFC-88B5-FFF7ECA2F108}"/>
                </a:ext>
              </a:extLst>
            </p:cNvPr>
            <p:cNvSpPr/>
            <p:nvPr/>
          </p:nvSpPr>
          <p:spPr bwMode="auto">
            <a:xfrm>
              <a:off x="5837934" y="3259584"/>
              <a:ext cx="72801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A5C392D0-86CF-4FB6-9687-5CBCB3EC7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2342" y="3119114"/>
              <a:ext cx="360000" cy="36513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A45EAA5-39AF-4D40-BA8A-5CE936C8FF19}"/>
              </a:ext>
            </a:extLst>
          </p:cNvPr>
          <p:cNvSpPr txBox="1"/>
          <p:nvPr/>
        </p:nvSpPr>
        <p:spPr>
          <a:xfrm>
            <a:off x="1836222" y="289143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만보다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만만큼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더 큰 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825AE52-8493-4DD0-BC22-C317EF6A423B}"/>
              </a:ext>
            </a:extLst>
          </p:cNvPr>
          <p:cNvSpPr txBox="1"/>
          <p:nvPr/>
        </p:nvSpPr>
        <p:spPr>
          <a:xfrm>
            <a:off x="1836222" y="3284984"/>
            <a:ext cx="343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개인 수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AE7F12AA-051B-47DC-B5E6-27985C7CC726}"/>
              </a:ext>
            </a:extLst>
          </p:cNvPr>
          <p:cNvSpPr/>
          <p:nvPr/>
        </p:nvSpPr>
        <p:spPr>
          <a:xfrm>
            <a:off x="5453594" y="50266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37" y="33292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37" y="291051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37" y="250006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740" y="441178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cdata2.tsherpa.co.kr/tsherpa/MultiMedia/Flash/2020/curri/index.html?flashxmlnum=yuni4856&amp;classa=A8-C1-41-MM-MM-04-02-05-0-0-0-0&amp;classno=MM_41_04/suh_0401_01_0005/suh_0401_01_0005_401_1.html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/>
          <p:cNvSpPr/>
          <p:nvPr/>
        </p:nvSpPr>
        <p:spPr bwMode="auto">
          <a:xfrm>
            <a:off x="4009388" y="2414823"/>
            <a:ext cx="20387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273600000000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963" y="2242388"/>
            <a:ext cx="360000" cy="355000"/>
          </a:xfrm>
          <a:prstGeom prst="rect">
            <a:avLst/>
          </a:prstGeom>
        </p:spPr>
      </p:pic>
      <p:sp>
        <p:nvSpPr>
          <p:cNvPr id="30" name="모서리가 둥근 직사각형 41">
            <a:extLst>
              <a:ext uri="{FF2B5EF4-FFF2-40B4-BE49-F238E27FC236}">
                <a16:creationId xmlns="" xmlns:a16="http://schemas.microsoft.com/office/drawing/2014/main" id="{CA5CF0B2-BC68-40AA-9DC5-B352FCF2AB14}"/>
              </a:ext>
            </a:extLst>
          </p:cNvPr>
          <p:cNvSpPr/>
          <p:nvPr/>
        </p:nvSpPr>
        <p:spPr>
          <a:xfrm>
            <a:off x="747181" y="2378923"/>
            <a:ext cx="2466919" cy="4703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2736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 수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41">
            <a:extLst>
              <a:ext uri="{FF2B5EF4-FFF2-40B4-BE49-F238E27FC236}">
                <a16:creationId xmlns="" xmlns:a16="http://schemas.microsoft.com/office/drawing/2014/main" id="{D0E55C35-7C36-4FFC-B5CF-D3C598AB9B32}"/>
              </a:ext>
            </a:extLst>
          </p:cNvPr>
          <p:cNvSpPr/>
          <p:nvPr/>
        </p:nvSpPr>
        <p:spPr>
          <a:xfrm>
            <a:off x="747181" y="3029794"/>
            <a:ext cx="2466919" cy="4703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칠천백오십삼억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897B9222-1318-470C-A880-4131378DD916}"/>
              </a:ext>
            </a:extLst>
          </p:cNvPr>
          <p:cNvSpPr/>
          <p:nvPr/>
        </p:nvSpPr>
        <p:spPr bwMode="auto">
          <a:xfrm>
            <a:off x="4009388" y="3073318"/>
            <a:ext cx="20387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715300000000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B38F98B7-1D41-40E9-8170-82910ED75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963" y="2909976"/>
            <a:ext cx="360000" cy="355000"/>
          </a:xfrm>
          <a:prstGeom prst="rect">
            <a:avLst/>
          </a:prstGeom>
        </p:spPr>
      </p:pic>
      <p:pic>
        <p:nvPicPr>
          <p:cNvPr id="53" name="Picture 32">
            <a:extLst>
              <a:ext uri="{FF2B5EF4-FFF2-40B4-BE49-F238E27FC236}">
                <a16:creationId xmlns="" xmlns:a16="http://schemas.microsoft.com/office/drawing/2014/main" id="{013D3991-0E90-4375-9CD5-551DEC7C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25" y="2415198"/>
            <a:ext cx="591427" cy="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2">
            <a:extLst>
              <a:ext uri="{FF2B5EF4-FFF2-40B4-BE49-F238E27FC236}">
                <a16:creationId xmlns="" xmlns:a16="http://schemas.microsoft.com/office/drawing/2014/main" id="{393AEB20-BD4E-4317-A3F4-A197596D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25" y="3067435"/>
            <a:ext cx="591427" cy="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수가 얼마인지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https://cdata2.tsherpa.co.kr/tsherpa/MultiMedia/Flash/2020/curri/index.html?flashxmlnum=yuni4856&amp;classa=A8-C1-41-MM-MM-04-02-05-0-0-0-0&amp;classno=MM_41_04/suh_0401_01_0005/suh_0401_01_0005_401_1.html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7">
            <a:extLst>
              <a:ext uri="{FF2B5EF4-FFF2-40B4-BE49-F238E27FC236}">
                <a16:creationId xmlns="" xmlns:a16="http://schemas.microsoft.com/office/drawing/2014/main" id="{820AA50A-0839-4DC0-86D1-EB8F5B197AC5}"/>
              </a:ext>
            </a:extLst>
          </p:cNvPr>
          <p:cNvSpPr/>
          <p:nvPr/>
        </p:nvSpPr>
        <p:spPr bwMode="auto">
          <a:xfrm>
            <a:off x="1149198" y="2327759"/>
            <a:ext cx="4790953" cy="125413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칠천사백이십일억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육천이백십구만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D6E811-0DAC-42C7-B75A-D7FD51085213}"/>
              </a:ext>
            </a:extLst>
          </p:cNvPr>
          <p:cNvSpPr/>
          <p:nvPr/>
        </p:nvSpPr>
        <p:spPr bwMode="auto">
          <a:xfrm>
            <a:off x="2779292" y="4077072"/>
            <a:ext cx="1943170" cy="4336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742162190000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994EA9D8-F740-4D33-A815-2B71CD014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83" y="3899572"/>
            <a:ext cx="360000" cy="355000"/>
          </a:xfrm>
          <a:prstGeom prst="rect">
            <a:avLst/>
          </a:prstGeom>
        </p:spPr>
      </p:pic>
      <p:pic>
        <p:nvPicPr>
          <p:cNvPr id="30" name="Picture 32">
            <a:extLst>
              <a:ext uri="{FF2B5EF4-FFF2-40B4-BE49-F238E27FC236}">
                <a16:creationId xmlns="" xmlns:a16="http://schemas.microsoft.com/office/drawing/2014/main" id="{013D3991-0E90-4375-9CD5-551DEC7C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4105714"/>
            <a:ext cx="591427" cy="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AE7F12AA-051B-47DC-B5E6-27985C7CC726}"/>
              </a:ext>
            </a:extLst>
          </p:cNvPr>
          <p:cNvSpPr/>
          <p:nvPr/>
        </p:nvSpPr>
        <p:spPr>
          <a:xfrm>
            <a:off x="1430662" y="2655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https://cdata2.tsherpa.co.kr/tsherpa/MultiMedia/Flash/2020/curri/index.html?flashxmlnum=yuni4856&amp;classa=A8-C1-41-MM-MM-04-02-05-0-0-0-0&amp;classno=MM_41_04/suh_0401_01_0005/suh_0401_01_0005_401_1.html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3F6F5FE1-9E79-42EC-BE9D-7A530051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431FA66-7946-4D1A-92C0-D65C09C0B3CC}"/>
              </a:ext>
            </a:extLst>
          </p:cNvPr>
          <p:cNvSpPr txBox="1"/>
          <p:nvPr/>
        </p:nvSpPr>
        <p:spPr>
          <a:xfrm>
            <a:off x="644499" y="217833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원은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   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6E5AC26-2246-4C1B-92EA-C34916DC500D}"/>
              </a:ext>
            </a:extLst>
          </p:cNvPr>
          <p:cNvSpPr txBox="1"/>
          <p:nvPr/>
        </p:nvSpPr>
        <p:spPr>
          <a:xfrm>
            <a:off x="644499" y="26789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원은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F1A4047-F88F-4191-9CF9-BF5B0C1C3D49}"/>
              </a:ext>
            </a:extLst>
          </p:cNvPr>
          <p:cNvSpPr txBox="1"/>
          <p:nvPr/>
        </p:nvSpPr>
        <p:spPr>
          <a:xfrm>
            <a:off x="644499" y="316059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⑶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원은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BCC9214-D3BD-4D26-8A5D-3B9428DB8A30}"/>
              </a:ext>
            </a:extLst>
          </p:cNvPr>
          <p:cNvSpPr txBox="1"/>
          <p:nvPr/>
        </p:nvSpPr>
        <p:spPr>
          <a:xfrm>
            <a:off x="644499" y="36422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⑷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원은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만원의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C3246890-6D8B-4407-B89B-FEB275014EFB}"/>
              </a:ext>
            </a:extLst>
          </p:cNvPr>
          <p:cNvSpPr/>
          <p:nvPr/>
        </p:nvSpPr>
        <p:spPr bwMode="auto">
          <a:xfrm>
            <a:off x="2583949" y="2104712"/>
            <a:ext cx="931404" cy="4245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96654C42-66F8-425B-A766-328521304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0505" y="1991446"/>
            <a:ext cx="360000" cy="3550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F74B756-87F9-4B92-9AC6-A47A4C668CEB}"/>
              </a:ext>
            </a:extLst>
          </p:cNvPr>
          <p:cNvSpPr/>
          <p:nvPr/>
        </p:nvSpPr>
        <p:spPr bwMode="auto">
          <a:xfrm>
            <a:off x="2799101" y="2642166"/>
            <a:ext cx="931404" cy="4245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D756F850-DD5D-4EB4-8452-A7843937B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657" y="2528900"/>
            <a:ext cx="360000" cy="355000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6BD7AFFD-A5E8-409D-8BB0-F68AC503C131}"/>
              </a:ext>
            </a:extLst>
          </p:cNvPr>
          <p:cNvSpPr/>
          <p:nvPr/>
        </p:nvSpPr>
        <p:spPr bwMode="auto">
          <a:xfrm>
            <a:off x="3037806" y="3110619"/>
            <a:ext cx="931404" cy="4245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 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6B1C9D99-1B14-4D91-85CA-85071A17D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4362" y="2997353"/>
            <a:ext cx="360000" cy="355000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F73CB6AB-FB11-4734-8872-9BF1B7E1526D}"/>
              </a:ext>
            </a:extLst>
          </p:cNvPr>
          <p:cNvSpPr/>
          <p:nvPr/>
        </p:nvSpPr>
        <p:spPr bwMode="auto">
          <a:xfrm>
            <a:off x="3014253" y="3605512"/>
            <a:ext cx="931404" cy="4245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40F5AEF0-2309-465A-9CEB-2431E27F3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809" y="349224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나타내었을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/>
          <p:cNvSpPr/>
          <p:nvPr/>
        </p:nvSpPr>
        <p:spPr bwMode="auto">
          <a:xfrm>
            <a:off x="3255477" y="3768505"/>
            <a:ext cx="55688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https://cdata2.tsherpa.co.kr/tsherpa/MultiMedia/Flash/2020/curri/index.html?flashxmlnum=yuni4856&amp;classa=A8-C1-41-MM-MM-04-02-05-0-0-0-0&amp;classno=MM_41_04/suh_0401_01_0005/suh_0401_01_0005_401_1.html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텍스트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오른쪽으로 빼기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702" y="3452880"/>
            <a:ext cx="360000" cy="355000"/>
          </a:xfrm>
          <a:prstGeom prst="rect">
            <a:avLst/>
          </a:prstGeom>
        </p:spPr>
      </p:pic>
      <p:sp>
        <p:nvSpPr>
          <p:cNvPr id="55" name="모서리가 둥근 직사각형 41">
            <a:extLst>
              <a:ext uri="{FF2B5EF4-FFF2-40B4-BE49-F238E27FC236}">
                <a16:creationId xmlns="" xmlns:a16="http://schemas.microsoft.com/office/drawing/2014/main" id="{5BC1854A-32D0-4B82-B759-44CA37DEBFFC}"/>
              </a:ext>
            </a:extLst>
          </p:cNvPr>
          <p:cNvSpPr/>
          <p:nvPr/>
        </p:nvSpPr>
        <p:spPr>
          <a:xfrm>
            <a:off x="988957" y="2418576"/>
            <a:ext cx="504631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오천이백육십억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팔십이만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>
            <a:extLst>
              <a:ext uri="{FF2B5EF4-FFF2-40B4-BE49-F238E27FC236}">
                <a16:creationId xmlns="" xmlns:a16="http://schemas.microsoft.com/office/drawing/2014/main" id="{E5234E02-6E93-45F3-B91C-F0099AC4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29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AE7F12AA-051B-47DC-B5E6-27985C7CC726}"/>
              </a:ext>
            </a:extLst>
          </p:cNvPr>
          <p:cNvSpPr/>
          <p:nvPr/>
        </p:nvSpPr>
        <p:spPr>
          <a:xfrm>
            <a:off x="1923467" y="2655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AE7F12AA-051B-47DC-B5E6-27985C7CC726}"/>
              </a:ext>
            </a:extLst>
          </p:cNvPr>
          <p:cNvSpPr/>
          <p:nvPr/>
        </p:nvSpPr>
        <p:spPr>
          <a:xfrm>
            <a:off x="2868956" y="37567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3752208" y="3753036"/>
            <a:ext cx="4237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나타내었을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/>
          <p:cNvSpPr/>
          <p:nvPr/>
        </p:nvSpPr>
        <p:spPr bwMode="auto">
          <a:xfrm>
            <a:off x="2991311" y="3768505"/>
            <a:ext cx="10852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https://cdata2.tsherpa.co.kr/tsherpa/MultiMedia/Flash/2020/curri/index.html?flashxmlnum=yuni4856&amp;classa=A8-C1-41-MM-MM-04-02-05-0-0-0-0&amp;classno=MM_41_04/suh_0401_01_0005/suh_0401_01_0005_401_1.html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084" y="3603280"/>
            <a:ext cx="360000" cy="355000"/>
          </a:xfrm>
          <a:prstGeom prst="rect">
            <a:avLst/>
          </a:prstGeom>
        </p:spPr>
      </p:pic>
      <p:sp>
        <p:nvSpPr>
          <p:cNvPr id="55" name="모서리가 둥근 직사각형 41">
            <a:extLst>
              <a:ext uri="{FF2B5EF4-FFF2-40B4-BE49-F238E27FC236}">
                <a16:creationId xmlns="" xmlns:a16="http://schemas.microsoft.com/office/drawing/2014/main" id="{5BC1854A-32D0-4B82-B759-44CA37DEBFFC}"/>
              </a:ext>
            </a:extLst>
          </p:cNvPr>
          <p:cNvSpPr/>
          <p:nvPr/>
        </p:nvSpPr>
        <p:spPr>
          <a:xfrm>
            <a:off x="988957" y="2418576"/>
            <a:ext cx="504631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오천이백육십억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팔십이만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>
            <a:extLst>
              <a:ext uri="{FF2B5EF4-FFF2-40B4-BE49-F238E27FC236}">
                <a16:creationId xmlns="" xmlns:a16="http://schemas.microsoft.com/office/drawing/2014/main" id="{E5234E02-6E93-45F3-B91C-F0099AC4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29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6281EDF-251C-4E72-BC2E-D5C97E53896A}"/>
              </a:ext>
            </a:extLst>
          </p:cNvPr>
          <p:cNvSpPr/>
          <p:nvPr/>
        </p:nvSpPr>
        <p:spPr bwMode="auto">
          <a:xfrm>
            <a:off x="1327592" y="4305929"/>
            <a:ext cx="158822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천이백만 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4ADC405-5989-40C6-AF82-8B7F5EDDF4CB}"/>
              </a:ext>
            </a:extLst>
          </p:cNvPr>
          <p:cNvSpPr/>
          <p:nvPr/>
        </p:nvSpPr>
        <p:spPr bwMode="auto">
          <a:xfrm>
            <a:off x="2981785" y="4316059"/>
            <a:ext cx="174334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육백구십만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명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4C15642E-6089-4303-91B0-CB3A9A696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849" y="4108410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1D9F982B-2457-4692-A87F-E9B9D5122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816" y="4117654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033E087-91C7-4782-8AB0-71245373D59A}"/>
              </a:ext>
            </a:extLst>
          </p:cNvPr>
          <p:cNvSpPr/>
          <p:nvPr/>
        </p:nvSpPr>
        <p:spPr bwMode="auto">
          <a:xfrm>
            <a:off x="4781006" y="4316059"/>
            <a:ext cx="173520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천백삼십만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86F2F50E-38C1-402A-8C45-F7A64322A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509" y="4117654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CCF7CBE-569C-48DF-A523-3CB88EAE69D5}"/>
              </a:ext>
            </a:extLst>
          </p:cNvPr>
          <p:cNvSpPr/>
          <p:nvPr/>
        </p:nvSpPr>
        <p:spPr bwMode="auto">
          <a:xfrm>
            <a:off x="5007248" y="3501008"/>
            <a:ext cx="9291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0646F25A-3791-42EB-A948-26CACF5E41FC}"/>
              </a:ext>
            </a:extLst>
          </p:cNvPr>
          <p:cNvSpPr txBox="1"/>
          <p:nvPr/>
        </p:nvSpPr>
        <p:spPr>
          <a:xfrm>
            <a:off x="5858619" y="3494105"/>
            <a:ext cx="4230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FA81670B-D803-4555-8848-12FEF88D5EAE}"/>
              </a:ext>
            </a:extLst>
          </p:cNvPr>
          <p:cNvSpPr/>
          <p:nvPr/>
        </p:nvSpPr>
        <p:spPr>
          <a:xfrm>
            <a:off x="192745" y="3494660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5">
            <a:extLst>
              <a:ext uri="{FF2B5EF4-FFF2-40B4-BE49-F238E27FC236}">
                <a16:creationId xmlns="" xmlns:a16="http://schemas.microsoft.com/office/drawing/2014/main" id="{5DF083E6-A032-4D19-B489-BE827C802D8F}"/>
              </a:ext>
            </a:extLst>
          </p:cNvPr>
          <p:cNvSpPr/>
          <p:nvPr/>
        </p:nvSpPr>
        <p:spPr>
          <a:xfrm>
            <a:off x="338478" y="33146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각 삼각형 41">
            <a:extLst>
              <a:ext uri="{FF2B5EF4-FFF2-40B4-BE49-F238E27FC236}">
                <a16:creationId xmlns="" xmlns:a16="http://schemas.microsoft.com/office/drawing/2014/main" id="{F477A856-AA6F-4041-82F0-19A0DB180ADD}"/>
              </a:ext>
            </a:extLst>
          </p:cNvPr>
          <p:cNvSpPr/>
          <p:nvPr/>
        </p:nvSpPr>
        <p:spPr>
          <a:xfrm flipH="1" flipV="1">
            <a:off x="4876677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C8135263-B648-4C67-B456-107A5B94D707}"/>
              </a:ext>
            </a:extLst>
          </p:cNvPr>
          <p:cNvSpPr txBox="1"/>
          <p:nvPr/>
        </p:nvSpPr>
        <p:spPr>
          <a:xfrm>
            <a:off x="575556" y="3715288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오천이백육십억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팔십이만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09422FEE-8EAD-4C72-9D54-0435E35D84FA}"/>
              </a:ext>
            </a:extLst>
          </p:cNvPr>
          <p:cNvSpPr txBox="1"/>
          <p:nvPr/>
        </p:nvSpPr>
        <p:spPr>
          <a:xfrm>
            <a:off x="575556" y="4102956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526</a:t>
            </a:r>
            <a:r>
              <a:rPr lang="en-US" altLang="ko-KR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000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82</a:t>
            </a:r>
            <a:r>
              <a:rPr lang="en-US" altLang="ko-KR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0000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AE13D424-8F65-456E-819A-19B3CD41D494}"/>
              </a:ext>
            </a:extLst>
          </p:cNvPr>
          <p:cNvSpPr txBox="1"/>
          <p:nvPr/>
        </p:nvSpPr>
        <p:spPr>
          <a:xfrm>
            <a:off x="575556" y="4470890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78" y="418241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AE7F12AA-051B-47DC-B5E6-27985C7CC726}"/>
              </a:ext>
            </a:extLst>
          </p:cNvPr>
          <p:cNvSpPr/>
          <p:nvPr/>
        </p:nvSpPr>
        <p:spPr>
          <a:xfrm>
            <a:off x="358707" y="3780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858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카드를 모두 한 번씩만 사용하여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억보다 큰 수를 만들고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1819875" y="3833751"/>
            <a:ext cx="1982547" cy="3628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2013456789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https://cdata2.tsherpa.co.kr/tsherpa/MultiMedia/Flash/2020/curri/index.html?flashxmlnum=yuni4856&amp;classa=A8-C1-41-MM-MM-04-02-05-0-0-0-0&amp;classno=MM_41_04/suh_0401_01_0005/suh_0401_01_0005_401_1.html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699" y="3641069"/>
            <a:ext cx="357723" cy="35275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9617CE10-F6E5-453D-ACBD-00C80F4988E0}"/>
              </a:ext>
            </a:extLst>
          </p:cNvPr>
          <p:cNvSpPr/>
          <p:nvPr/>
        </p:nvSpPr>
        <p:spPr bwMode="auto">
          <a:xfrm>
            <a:off x="1838240" y="4344709"/>
            <a:ext cx="4538421" cy="3628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이십억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천삼백사십오만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육천칠백팔십구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DC435026-F2F1-4933-8372-F69B1C753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364" y="4168331"/>
            <a:ext cx="357723" cy="3527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0811D0B-2378-4B96-A3F0-F90D8953C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47" y="2392590"/>
            <a:ext cx="6261309" cy="724781"/>
          </a:xfrm>
          <a:prstGeom prst="rect">
            <a:avLst/>
          </a:prstGeom>
        </p:spPr>
      </p:pic>
      <p:pic>
        <p:nvPicPr>
          <p:cNvPr id="36" name="Picture 32">
            <a:extLst>
              <a:ext uri="{FF2B5EF4-FFF2-40B4-BE49-F238E27FC236}">
                <a16:creationId xmlns="" xmlns:a16="http://schemas.microsoft.com/office/drawing/2014/main" id="{78EA7AA4-7857-457A-947D-AE557C56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60" y="3833751"/>
            <a:ext cx="591427" cy="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B8000B12-8349-4934-AFF3-B09E09806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01" y="4258598"/>
            <a:ext cx="709955" cy="4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117476D-1319-41CC-AC45-F08A48567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5"/>
          <a:stretch/>
        </p:blipFill>
        <p:spPr>
          <a:xfrm>
            <a:off x="37856" y="885378"/>
            <a:ext cx="6930020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56" y="885378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지구촌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사람들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42493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mm_41_1_04_02_01_ani.mp4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D:\★[초등] 교사용DVD 자료\수학(박) 4-1 지도서\app\resource\contents\lesson01\ops\lesson01\images\mm_41_1_04_02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3"/>
          <a:stretch/>
        </p:blipFill>
        <p:spPr bwMode="auto">
          <a:xfrm>
            <a:off x="227645" y="1627883"/>
            <a:ext cx="304553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213340" y="4284961"/>
            <a:ext cx="1870158" cy="553999"/>
          </a:xfrm>
          <a:prstGeom prst="rect">
            <a:avLst/>
          </a:prstGeom>
          <a:solidFill>
            <a:srgbClr val="35BDE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전 세계 인구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7700000000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12185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내의 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\app\resource\contents\lesson01\ops\lesson01\images\mm_41_1_04_02_01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690923" y="1627883"/>
            <a:ext cx="325521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무엇을 알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25" y="17537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577534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745390" y="2347023"/>
            <a:ext cx="3126082" cy="4109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전 세계의 인구가 많습니다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586" y="212339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37" y="534362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136707" y="5053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AFF6019-6EEA-45B5-8086-F225BC22A592}"/>
              </a:ext>
            </a:extLst>
          </p:cNvPr>
          <p:cNvSpPr/>
          <p:nvPr/>
        </p:nvSpPr>
        <p:spPr bwMode="auto">
          <a:xfrm>
            <a:off x="3745390" y="2883285"/>
            <a:ext cx="3126082" cy="6714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전 세계의 많은 사람들이 서로 도우면서 살아가고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2C87945E-8BE5-44ED-BCCC-C80594FEB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586" y="2659654"/>
            <a:ext cx="360000" cy="355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27645" y="5265204"/>
            <a:ext cx="187015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통계청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2020]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최대한 크게 넣고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지우고 새로 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285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\app\resource\contents\lesson01\ops\lesson01\images\mm_41_1_04_02_01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D:\★[초등] 교사용DVD 자료\수학(박) 4-1 지도서\app\resource\contents\lesson01\ops\lesson01\images\mm_41_1_04_02_01\b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" y="1268760"/>
            <a:ext cx="691276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503548" y="1916832"/>
            <a:ext cx="3016426" cy="18722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5279" y="1770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2040" y="3925838"/>
            <a:ext cx="1870158" cy="553999"/>
          </a:xfrm>
          <a:prstGeom prst="rect">
            <a:avLst/>
          </a:prstGeom>
          <a:solidFill>
            <a:srgbClr val="35BDE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전 세계 인구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7700000000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16" name="타원 15"/>
          <p:cNvSpPr/>
          <p:nvPr/>
        </p:nvSpPr>
        <p:spPr>
          <a:xfrm>
            <a:off x="4837615" y="3779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4110" y="4913829"/>
            <a:ext cx="187015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통계청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2020]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D:\★[초등] 교사용DVD 자료\수학(박) 4-1 지도서\app\resource\contents\lesson01\ops\lesson01\images\mm_41_1_04_02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3"/>
          <a:stretch/>
        </p:blipFill>
        <p:spPr bwMode="auto">
          <a:xfrm>
            <a:off x="227645" y="1627883"/>
            <a:ext cx="304553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106" y="534629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8A19DC3F-EF65-4140-BE05-26E6958F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25" y="17537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D228FA9B-88BE-48D4-AB70-C1452C149661}"/>
              </a:ext>
            </a:extLst>
          </p:cNvPr>
          <p:cNvSpPr/>
          <p:nvPr/>
        </p:nvSpPr>
        <p:spPr bwMode="auto">
          <a:xfrm>
            <a:off x="3755491" y="2324030"/>
            <a:ext cx="3126082" cy="7900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자리 수가 많아서 읽기 어렵습니다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2723DE3-5445-42DA-B16C-4A774D2342C5}"/>
              </a:ext>
            </a:extLst>
          </p:cNvPr>
          <p:cNvSpPr/>
          <p:nvPr/>
        </p:nvSpPr>
        <p:spPr bwMode="auto">
          <a:xfrm>
            <a:off x="3755491" y="3243128"/>
            <a:ext cx="3126082" cy="7900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만보다 큰 자리 수를 어떻게 읽는지 알아야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D7732DD2-ED12-4E84-8987-5002391442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940" y="3098530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684F4D3E-270D-486E-A082-7C4C96453C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940" y="2146530"/>
            <a:ext cx="360000" cy="355000"/>
          </a:xfrm>
          <a:prstGeom prst="rect">
            <a:avLst/>
          </a:prstGeom>
        </p:spPr>
      </p:pic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1788E17F-E1DD-4EC9-9342-DD5B979B4C75}"/>
              </a:ext>
            </a:extLst>
          </p:cNvPr>
          <p:cNvSpPr txBox="1"/>
          <p:nvPr/>
        </p:nvSpPr>
        <p:spPr>
          <a:xfrm>
            <a:off x="3690923" y="1627883"/>
            <a:ext cx="325521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 세계의 인구수는 어떻게 읽어야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3340" y="4284961"/>
            <a:ext cx="1870158" cy="553999"/>
          </a:xfrm>
          <a:prstGeom prst="rect">
            <a:avLst/>
          </a:prstGeom>
          <a:solidFill>
            <a:srgbClr val="35BDE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전 세계 인구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7700000000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7645" y="5265204"/>
            <a:ext cx="187015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통계청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2020]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8352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 단위의 수를 쓰고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268760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468215"/>
            <a:ext cx="60537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천억 단위까지 수의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위치에 따라 표현하는 방법과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자릿값을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268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전 세계의 인구수는 얼마나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4110B34C-553A-4447-9AD7-EB180A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BAF53D08-FEF4-4698-8A30-2BB99ADC8570}"/>
              </a:ext>
            </a:extLst>
          </p:cNvPr>
          <p:cNvSpPr/>
          <p:nvPr/>
        </p:nvSpPr>
        <p:spPr bwMode="auto">
          <a:xfrm>
            <a:off x="1650267" y="4068617"/>
            <a:ext cx="3815232" cy="404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10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배로 늘어나고 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F27C3483-6271-49CC-A6B3-AF8054E9B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499" y="4060392"/>
            <a:ext cx="360000" cy="355000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E17B59CE-6479-4AA8-B164-016B8BD8BD5F}"/>
              </a:ext>
            </a:extLst>
          </p:cNvPr>
          <p:cNvSpPr/>
          <p:nvPr/>
        </p:nvSpPr>
        <p:spPr>
          <a:xfrm>
            <a:off x="662993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969" y="412596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64479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수가 어떻게 늘어나고 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6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5577534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8A6B28D-EADC-4395-946F-A9E59D026B6B}"/>
              </a:ext>
            </a:extLst>
          </p:cNvPr>
          <p:cNvCxnSpPr>
            <a:stCxn id="70" idx="3"/>
            <a:endCxn id="74" idx="3"/>
          </p:cNvCxnSpPr>
          <p:nvPr/>
        </p:nvCxnSpPr>
        <p:spPr bwMode="auto">
          <a:xfrm>
            <a:off x="1483706" y="3430995"/>
            <a:ext cx="5304659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모서리가 둥근 직사각형 47">
            <a:extLst>
              <a:ext uri="{FF2B5EF4-FFF2-40B4-BE49-F238E27FC236}">
                <a16:creationId xmlns="" xmlns:a16="http://schemas.microsoft.com/office/drawing/2014/main" id="{947CA3C9-10F1-43C3-8B9E-C42342F7BD06}"/>
              </a:ext>
            </a:extLst>
          </p:cNvPr>
          <p:cNvSpPr/>
          <p:nvPr/>
        </p:nvSpPr>
        <p:spPr bwMode="auto">
          <a:xfrm>
            <a:off x="539552" y="3180962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71" name="모서리가 둥근 직사각형 60">
            <a:extLst>
              <a:ext uri="{FF2B5EF4-FFF2-40B4-BE49-F238E27FC236}">
                <a16:creationId xmlns="" xmlns:a16="http://schemas.microsoft.com/office/drawing/2014/main" id="{3992711F-11F7-4E50-905E-8130AA1D60AF}"/>
              </a:ext>
            </a:extLst>
          </p:cNvPr>
          <p:cNvSpPr/>
          <p:nvPr/>
        </p:nvSpPr>
        <p:spPr bwMode="auto">
          <a:xfrm>
            <a:off x="1928069" y="3180962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72" name="모서리가 둥근 직사각형 61">
            <a:extLst>
              <a:ext uri="{FF2B5EF4-FFF2-40B4-BE49-F238E27FC236}">
                <a16:creationId xmlns="" xmlns:a16="http://schemas.microsoft.com/office/drawing/2014/main" id="{3331D606-43AB-4B8C-BE2C-FDFDDA7C2C41}"/>
              </a:ext>
            </a:extLst>
          </p:cNvPr>
          <p:cNvSpPr/>
          <p:nvPr/>
        </p:nvSpPr>
        <p:spPr bwMode="auto">
          <a:xfrm>
            <a:off x="3242536" y="3180962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73" name="모서리가 둥근 직사각형 62">
            <a:extLst>
              <a:ext uri="{FF2B5EF4-FFF2-40B4-BE49-F238E27FC236}">
                <a16:creationId xmlns="" xmlns:a16="http://schemas.microsoft.com/office/drawing/2014/main" id="{D7800CB4-051B-4AE9-AA83-E1EA80D8C649}"/>
              </a:ext>
            </a:extLst>
          </p:cNvPr>
          <p:cNvSpPr/>
          <p:nvPr/>
        </p:nvSpPr>
        <p:spPr bwMode="auto">
          <a:xfrm>
            <a:off x="4455527" y="3180962"/>
            <a:ext cx="111621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74" name="모서리가 둥근 직사각형 63">
            <a:extLst>
              <a:ext uri="{FF2B5EF4-FFF2-40B4-BE49-F238E27FC236}">
                <a16:creationId xmlns="" xmlns:a16="http://schemas.microsoft.com/office/drawing/2014/main" id="{D15E421E-E05E-42B7-B808-C20FE382B3D8}"/>
              </a:ext>
            </a:extLst>
          </p:cNvPr>
          <p:cNvSpPr/>
          <p:nvPr/>
        </p:nvSpPr>
        <p:spPr bwMode="auto">
          <a:xfrm>
            <a:off x="5811335" y="3180962"/>
            <a:ext cx="97703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아래로 구부러진 화살표 64">
            <a:extLst>
              <a:ext uri="{FF2B5EF4-FFF2-40B4-BE49-F238E27FC236}">
                <a16:creationId xmlns="" xmlns:a16="http://schemas.microsoft.com/office/drawing/2014/main" id="{3EA29ED1-504F-41A3-B2E1-25CB0064898A}"/>
              </a:ext>
            </a:extLst>
          </p:cNvPr>
          <p:cNvSpPr/>
          <p:nvPr/>
        </p:nvSpPr>
        <p:spPr bwMode="auto">
          <a:xfrm>
            <a:off x="909772" y="2622151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아래로 구부러진 화살표 66">
            <a:extLst>
              <a:ext uri="{FF2B5EF4-FFF2-40B4-BE49-F238E27FC236}">
                <a16:creationId xmlns="" xmlns:a16="http://schemas.microsoft.com/office/drawing/2014/main" id="{28212D97-06E5-4614-9EBD-22BF98ABBF06}"/>
              </a:ext>
            </a:extLst>
          </p:cNvPr>
          <p:cNvSpPr/>
          <p:nvPr/>
        </p:nvSpPr>
        <p:spPr bwMode="auto">
          <a:xfrm>
            <a:off x="2297265" y="2622151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아래로 구부러진 화살표 67">
            <a:extLst>
              <a:ext uri="{FF2B5EF4-FFF2-40B4-BE49-F238E27FC236}">
                <a16:creationId xmlns="" xmlns:a16="http://schemas.microsoft.com/office/drawing/2014/main" id="{A370165A-EAE4-4F5D-A0CD-F582F8DBDE19}"/>
              </a:ext>
            </a:extLst>
          </p:cNvPr>
          <p:cNvSpPr/>
          <p:nvPr/>
        </p:nvSpPr>
        <p:spPr bwMode="auto">
          <a:xfrm>
            <a:off x="3669512" y="2622151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아래로 구부러진 화살표 68">
            <a:extLst>
              <a:ext uri="{FF2B5EF4-FFF2-40B4-BE49-F238E27FC236}">
                <a16:creationId xmlns="" xmlns:a16="http://schemas.microsoft.com/office/drawing/2014/main" id="{2D0B42D7-1E11-4CEF-8EDF-896B02A87C6E}"/>
              </a:ext>
            </a:extLst>
          </p:cNvPr>
          <p:cNvSpPr/>
          <p:nvPr/>
        </p:nvSpPr>
        <p:spPr bwMode="auto">
          <a:xfrm>
            <a:off x="5035740" y="2622151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모서리가 둥근 직사각형 69">
            <a:extLst>
              <a:ext uri="{FF2B5EF4-FFF2-40B4-BE49-F238E27FC236}">
                <a16:creationId xmlns="" xmlns:a16="http://schemas.microsoft.com/office/drawing/2014/main" id="{6E2D6EC2-8065-4E14-8BBE-76315E47F990}"/>
              </a:ext>
            </a:extLst>
          </p:cNvPr>
          <p:cNvSpPr/>
          <p:nvPr/>
        </p:nvSpPr>
        <p:spPr bwMode="auto">
          <a:xfrm>
            <a:off x="1128850" y="2519173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80" name="모서리가 둥근 직사각형 70">
            <a:extLst>
              <a:ext uri="{FF2B5EF4-FFF2-40B4-BE49-F238E27FC236}">
                <a16:creationId xmlns="" xmlns:a16="http://schemas.microsoft.com/office/drawing/2014/main" id="{1825301D-0874-4504-B761-CB7B6F5BBE8F}"/>
              </a:ext>
            </a:extLst>
          </p:cNvPr>
          <p:cNvSpPr/>
          <p:nvPr/>
        </p:nvSpPr>
        <p:spPr bwMode="auto">
          <a:xfrm>
            <a:off x="2552498" y="2523304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81" name="모서리가 둥근 직사각형 71">
            <a:extLst>
              <a:ext uri="{FF2B5EF4-FFF2-40B4-BE49-F238E27FC236}">
                <a16:creationId xmlns="" xmlns:a16="http://schemas.microsoft.com/office/drawing/2014/main" id="{BE004282-029E-4BCD-826E-728E31AEBD68}"/>
              </a:ext>
            </a:extLst>
          </p:cNvPr>
          <p:cNvSpPr/>
          <p:nvPr/>
        </p:nvSpPr>
        <p:spPr bwMode="auto">
          <a:xfrm>
            <a:off x="3914471" y="2518690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82" name="모서리가 둥근 직사각형 72">
            <a:extLst>
              <a:ext uri="{FF2B5EF4-FFF2-40B4-BE49-F238E27FC236}">
                <a16:creationId xmlns="" xmlns:a16="http://schemas.microsoft.com/office/drawing/2014/main" id="{7357B613-9F6E-4AEC-81FF-C2C4CCE9092D}"/>
              </a:ext>
            </a:extLst>
          </p:cNvPr>
          <p:cNvSpPr/>
          <p:nvPr/>
        </p:nvSpPr>
        <p:spPr bwMode="auto">
          <a:xfrm>
            <a:off x="5291332" y="2522821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전 세계의 인구수는 얼마나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464479" y="170777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수를 어떻게 쓰고 읽으면 좋을지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억을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6" y="18476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98A6B28D-EADC-4395-946F-A9E59D026B6B}"/>
              </a:ext>
            </a:extLst>
          </p:cNvPr>
          <p:cNvCxnSpPr>
            <a:stCxn id="56" idx="3"/>
            <a:endCxn id="66" idx="3"/>
          </p:cNvCxnSpPr>
          <p:nvPr/>
        </p:nvCxnSpPr>
        <p:spPr bwMode="auto">
          <a:xfrm>
            <a:off x="1483706" y="3430995"/>
            <a:ext cx="5304659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모서리가 둥근 직사각형 47">
            <a:extLst>
              <a:ext uri="{FF2B5EF4-FFF2-40B4-BE49-F238E27FC236}">
                <a16:creationId xmlns="" xmlns:a16="http://schemas.microsoft.com/office/drawing/2014/main" id="{947CA3C9-10F1-43C3-8B9E-C42342F7BD06}"/>
              </a:ext>
            </a:extLst>
          </p:cNvPr>
          <p:cNvSpPr/>
          <p:nvPr/>
        </p:nvSpPr>
        <p:spPr bwMode="auto">
          <a:xfrm>
            <a:off x="539552" y="3180962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7" name="모서리가 둥근 직사각형 60">
            <a:extLst>
              <a:ext uri="{FF2B5EF4-FFF2-40B4-BE49-F238E27FC236}">
                <a16:creationId xmlns="" xmlns:a16="http://schemas.microsoft.com/office/drawing/2014/main" id="{3992711F-11F7-4E50-905E-8130AA1D60AF}"/>
              </a:ext>
            </a:extLst>
          </p:cNvPr>
          <p:cNvSpPr/>
          <p:nvPr/>
        </p:nvSpPr>
        <p:spPr bwMode="auto">
          <a:xfrm>
            <a:off x="1928069" y="3180962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8" name="모서리가 둥근 직사각형 61">
            <a:extLst>
              <a:ext uri="{FF2B5EF4-FFF2-40B4-BE49-F238E27FC236}">
                <a16:creationId xmlns="" xmlns:a16="http://schemas.microsoft.com/office/drawing/2014/main" id="{3331D606-43AB-4B8C-BE2C-FDFDDA7C2C41}"/>
              </a:ext>
            </a:extLst>
          </p:cNvPr>
          <p:cNvSpPr/>
          <p:nvPr/>
        </p:nvSpPr>
        <p:spPr bwMode="auto">
          <a:xfrm>
            <a:off x="3242536" y="3180962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65" name="모서리가 둥근 직사각형 62">
            <a:extLst>
              <a:ext uri="{FF2B5EF4-FFF2-40B4-BE49-F238E27FC236}">
                <a16:creationId xmlns="" xmlns:a16="http://schemas.microsoft.com/office/drawing/2014/main" id="{D7800CB4-051B-4AE9-AA83-E1EA80D8C649}"/>
              </a:ext>
            </a:extLst>
          </p:cNvPr>
          <p:cNvSpPr/>
          <p:nvPr/>
        </p:nvSpPr>
        <p:spPr bwMode="auto">
          <a:xfrm>
            <a:off x="4455527" y="3180962"/>
            <a:ext cx="111621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66" name="모서리가 둥근 직사각형 63">
            <a:extLst>
              <a:ext uri="{FF2B5EF4-FFF2-40B4-BE49-F238E27FC236}">
                <a16:creationId xmlns="" xmlns:a16="http://schemas.microsoft.com/office/drawing/2014/main" id="{D15E421E-E05E-42B7-B808-C20FE382B3D8}"/>
              </a:ext>
            </a:extLst>
          </p:cNvPr>
          <p:cNvSpPr/>
          <p:nvPr/>
        </p:nvSpPr>
        <p:spPr bwMode="auto">
          <a:xfrm>
            <a:off x="5811335" y="3180962"/>
            <a:ext cx="97703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7" name="아래로 구부러진 화살표 64">
            <a:extLst>
              <a:ext uri="{FF2B5EF4-FFF2-40B4-BE49-F238E27FC236}">
                <a16:creationId xmlns="" xmlns:a16="http://schemas.microsoft.com/office/drawing/2014/main" id="{3EA29ED1-504F-41A3-B2E1-25CB0064898A}"/>
              </a:ext>
            </a:extLst>
          </p:cNvPr>
          <p:cNvSpPr/>
          <p:nvPr/>
        </p:nvSpPr>
        <p:spPr bwMode="auto">
          <a:xfrm>
            <a:off x="909772" y="2622151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아래로 구부러진 화살표 66">
            <a:extLst>
              <a:ext uri="{FF2B5EF4-FFF2-40B4-BE49-F238E27FC236}">
                <a16:creationId xmlns="" xmlns:a16="http://schemas.microsoft.com/office/drawing/2014/main" id="{28212D97-06E5-4614-9EBD-22BF98ABBF06}"/>
              </a:ext>
            </a:extLst>
          </p:cNvPr>
          <p:cNvSpPr/>
          <p:nvPr/>
        </p:nvSpPr>
        <p:spPr bwMode="auto">
          <a:xfrm>
            <a:off x="2297265" y="2622151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아래로 구부러진 화살표 67">
            <a:extLst>
              <a:ext uri="{FF2B5EF4-FFF2-40B4-BE49-F238E27FC236}">
                <a16:creationId xmlns="" xmlns:a16="http://schemas.microsoft.com/office/drawing/2014/main" id="{A370165A-EAE4-4F5D-A0CD-F582F8DBDE19}"/>
              </a:ext>
            </a:extLst>
          </p:cNvPr>
          <p:cNvSpPr/>
          <p:nvPr/>
        </p:nvSpPr>
        <p:spPr bwMode="auto">
          <a:xfrm>
            <a:off x="3669512" y="2622151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아래로 구부러진 화살표 68">
            <a:extLst>
              <a:ext uri="{FF2B5EF4-FFF2-40B4-BE49-F238E27FC236}">
                <a16:creationId xmlns="" xmlns:a16="http://schemas.microsoft.com/office/drawing/2014/main" id="{2D0B42D7-1E11-4CEF-8EDF-896B02A87C6E}"/>
              </a:ext>
            </a:extLst>
          </p:cNvPr>
          <p:cNvSpPr/>
          <p:nvPr/>
        </p:nvSpPr>
        <p:spPr bwMode="auto">
          <a:xfrm>
            <a:off x="5035740" y="2622151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모서리가 둥근 직사각형 69">
            <a:extLst>
              <a:ext uri="{FF2B5EF4-FFF2-40B4-BE49-F238E27FC236}">
                <a16:creationId xmlns="" xmlns:a16="http://schemas.microsoft.com/office/drawing/2014/main" id="{6E2D6EC2-8065-4E14-8BBE-76315E47F990}"/>
              </a:ext>
            </a:extLst>
          </p:cNvPr>
          <p:cNvSpPr/>
          <p:nvPr/>
        </p:nvSpPr>
        <p:spPr bwMode="auto">
          <a:xfrm>
            <a:off x="1128850" y="2519173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2" name="모서리가 둥근 직사각형 70">
            <a:extLst>
              <a:ext uri="{FF2B5EF4-FFF2-40B4-BE49-F238E27FC236}">
                <a16:creationId xmlns="" xmlns:a16="http://schemas.microsoft.com/office/drawing/2014/main" id="{1825301D-0874-4504-B761-CB7B6F5BBE8F}"/>
              </a:ext>
            </a:extLst>
          </p:cNvPr>
          <p:cNvSpPr/>
          <p:nvPr/>
        </p:nvSpPr>
        <p:spPr bwMode="auto">
          <a:xfrm>
            <a:off x="2552498" y="2523304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3" name="모서리가 둥근 직사각형 71">
            <a:extLst>
              <a:ext uri="{FF2B5EF4-FFF2-40B4-BE49-F238E27FC236}">
                <a16:creationId xmlns="" xmlns:a16="http://schemas.microsoft.com/office/drawing/2014/main" id="{BE004282-029E-4BCD-826E-728E31AEBD68}"/>
              </a:ext>
            </a:extLst>
          </p:cNvPr>
          <p:cNvSpPr/>
          <p:nvPr/>
        </p:nvSpPr>
        <p:spPr bwMode="auto">
          <a:xfrm>
            <a:off x="3914471" y="2518690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4" name="모서리가 둥근 직사각형 72">
            <a:extLst>
              <a:ext uri="{FF2B5EF4-FFF2-40B4-BE49-F238E27FC236}">
                <a16:creationId xmlns="" xmlns:a16="http://schemas.microsoft.com/office/drawing/2014/main" id="{7357B613-9F6E-4AEC-81FF-C2C4CCE9092D}"/>
              </a:ext>
            </a:extLst>
          </p:cNvPr>
          <p:cNvSpPr/>
          <p:nvPr/>
        </p:nvSpPr>
        <p:spPr bwMode="auto">
          <a:xfrm>
            <a:off x="5291332" y="2522821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1F239F2E-37E7-4AF2-BC09-D37E64CD0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913" y="3003462"/>
            <a:ext cx="360000" cy="355000"/>
          </a:xfrm>
          <a:prstGeom prst="rect">
            <a:avLst/>
          </a:prstGeom>
        </p:spPr>
      </p:pic>
      <p:pic>
        <p:nvPicPr>
          <p:cNvPr id="79" name="Picture 6">
            <a:extLst>
              <a:ext uri="{FF2B5EF4-FFF2-40B4-BE49-F238E27FC236}">
                <a16:creationId xmlns="" xmlns:a16="http://schemas.microsoft.com/office/drawing/2014/main" id="{4110B34C-553A-4447-9AD7-EB180A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E17B59CE-6479-4AA8-B164-016B8BD8BD5F}"/>
              </a:ext>
            </a:extLst>
          </p:cNvPr>
          <p:cNvSpPr/>
          <p:nvPr/>
        </p:nvSpPr>
        <p:spPr>
          <a:xfrm>
            <a:off x="662993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5229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sz="1900" b="1" dirty="0" smtClean="0">
            <a:solidFill>
              <a:srgbClr val="0070C0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9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41940</TotalTime>
  <Words>1985</Words>
  <Application>Microsoft Office PowerPoint</Application>
  <PresentationFormat>화면 슬라이드 쇼(4:3)</PresentationFormat>
  <Paragraphs>737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7239</cp:revision>
  <cp:lastPrinted>2021-12-20T01:30:02Z</cp:lastPrinted>
  <dcterms:created xsi:type="dcterms:W3CDTF">2008-07-15T12:19:11Z</dcterms:created>
  <dcterms:modified xsi:type="dcterms:W3CDTF">2022-01-07T00:37:20Z</dcterms:modified>
</cp:coreProperties>
</file>