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288" r:id="rId5"/>
    <p:sldId id="1339" r:id="rId6"/>
    <p:sldId id="1349" r:id="rId7"/>
    <p:sldId id="1097" r:id="rId8"/>
    <p:sldId id="1289" r:id="rId9"/>
    <p:sldId id="1344" r:id="rId10"/>
    <p:sldId id="1312" r:id="rId11"/>
    <p:sldId id="1353" r:id="rId12"/>
    <p:sldId id="1354" r:id="rId13"/>
    <p:sldId id="1337" r:id="rId14"/>
    <p:sldId id="1355" r:id="rId15"/>
    <p:sldId id="1356" r:id="rId16"/>
    <p:sldId id="1352" r:id="rId17"/>
    <p:sldId id="1358" r:id="rId18"/>
    <p:sldId id="1359" r:id="rId19"/>
    <p:sldId id="1314" r:id="rId20"/>
    <p:sldId id="1297" r:id="rId21"/>
    <p:sldId id="1315" r:id="rId22"/>
    <p:sldId id="1316" r:id="rId23"/>
    <p:sldId id="1322" r:id="rId24"/>
    <p:sldId id="1323" r:id="rId25"/>
    <p:sldId id="1324" r:id="rId26"/>
    <p:sldId id="1317" r:id="rId27"/>
    <p:sldId id="1319" r:id="rId28"/>
    <p:sldId id="1318" r:id="rId29"/>
    <p:sldId id="1320" r:id="rId30"/>
    <p:sldId id="1321" r:id="rId31"/>
    <p:sldId id="1360" r:id="rId3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B5FE"/>
    <a:srgbClr val="FF9999"/>
    <a:srgbClr val="0070C0"/>
    <a:srgbClr val="FF0000"/>
    <a:srgbClr val="336600"/>
    <a:srgbClr val="339933"/>
    <a:srgbClr val="FFFFCC"/>
    <a:srgbClr val="C99447"/>
    <a:srgbClr val="2AD09D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6909" autoAdjust="0"/>
  </p:normalViewPr>
  <p:slideViewPr>
    <p:cSldViewPr>
      <p:cViewPr>
        <p:scale>
          <a:sx n="100" d="100"/>
          <a:sy n="100" d="100"/>
        </p:scale>
        <p:origin x="-2064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data2.tsherpa.co.kr/tsherpa/MultiMedia/Flash/2020/curri/index.html?flashxmlnum=yein820&amp;classa=A8-C1-41-MM-MM-04-02-06-0-0-0-0&amp;classno=MM_41_04/suh_0401_01_0006/suh_0401_01_0006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41-MM-MM-04-02-06-0-0-0-0&amp;classno=MM_41_04/suh_0401_01_0006/suh_0401_01_0006_4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data2.tsherpa.co.kr/tsherpa/MultiMedia/Flash/2020/curri/index.html?flashxmlnum=yuni4856&amp;classa=A8-C1-41-MM-MM-04-02-06-0-0-0-0&amp;classno=MM_41_04/suh_0401_01_0006/suh_0401_01_0006_401_1.html" TargetMode="Externa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uni4856&amp;classa=A8-C1-41-MM-MM-04-02-06-0-0-0-0&amp;classno=MM_41_04/suh_0401_01_0006/suh_0401_01_0006_401_1.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uni4856&amp;classa=A8-C1-41-MM-MM-04-02-06-0-0-0-0&amp;classno=MM_41_04/suh_0401_01_0006/suh_0401_01_0006_401_1.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data2.tsherpa.co.kr/tsherpa/MultiMedia/Flash/2020/curri/index.html?flashxmlnum=yuni4856&amp;classa=A8-C1-41-MM-MM-04-02-06-0-0-0-0&amp;classno=MM_41_04/suh_0401_01_0006/suh_0401_01_0006_401_1.html" TargetMode="Externa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096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65250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8426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뛰어 세기를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규칙에 따라 뛰어 세기를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A755DB9E-AEA2-4C39-8D85-3EEE29F7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3" y="18027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4B046E6-0CA0-46B5-AE5C-233127735D17}"/>
              </a:ext>
            </a:extLst>
          </p:cNvPr>
          <p:cNvSpPr txBox="1"/>
          <p:nvPr/>
        </p:nvSpPr>
        <p:spPr>
          <a:xfrm>
            <a:off x="383676" y="167908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DF872FD7-B943-4A1F-BCA2-5DE96854E0E8}"/>
              </a:ext>
            </a:extLst>
          </p:cNvPr>
          <p:cNvSpPr/>
          <p:nvPr/>
        </p:nvSpPr>
        <p:spPr>
          <a:xfrm>
            <a:off x="6173726" y="49984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A3E7BE81-B8E8-43BB-B0A7-738F974F7E7F}"/>
              </a:ext>
            </a:extLst>
          </p:cNvPr>
          <p:cNvCxnSpPr>
            <a:cxnSpLocks/>
            <a:stCxn id="26" idx="3"/>
            <a:endCxn id="27" idx="3"/>
          </p:cNvCxnSpPr>
          <p:nvPr/>
        </p:nvCxnSpPr>
        <p:spPr bwMode="auto">
          <a:xfrm>
            <a:off x="1362911" y="2853076"/>
            <a:ext cx="5414601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모서리가 둥근 직사각형 47">
            <a:extLst>
              <a:ext uri="{FF2B5EF4-FFF2-40B4-BE49-F238E27FC236}">
                <a16:creationId xmlns="" xmlns:a16="http://schemas.microsoft.com/office/drawing/2014/main" id="{956455DF-6033-48A5-9D7E-3A8A07433F17}"/>
              </a:ext>
            </a:extLst>
          </p:cNvPr>
          <p:cNvSpPr/>
          <p:nvPr/>
        </p:nvSpPr>
        <p:spPr bwMode="auto">
          <a:xfrm>
            <a:off x="192745" y="2603043"/>
            <a:ext cx="117016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530000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63">
            <a:extLst>
              <a:ext uri="{FF2B5EF4-FFF2-40B4-BE49-F238E27FC236}">
                <a16:creationId xmlns="" xmlns:a16="http://schemas.microsoft.com/office/drawing/2014/main" id="{9F8B43A1-2D7E-4605-BC70-D665B377094B}"/>
              </a:ext>
            </a:extLst>
          </p:cNvPr>
          <p:cNvSpPr/>
          <p:nvPr/>
        </p:nvSpPr>
        <p:spPr bwMode="auto">
          <a:xfrm>
            <a:off x="5601353" y="2603043"/>
            <a:ext cx="1176159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930000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63">
            <a:extLst>
              <a:ext uri="{FF2B5EF4-FFF2-40B4-BE49-F238E27FC236}">
                <a16:creationId xmlns="" xmlns:a16="http://schemas.microsoft.com/office/drawing/2014/main" id="{4CA2EC07-72BF-4CBA-A957-4D4741F550C1}"/>
              </a:ext>
            </a:extLst>
          </p:cNvPr>
          <p:cNvSpPr/>
          <p:nvPr/>
        </p:nvSpPr>
        <p:spPr bwMode="auto">
          <a:xfrm>
            <a:off x="2942156" y="2603043"/>
            <a:ext cx="1176159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730000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6A3737AA-AB78-4A76-B023-09BE143EF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895" y="2426176"/>
            <a:ext cx="360000" cy="355000"/>
          </a:xfrm>
          <a:prstGeom prst="rect">
            <a:avLst/>
          </a:prstGeom>
        </p:spPr>
      </p:pic>
      <p:sp>
        <p:nvSpPr>
          <p:cNvPr id="42" name="모서리가 둥근 직사각형 47">
            <a:extLst>
              <a:ext uri="{FF2B5EF4-FFF2-40B4-BE49-F238E27FC236}">
                <a16:creationId xmlns="" xmlns:a16="http://schemas.microsoft.com/office/drawing/2014/main" id="{C93B69DB-9ADA-4250-9AC4-7F818F8D9669}"/>
              </a:ext>
            </a:extLst>
          </p:cNvPr>
          <p:cNvSpPr/>
          <p:nvPr/>
        </p:nvSpPr>
        <p:spPr bwMode="auto">
          <a:xfrm>
            <a:off x="1559807" y="2603043"/>
            <a:ext cx="117016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630000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7">
            <a:extLst>
              <a:ext uri="{FF2B5EF4-FFF2-40B4-BE49-F238E27FC236}">
                <a16:creationId xmlns="" xmlns:a16="http://schemas.microsoft.com/office/drawing/2014/main" id="{9334F322-0B0F-4B92-A89C-74A755969249}"/>
              </a:ext>
            </a:extLst>
          </p:cNvPr>
          <p:cNvSpPr/>
          <p:nvPr/>
        </p:nvSpPr>
        <p:spPr bwMode="auto">
          <a:xfrm>
            <a:off x="4272038" y="2613084"/>
            <a:ext cx="117016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830000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554963" y="1088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870908" y="125304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860713" y="118363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C7A46F80-F354-44EC-BFE3-18B04000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8271" y="120421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7209689-0008-482E-98F1-31E20DE3CC1E}"/>
              </a:ext>
            </a:extLst>
          </p:cNvPr>
          <p:cNvSpPr/>
          <p:nvPr/>
        </p:nvSpPr>
        <p:spPr>
          <a:xfrm>
            <a:off x="6424591" y="125184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3130BF44-43C7-41E1-9267-96CECC96F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551" y="1195637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A3E7BE81-B8E8-43BB-B0A7-738F974F7E7F}"/>
              </a:ext>
            </a:extLst>
          </p:cNvPr>
          <p:cNvCxnSpPr>
            <a:cxnSpLocks/>
            <a:stCxn id="56" idx="3"/>
            <a:endCxn id="57" idx="3"/>
          </p:cNvCxnSpPr>
          <p:nvPr/>
        </p:nvCxnSpPr>
        <p:spPr bwMode="auto">
          <a:xfrm>
            <a:off x="1362911" y="3827039"/>
            <a:ext cx="5414601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모서리가 둥근 직사각형 47">
            <a:extLst>
              <a:ext uri="{FF2B5EF4-FFF2-40B4-BE49-F238E27FC236}">
                <a16:creationId xmlns="" xmlns:a16="http://schemas.microsoft.com/office/drawing/2014/main" id="{956455DF-6033-48A5-9D7E-3A8A07433F17}"/>
              </a:ext>
            </a:extLst>
          </p:cNvPr>
          <p:cNvSpPr/>
          <p:nvPr/>
        </p:nvSpPr>
        <p:spPr bwMode="auto">
          <a:xfrm>
            <a:off x="192745" y="3577006"/>
            <a:ext cx="117016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7350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57" name="모서리가 둥근 직사각형 63">
            <a:extLst>
              <a:ext uri="{FF2B5EF4-FFF2-40B4-BE49-F238E27FC236}">
                <a16:creationId xmlns="" xmlns:a16="http://schemas.microsoft.com/office/drawing/2014/main" id="{9F8B43A1-2D7E-4605-BC70-D665B377094B}"/>
              </a:ext>
            </a:extLst>
          </p:cNvPr>
          <p:cNvSpPr/>
          <p:nvPr/>
        </p:nvSpPr>
        <p:spPr bwMode="auto">
          <a:xfrm>
            <a:off x="5601353" y="3577006"/>
            <a:ext cx="1176159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7750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58" name="모서리가 둥근 직사각형 63">
            <a:extLst>
              <a:ext uri="{FF2B5EF4-FFF2-40B4-BE49-F238E27FC236}">
                <a16:creationId xmlns="" xmlns:a16="http://schemas.microsoft.com/office/drawing/2014/main" id="{4CA2EC07-72BF-4CBA-A957-4D4741F550C1}"/>
              </a:ext>
            </a:extLst>
          </p:cNvPr>
          <p:cNvSpPr/>
          <p:nvPr/>
        </p:nvSpPr>
        <p:spPr bwMode="auto">
          <a:xfrm>
            <a:off x="1576517" y="3577006"/>
            <a:ext cx="1176159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7450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6A3737AA-AB78-4A76-B023-09BE143EF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256" y="3400139"/>
            <a:ext cx="360000" cy="355000"/>
          </a:xfrm>
          <a:prstGeom prst="rect">
            <a:avLst/>
          </a:prstGeom>
        </p:spPr>
      </p:pic>
      <p:sp>
        <p:nvSpPr>
          <p:cNvPr id="61" name="모서리가 둥근 직사각형 47">
            <a:extLst>
              <a:ext uri="{FF2B5EF4-FFF2-40B4-BE49-F238E27FC236}">
                <a16:creationId xmlns="" xmlns:a16="http://schemas.microsoft.com/office/drawing/2014/main" id="{C93B69DB-9ADA-4250-9AC4-7F818F8D9669}"/>
              </a:ext>
            </a:extLst>
          </p:cNvPr>
          <p:cNvSpPr/>
          <p:nvPr/>
        </p:nvSpPr>
        <p:spPr bwMode="auto">
          <a:xfrm>
            <a:off x="2949435" y="3576426"/>
            <a:ext cx="117016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7550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2" name="모서리가 둥근 직사각형 63">
            <a:extLst>
              <a:ext uri="{FF2B5EF4-FFF2-40B4-BE49-F238E27FC236}">
                <a16:creationId xmlns="" xmlns:a16="http://schemas.microsoft.com/office/drawing/2014/main" id="{6541EBBF-9CFC-4A90-AD01-C53BE5956154}"/>
              </a:ext>
            </a:extLst>
          </p:cNvPr>
          <p:cNvSpPr/>
          <p:nvPr/>
        </p:nvSpPr>
        <p:spPr bwMode="auto">
          <a:xfrm>
            <a:off x="4257952" y="3577006"/>
            <a:ext cx="1176159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7650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CE3E843F-8C6E-4DF1-8628-31DDC4452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691" y="340013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규칙에 따라 뛰어 세기를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A755DB9E-AEA2-4C39-8D85-3EEE29F7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3" y="18027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4B046E6-0CA0-46B5-AE5C-233127735D17}"/>
              </a:ext>
            </a:extLst>
          </p:cNvPr>
          <p:cNvSpPr txBox="1"/>
          <p:nvPr/>
        </p:nvSpPr>
        <p:spPr>
          <a:xfrm>
            <a:off x="383676" y="167908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규칙으로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각각 뛰어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세기를 한 것인지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0F5834DC-69EB-408A-8699-75BFCFBC7536}"/>
              </a:ext>
            </a:extLst>
          </p:cNvPr>
          <p:cNvGrpSpPr/>
          <p:nvPr/>
        </p:nvGrpSpPr>
        <p:grpSpPr>
          <a:xfrm>
            <a:off x="2429899" y="5211248"/>
            <a:ext cx="1931246" cy="323849"/>
            <a:chOff x="2429899" y="5265204"/>
            <a:chExt cx="1609484" cy="269893"/>
          </a:xfrm>
        </p:grpSpPr>
        <p:pic>
          <p:nvPicPr>
            <p:cNvPr id="30" name="Picture 11">
              <a:extLst>
                <a:ext uri="{FF2B5EF4-FFF2-40B4-BE49-F238E27FC236}">
                  <a16:creationId xmlns="" xmlns:a16="http://schemas.microsoft.com/office/drawing/2014/main" id="{38BB23CB-4EA0-4FFC-9DC0-D55904CC76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9899" y="5265204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2">
              <a:extLst>
                <a:ext uri="{FF2B5EF4-FFF2-40B4-BE49-F238E27FC236}">
                  <a16:creationId xmlns="" xmlns:a16="http://schemas.microsoft.com/office/drawing/2014/main" id="{A40E09D5-01E2-4DBF-9D39-523A8BAEA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7812" y="533867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>
              <a:extLst>
                <a:ext uri="{FF2B5EF4-FFF2-40B4-BE49-F238E27FC236}">
                  <a16:creationId xmlns="" xmlns:a16="http://schemas.microsoft.com/office/drawing/2014/main" id="{4C844C6C-9432-4A1F-B468-A475D8389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533239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>
              <a:extLst>
                <a:ext uri="{FF2B5EF4-FFF2-40B4-BE49-F238E27FC236}">
                  <a16:creationId xmlns="" xmlns:a16="http://schemas.microsoft.com/office/drawing/2014/main" id="{3862F2FA-0073-4E6F-BC57-F420B5C2E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213" y="526520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DF872FD7-B943-4A1F-BCA2-5DE96854E0E8}"/>
              </a:ext>
            </a:extLst>
          </p:cNvPr>
          <p:cNvSpPr/>
          <p:nvPr/>
        </p:nvSpPr>
        <p:spPr>
          <a:xfrm>
            <a:off x="6173726" y="49984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B3A1473-F7CE-49E3-A508-0990B09DD4D1}"/>
              </a:ext>
            </a:extLst>
          </p:cNvPr>
          <p:cNvSpPr/>
          <p:nvPr/>
        </p:nvSpPr>
        <p:spPr bwMode="auto">
          <a:xfrm>
            <a:off x="250064" y="3169773"/>
            <a:ext cx="6527448" cy="6552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십만의 자리 수가 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커지므로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만씩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뛰어 센 것입니다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630000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 뛰어 센 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730000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들어가야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8F018104-2B6B-4F37-80F5-820D2BB199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5430" y="3004580"/>
            <a:ext cx="360000" cy="355000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A3E7BE81-B8E8-43BB-B0A7-738F974F7E7F}"/>
              </a:ext>
            </a:extLst>
          </p:cNvPr>
          <p:cNvCxnSpPr>
            <a:cxnSpLocks/>
            <a:stCxn id="26" idx="3"/>
            <a:endCxn id="27" idx="3"/>
          </p:cNvCxnSpPr>
          <p:nvPr/>
        </p:nvCxnSpPr>
        <p:spPr bwMode="auto">
          <a:xfrm>
            <a:off x="1362911" y="2601533"/>
            <a:ext cx="5414601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모서리가 둥근 직사각형 47">
            <a:extLst>
              <a:ext uri="{FF2B5EF4-FFF2-40B4-BE49-F238E27FC236}">
                <a16:creationId xmlns="" xmlns:a16="http://schemas.microsoft.com/office/drawing/2014/main" id="{956455DF-6033-48A5-9D7E-3A8A07433F17}"/>
              </a:ext>
            </a:extLst>
          </p:cNvPr>
          <p:cNvSpPr/>
          <p:nvPr/>
        </p:nvSpPr>
        <p:spPr bwMode="auto">
          <a:xfrm>
            <a:off x="192745" y="2351500"/>
            <a:ext cx="117016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530000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63">
            <a:extLst>
              <a:ext uri="{FF2B5EF4-FFF2-40B4-BE49-F238E27FC236}">
                <a16:creationId xmlns="" xmlns:a16="http://schemas.microsoft.com/office/drawing/2014/main" id="{9F8B43A1-2D7E-4605-BC70-D665B377094B}"/>
              </a:ext>
            </a:extLst>
          </p:cNvPr>
          <p:cNvSpPr/>
          <p:nvPr/>
        </p:nvSpPr>
        <p:spPr bwMode="auto">
          <a:xfrm>
            <a:off x="5601353" y="2351500"/>
            <a:ext cx="1176159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930000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63">
            <a:extLst>
              <a:ext uri="{FF2B5EF4-FFF2-40B4-BE49-F238E27FC236}">
                <a16:creationId xmlns="" xmlns:a16="http://schemas.microsoft.com/office/drawing/2014/main" id="{4CA2EC07-72BF-4CBA-A957-4D4741F550C1}"/>
              </a:ext>
            </a:extLst>
          </p:cNvPr>
          <p:cNvSpPr/>
          <p:nvPr/>
        </p:nvSpPr>
        <p:spPr bwMode="auto">
          <a:xfrm>
            <a:off x="2942156" y="2351500"/>
            <a:ext cx="1176159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730000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7">
            <a:extLst>
              <a:ext uri="{FF2B5EF4-FFF2-40B4-BE49-F238E27FC236}">
                <a16:creationId xmlns="" xmlns:a16="http://schemas.microsoft.com/office/drawing/2014/main" id="{C93B69DB-9ADA-4250-9AC4-7F818F8D9669}"/>
              </a:ext>
            </a:extLst>
          </p:cNvPr>
          <p:cNvSpPr/>
          <p:nvPr/>
        </p:nvSpPr>
        <p:spPr bwMode="auto">
          <a:xfrm>
            <a:off x="1559807" y="2351500"/>
            <a:ext cx="117016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630000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7">
            <a:extLst>
              <a:ext uri="{FF2B5EF4-FFF2-40B4-BE49-F238E27FC236}">
                <a16:creationId xmlns="" xmlns:a16="http://schemas.microsoft.com/office/drawing/2014/main" id="{9334F322-0B0F-4B92-A89C-74A755969249}"/>
              </a:ext>
            </a:extLst>
          </p:cNvPr>
          <p:cNvSpPr/>
          <p:nvPr/>
        </p:nvSpPr>
        <p:spPr bwMode="auto">
          <a:xfrm>
            <a:off x="4272038" y="2361541"/>
            <a:ext cx="117016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830000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88E50919-2B59-45A5-AC61-B4E329A75E15}"/>
              </a:ext>
            </a:extLst>
          </p:cNvPr>
          <p:cNvSpPr/>
          <p:nvPr/>
        </p:nvSpPr>
        <p:spPr>
          <a:xfrm>
            <a:off x="6450700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4A94641-7C47-4311-8A81-1165087F71B6}"/>
              </a:ext>
            </a:extLst>
          </p:cNvPr>
          <p:cNvSpPr/>
          <p:nvPr/>
        </p:nvSpPr>
        <p:spPr>
          <a:xfrm>
            <a:off x="5891792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B1A3E8E3-0DC0-485B-BA1B-D8C517BE1A88}"/>
              </a:ext>
            </a:extLst>
          </p:cNvPr>
          <p:cNvSpPr/>
          <p:nvPr/>
        </p:nvSpPr>
        <p:spPr>
          <a:xfrm>
            <a:off x="6447454" y="125162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DB42C2BE-769F-4647-B379-5C921D996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380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5E36EE99-B6CE-4AF0-A861-B574C88F8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1729" y="120318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DF872FD7-B943-4A1F-BCA2-5DE96854E0E8}"/>
              </a:ext>
            </a:extLst>
          </p:cNvPr>
          <p:cNvSpPr/>
          <p:nvPr/>
        </p:nvSpPr>
        <p:spPr>
          <a:xfrm>
            <a:off x="2699096" y="49191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8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BB3A1473-F7CE-49E3-A508-0990B09DD4D1}"/>
              </a:ext>
            </a:extLst>
          </p:cNvPr>
          <p:cNvSpPr/>
          <p:nvPr/>
        </p:nvSpPr>
        <p:spPr bwMode="auto">
          <a:xfrm>
            <a:off x="342785" y="3140968"/>
            <a:ext cx="6342006" cy="9676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백억의 자리 수가 두 칸 간격으로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커지므로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억씩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뛰어 센 것입니다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7450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7650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억이 들어가야 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규칙에 따라 뛰어 세기를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A755DB9E-AEA2-4C39-8D85-3EEE29F7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3" y="18027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4B046E6-0CA0-46B5-AE5C-233127735D17}"/>
              </a:ext>
            </a:extLst>
          </p:cNvPr>
          <p:cNvSpPr txBox="1"/>
          <p:nvPr/>
        </p:nvSpPr>
        <p:spPr>
          <a:xfrm>
            <a:off x="383676" y="167908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규칙으로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각각 뛰어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세기를 한 것인지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DF872FD7-B943-4A1F-BCA2-5DE96854E0E8}"/>
              </a:ext>
            </a:extLst>
          </p:cNvPr>
          <p:cNvSpPr/>
          <p:nvPr/>
        </p:nvSpPr>
        <p:spPr>
          <a:xfrm>
            <a:off x="6173726" y="49984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8F018104-2B6B-4F37-80F5-820D2BB19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430" y="3004580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88E50919-2B59-45A5-AC61-B4E329A75E15}"/>
              </a:ext>
            </a:extLst>
          </p:cNvPr>
          <p:cNvSpPr/>
          <p:nvPr/>
        </p:nvSpPr>
        <p:spPr>
          <a:xfrm>
            <a:off x="6450700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4A94641-7C47-4311-8A81-1165087F71B6}"/>
              </a:ext>
            </a:extLst>
          </p:cNvPr>
          <p:cNvSpPr/>
          <p:nvPr/>
        </p:nvSpPr>
        <p:spPr>
          <a:xfrm>
            <a:off x="5891792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B1A3E8E3-0DC0-485B-BA1B-D8C517BE1A88}"/>
              </a:ext>
            </a:extLst>
          </p:cNvPr>
          <p:cNvSpPr/>
          <p:nvPr/>
        </p:nvSpPr>
        <p:spPr>
          <a:xfrm>
            <a:off x="6447454" y="125162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DB42C2BE-769F-4647-B379-5C921D996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380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5E36EE99-B6CE-4AF0-A861-B574C88F8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1729" y="120318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A3E7BE81-B8E8-43BB-B0A7-738F974F7E7F}"/>
              </a:ext>
            </a:extLst>
          </p:cNvPr>
          <p:cNvCxnSpPr>
            <a:cxnSpLocks/>
            <a:stCxn id="40" idx="3"/>
            <a:endCxn id="46" idx="3"/>
          </p:cNvCxnSpPr>
          <p:nvPr/>
        </p:nvCxnSpPr>
        <p:spPr bwMode="auto">
          <a:xfrm>
            <a:off x="1362911" y="2602903"/>
            <a:ext cx="5414601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모서리가 둥근 직사각형 47">
            <a:extLst>
              <a:ext uri="{FF2B5EF4-FFF2-40B4-BE49-F238E27FC236}">
                <a16:creationId xmlns="" xmlns:a16="http://schemas.microsoft.com/office/drawing/2014/main" id="{956455DF-6033-48A5-9D7E-3A8A07433F17}"/>
              </a:ext>
            </a:extLst>
          </p:cNvPr>
          <p:cNvSpPr/>
          <p:nvPr/>
        </p:nvSpPr>
        <p:spPr bwMode="auto">
          <a:xfrm>
            <a:off x="192745" y="2352870"/>
            <a:ext cx="117016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7350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46" name="모서리가 둥근 직사각형 63">
            <a:extLst>
              <a:ext uri="{FF2B5EF4-FFF2-40B4-BE49-F238E27FC236}">
                <a16:creationId xmlns="" xmlns:a16="http://schemas.microsoft.com/office/drawing/2014/main" id="{9F8B43A1-2D7E-4605-BC70-D665B377094B}"/>
              </a:ext>
            </a:extLst>
          </p:cNvPr>
          <p:cNvSpPr/>
          <p:nvPr/>
        </p:nvSpPr>
        <p:spPr bwMode="auto">
          <a:xfrm>
            <a:off x="5601353" y="2352870"/>
            <a:ext cx="1176159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7750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47" name="모서리가 둥근 직사각형 63">
            <a:extLst>
              <a:ext uri="{FF2B5EF4-FFF2-40B4-BE49-F238E27FC236}">
                <a16:creationId xmlns="" xmlns:a16="http://schemas.microsoft.com/office/drawing/2014/main" id="{4CA2EC07-72BF-4CBA-A957-4D4741F550C1}"/>
              </a:ext>
            </a:extLst>
          </p:cNvPr>
          <p:cNvSpPr/>
          <p:nvPr/>
        </p:nvSpPr>
        <p:spPr bwMode="auto">
          <a:xfrm>
            <a:off x="1576517" y="2352870"/>
            <a:ext cx="1176159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7450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49" name="모서리가 둥근 직사각형 47">
            <a:extLst>
              <a:ext uri="{FF2B5EF4-FFF2-40B4-BE49-F238E27FC236}">
                <a16:creationId xmlns="" xmlns:a16="http://schemas.microsoft.com/office/drawing/2014/main" id="{C93B69DB-9ADA-4250-9AC4-7F818F8D9669}"/>
              </a:ext>
            </a:extLst>
          </p:cNvPr>
          <p:cNvSpPr/>
          <p:nvPr/>
        </p:nvSpPr>
        <p:spPr bwMode="auto">
          <a:xfrm>
            <a:off x="2949435" y="2352290"/>
            <a:ext cx="117016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7550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="" xmlns:a16="http://schemas.microsoft.com/office/drawing/2014/main" id="{6541EBBF-9CFC-4A90-AD01-C53BE5956154}"/>
              </a:ext>
            </a:extLst>
          </p:cNvPr>
          <p:cNvSpPr/>
          <p:nvPr/>
        </p:nvSpPr>
        <p:spPr bwMode="auto">
          <a:xfrm>
            <a:off x="4257952" y="2352870"/>
            <a:ext cx="1176159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7650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4D13DF33-45C1-4C9C-939E-18AC7E802649}"/>
              </a:ext>
            </a:extLst>
          </p:cNvPr>
          <p:cNvGrpSpPr/>
          <p:nvPr/>
        </p:nvGrpSpPr>
        <p:grpSpPr>
          <a:xfrm flipH="1">
            <a:off x="2483768" y="5229200"/>
            <a:ext cx="1931252" cy="323850"/>
            <a:chOff x="2429899" y="5265204"/>
            <a:chExt cx="1609484" cy="269893"/>
          </a:xfrm>
        </p:grpSpPr>
        <p:pic>
          <p:nvPicPr>
            <p:cNvPr id="60" name="Picture 11">
              <a:extLst>
                <a:ext uri="{FF2B5EF4-FFF2-40B4-BE49-F238E27FC236}">
                  <a16:creationId xmlns="" xmlns:a16="http://schemas.microsoft.com/office/drawing/2014/main" id="{38BB23CB-4EA0-4FFC-9DC0-D55904CC76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9899" y="5265204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>
              <a:extLst>
                <a:ext uri="{FF2B5EF4-FFF2-40B4-BE49-F238E27FC236}">
                  <a16:creationId xmlns="" xmlns:a16="http://schemas.microsoft.com/office/drawing/2014/main" id="{A40E09D5-01E2-4DBF-9D39-523A8BAEA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7812" y="533867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="" xmlns:a16="http://schemas.microsoft.com/office/drawing/2014/main" id="{4C844C6C-9432-4A1F-B468-A475D8389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533239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="" xmlns:a16="http://schemas.microsoft.com/office/drawing/2014/main" id="{3862F2FA-0073-4E6F-BC57-F420B5C2E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213" y="526520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DF872FD7-B943-4A1F-BCA2-5DE96854E0E8}"/>
              </a:ext>
            </a:extLst>
          </p:cNvPr>
          <p:cNvSpPr/>
          <p:nvPr/>
        </p:nvSpPr>
        <p:spPr>
          <a:xfrm>
            <a:off x="2746390" y="49984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23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07DF4C41-6300-4106-A7EF-EA9C4B5872C7}"/>
              </a:ext>
            </a:extLst>
          </p:cNvPr>
          <p:cNvCxnSpPr>
            <a:cxnSpLocks/>
            <a:endCxn id="24" idx="3"/>
          </p:cNvCxnSpPr>
          <p:nvPr/>
        </p:nvCxnSpPr>
        <p:spPr bwMode="auto">
          <a:xfrm>
            <a:off x="1417896" y="3395681"/>
            <a:ext cx="5305557" cy="0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모서리가 둥근 직사각형 63">
            <a:extLst>
              <a:ext uri="{FF2B5EF4-FFF2-40B4-BE49-F238E27FC236}">
                <a16:creationId xmlns="" xmlns:a16="http://schemas.microsoft.com/office/drawing/2014/main" id="{C9CF8CBA-BC82-46DD-9069-DE30490F5035}"/>
              </a:ext>
            </a:extLst>
          </p:cNvPr>
          <p:cNvSpPr/>
          <p:nvPr/>
        </p:nvSpPr>
        <p:spPr bwMode="auto">
          <a:xfrm>
            <a:off x="5765383" y="3145648"/>
            <a:ext cx="95807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25" name="모서리가 둥근 직사각형 63">
            <a:extLst>
              <a:ext uri="{FF2B5EF4-FFF2-40B4-BE49-F238E27FC236}">
                <a16:creationId xmlns="" xmlns:a16="http://schemas.microsoft.com/office/drawing/2014/main" id="{C86A1737-A810-42EE-9D78-D047BE915330}"/>
              </a:ext>
            </a:extLst>
          </p:cNvPr>
          <p:cNvSpPr/>
          <p:nvPr/>
        </p:nvSpPr>
        <p:spPr bwMode="auto">
          <a:xfrm>
            <a:off x="443387" y="3169764"/>
            <a:ext cx="95807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FF3E4E6C-A434-4FE7-A7CF-A122EA7D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59" y="3036096"/>
            <a:ext cx="360000" cy="355000"/>
          </a:xfrm>
          <a:prstGeom prst="rect">
            <a:avLst/>
          </a:prstGeom>
        </p:spPr>
      </p:pic>
      <p:sp>
        <p:nvSpPr>
          <p:cNvPr id="27" name="모서리가 둥근 직사각형 47">
            <a:extLst>
              <a:ext uri="{FF2B5EF4-FFF2-40B4-BE49-F238E27FC236}">
                <a16:creationId xmlns="" xmlns:a16="http://schemas.microsoft.com/office/drawing/2014/main" id="{C0D8D7DB-A33D-4293-AA04-236567E8B7F8}"/>
              </a:ext>
            </a:extLst>
          </p:cNvPr>
          <p:cNvSpPr/>
          <p:nvPr/>
        </p:nvSpPr>
        <p:spPr bwMode="auto">
          <a:xfrm>
            <a:off x="3124788" y="3169764"/>
            <a:ext cx="953188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28" name="모서리가 둥근 직사각형 47">
            <a:extLst>
              <a:ext uri="{FF2B5EF4-FFF2-40B4-BE49-F238E27FC236}">
                <a16:creationId xmlns="" xmlns:a16="http://schemas.microsoft.com/office/drawing/2014/main" id="{103CE99F-DF54-4638-B560-FEAF1C3DDB56}"/>
              </a:ext>
            </a:extLst>
          </p:cNvPr>
          <p:cNvSpPr/>
          <p:nvPr/>
        </p:nvSpPr>
        <p:spPr bwMode="auto">
          <a:xfrm>
            <a:off x="4435512" y="3155689"/>
            <a:ext cx="953188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47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8819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정하여 뛰어 세기를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라인 박스 내의 답 칸 아무거나 처음 클릭 하는 것과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9320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BFD51EDD-E935-4757-AA0A-5FA639185FC5}"/>
              </a:ext>
            </a:extLst>
          </p:cNvPr>
          <p:cNvSpPr/>
          <p:nvPr/>
        </p:nvSpPr>
        <p:spPr>
          <a:xfrm>
            <a:off x="5700923" y="5145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63">
            <a:extLst>
              <a:ext uri="{FF2B5EF4-FFF2-40B4-BE49-F238E27FC236}">
                <a16:creationId xmlns="" xmlns:a16="http://schemas.microsoft.com/office/drawing/2014/main" id="{4057627B-5D02-4696-8050-F506A8B27FB5}"/>
              </a:ext>
            </a:extLst>
          </p:cNvPr>
          <p:cNvSpPr/>
          <p:nvPr/>
        </p:nvSpPr>
        <p:spPr bwMode="auto">
          <a:xfrm>
            <a:off x="1747698" y="3169764"/>
            <a:ext cx="95807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20DEE7F-A914-4C7F-92C8-C48F378E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370" y="3036096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91B05378-5AAB-4D33-8E99-DEA3360F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148" y="3036096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8682CF04-C040-4C9D-A31C-0B998C297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910" y="3036096"/>
            <a:ext cx="360000" cy="355000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>
          <a:xfrm>
            <a:off x="677341" y="2708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283756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554963" y="1088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870908" y="125304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860713" y="118363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7A46F80-F354-44EC-BFE3-18B04000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8271" y="120421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7209689-0008-482E-98F1-31E20DE3CC1E}"/>
              </a:ext>
            </a:extLst>
          </p:cNvPr>
          <p:cNvSpPr/>
          <p:nvPr/>
        </p:nvSpPr>
        <p:spPr>
          <a:xfrm>
            <a:off x="6424591" y="125184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130BF44-43C7-41E1-9267-96CECC96F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551" y="1195637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07DF4C41-6300-4106-A7EF-EA9C4B5872C7}"/>
              </a:ext>
            </a:extLst>
          </p:cNvPr>
          <p:cNvCxnSpPr>
            <a:cxnSpLocks/>
            <a:endCxn id="24" idx="3"/>
          </p:cNvCxnSpPr>
          <p:nvPr/>
        </p:nvCxnSpPr>
        <p:spPr bwMode="auto">
          <a:xfrm>
            <a:off x="1417896" y="2600453"/>
            <a:ext cx="5305557" cy="0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모서리가 둥근 직사각형 63">
            <a:extLst>
              <a:ext uri="{FF2B5EF4-FFF2-40B4-BE49-F238E27FC236}">
                <a16:creationId xmlns="" xmlns:a16="http://schemas.microsoft.com/office/drawing/2014/main" id="{C9CF8CBA-BC82-46DD-9069-DE30490F5035}"/>
              </a:ext>
            </a:extLst>
          </p:cNvPr>
          <p:cNvSpPr/>
          <p:nvPr/>
        </p:nvSpPr>
        <p:spPr bwMode="auto">
          <a:xfrm>
            <a:off x="5765383" y="2350420"/>
            <a:ext cx="95807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25" name="모서리가 둥근 직사각형 63">
            <a:extLst>
              <a:ext uri="{FF2B5EF4-FFF2-40B4-BE49-F238E27FC236}">
                <a16:creationId xmlns="" xmlns:a16="http://schemas.microsoft.com/office/drawing/2014/main" id="{C86A1737-A810-42EE-9D78-D047BE915330}"/>
              </a:ext>
            </a:extLst>
          </p:cNvPr>
          <p:cNvSpPr/>
          <p:nvPr/>
        </p:nvSpPr>
        <p:spPr bwMode="auto">
          <a:xfrm>
            <a:off x="443387" y="2374536"/>
            <a:ext cx="95807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27" name="모서리가 둥근 직사각형 47">
            <a:extLst>
              <a:ext uri="{FF2B5EF4-FFF2-40B4-BE49-F238E27FC236}">
                <a16:creationId xmlns="" xmlns:a16="http://schemas.microsoft.com/office/drawing/2014/main" id="{C0D8D7DB-A33D-4293-AA04-236567E8B7F8}"/>
              </a:ext>
            </a:extLst>
          </p:cNvPr>
          <p:cNvSpPr/>
          <p:nvPr/>
        </p:nvSpPr>
        <p:spPr bwMode="auto">
          <a:xfrm>
            <a:off x="3124788" y="2374536"/>
            <a:ext cx="953188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28" name="모서리가 둥근 직사각형 47">
            <a:extLst>
              <a:ext uri="{FF2B5EF4-FFF2-40B4-BE49-F238E27FC236}">
                <a16:creationId xmlns="" xmlns:a16="http://schemas.microsoft.com/office/drawing/2014/main" id="{103CE99F-DF54-4638-B560-FEAF1C3DDB56}"/>
              </a:ext>
            </a:extLst>
          </p:cNvPr>
          <p:cNvSpPr/>
          <p:nvPr/>
        </p:nvSpPr>
        <p:spPr bwMode="auto">
          <a:xfrm>
            <a:off x="4435512" y="2360461"/>
            <a:ext cx="953188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47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8819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정하여 뛰어 세기를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클릭하면 캐릭터 좌측으로 이동하며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더 알아보기 버튼 클릭하면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9320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BFD51EDD-E935-4757-AA0A-5FA639185FC5}"/>
              </a:ext>
            </a:extLst>
          </p:cNvPr>
          <p:cNvSpPr/>
          <p:nvPr/>
        </p:nvSpPr>
        <p:spPr>
          <a:xfrm>
            <a:off x="5700923" y="5145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63">
            <a:extLst>
              <a:ext uri="{FF2B5EF4-FFF2-40B4-BE49-F238E27FC236}">
                <a16:creationId xmlns="" xmlns:a16="http://schemas.microsoft.com/office/drawing/2014/main" id="{4057627B-5D02-4696-8050-F506A8B27FB5}"/>
              </a:ext>
            </a:extLst>
          </p:cNvPr>
          <p:cNvSpPr/>
          <p:nvPr/>
        </p:nvSpPr>
        <p:spPr bwMode="auto">
          <a:xfrm>
            <a:off x="1747698" y="2374536"/>
            <a:ext cx="95807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C035AF2-04E7-4DFC-8BE0-0997CB6FE1C3}"/>
              </a:ext>
            </a:extLst>
          </p:cNvPr>
          <p:cNvSpPr/>
          <p:nvPr/>
        </p:nvSpPr>
        <p:spPr bwMode="auto">
          <a:xfrm>
            <a:off x="1030115" y="3262809"/>
            <a:ext cx="4967346" cy="4055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2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억씩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늘어나는 규칙으로 뛰어 세었습니다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79F8DE9-A929-4EFF-91F8-7F244C702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047" y="3155077"/>
            <a:ext cx="360000" cy="355000"/>
          </a:xfrm>
          <a:prstGeom prst="rect">
            <a:avLst/>
          </a:prstGeom>
        </p:spPr>
      </p:pic>
      <p:sp>
        <p:nvSpPr>
          <p:cNvPr id="93" name="타원 92"/>
          <p:cNvSpPr/>
          <p:nvPr/>
        </p:nvSpPr>
        <p:spPr>
          <a:xfrm>
            <a:off x="2617072" y="39411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78DC7445-FD81-48DC-9186-36F9860BF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636" y="3998098"/>
            <a:ext cx="625384" cy="625384"/>
          </a:xfrm>
          <a:prstGeom prst="rect">
            <a:avLst/>
          </a:prstGeom>
        </p:spPr>
      </p:pic>
      <p:pic>
        <p:nvPicPr>
          <p:cNvPr id="48" name="Picture 11">
            <a:extLst>
              <a:ext uri="{FF2B5EF4-FFF2-40B4-BE49-F238E27FC236}">
                <a16:creationId xmlns="" xmlns:a16="http://schemas.microsoft.com/office/drawing/2014/main" id="{E96734A1-E337-49F6-A631-D09DDA88C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9" y="5183466"/>
            <a:ext cx="1374751" cy="43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F5A92479-2B92-4764-B1B9-EE1E721D4207}"/>
              </a:ext>
            </a:extLst>
          </p:cNvPr>
          <p:cNvSpPr/>
          <p:nvPr/>
        </p:nvSpPr>
        <p:spPr>
          <a:xfrm>
            <a:off x="1253188" y="50374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="" xmlns:a16="http://schemas.microsoft.com/office/drawing/2014/main" id="{A755DB9E-AEA2-4C39-8D85-3EEE29F7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3" y="18027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64B046E6-0CA0-46B5-AE5C-233127735D17}"/>
              </a:ext>
            </a:extLst>
          </p:cNvPr>
          <p:cNvSpPr txBox="1"/>
          <p:nvPr/>
        </p:nvSpPr>
        <p:spPr>
          <a:xfrm>
            <a:off x="383676" y="167908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규칙으로 뛰어 세기를 한 것인지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88E50919-2B59-45A5-AC61-B4E329A75E15}"/>
              </a:ext>
            </a:extLst>
          </p:cNvPr>
          <p:cNvSpPr/>
          <p:nvPr/>
        </p:nvSpPr>
        <p:spPr>
          <a:xfrm>
            <a:off x="6450700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94A94641-7C47-4311-8A81-1165087F71B6}"/>
              </a:ext>
            </a:extLst>
          </p:cNvPr>
          <p:cNvSpPr/>
          <p:nvPr/>
        </p:nvSpPr>
        <p:spPr>
          <a:xfrm>
            <a:off x="5891792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B1A3E8E3-0DC0-485B-BA1B-D8C517BE1A88}"/>
              </a:ext>
            </a:extLst>
          </p:cNvPr>
          <p:cNvSpPr/>
          <p:nvPr/>
        </p:nvSpPr>
        <p:spPr>
          <a:xfrm>
            <a:off x="6447454" y="125162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DB42C2BE-769F-4647-B379-5C921D996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380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E36EE99-B6CE-4AF0-A861-B574C88F8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1729" y="120318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25" y="332017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057" y="3958045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47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07DF4C41-6300-4106-A7EF-EA9C4B5872C7}"/>
              </a:ext>
            </a:extLst>
          </p:cNvPr>
          <p:cNvCxnSpPr>
            <a:cxnSpLocks/>
            <a:endCxn id="24" idx="3"/>
          </p:cNvCxnSpPr>
          <p:nvPr/>
        </p:nvCxnSpPr>
        <p:spPr bwMode="auto">
          <a:xfrm>
            <a:off x="1417896" y="2600453"/>
            <a:ext cx="5305557" cy="0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모서리가 둥근 직사각형 63">
            <a:extLst>
              <a:ext uri="{FF2B5EF4-FFF2-40B4-BE49-F238E27FC236}">
                <a16:creationId xmlns="" xmlns:a16="http://schemas.microsoft.com/office/drawing/2014/main" id="{C9CF8CBA-BC82-46DD-9069-DE30490F5035}"/>
              </a:ext>
            </a:extLst>
          </p:cNvPr>
          <p:cNvSpPr/>
          <p:nvPr/>
        </p:nvSpPr>
        <p:spPr bwMode="auto">
          <a:xfrm>
            <a:off x="5765383" y="2350420"/>
            <a:ext cx="95807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25" name="모서리가 둥근 직사각형 63">
            <a:extLst>
              <a:ext uri="{FF2B5EF4-FFF2-40B4-BE49-F238E27FC236}">
                <a16:creationId xmlns="" xmlns:a16="http://schemas.microsoft.com/office/drawing/2014/main" id="{C86A1737-A810-42EE-9D78-D047BE915330}"/>
              </a:ext>
            </a:extLst>
          </p:cNvPr>
          <p:cNvSpPr/>
          <p:nvPr/>
        </p:nvSpPr>
        <p:spPr bwMode="auto">
          <a:xfrm>
            <a:off x="443387" y="2374536"/>
            <a:ext cx="95807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27" name="모서리가 둥근 직사각형 47">
            <a:extLst>
              <a:ext uri="{FF2B5EF4-FFF2-40B4-BE49-F238E27FC236}">
                <a16:creationId xmlns="" xmlns:a16="http://schemas.microsoft.com/office/drawing/2014/main" id="{C0D8D7DB-A33D-4293-AA04-236567E8B7F8}"/>
              </a:ext>
            </a:extLst>
          </p:cNvPr>
          <p:cNvSpPr/>
          <p:nvPr/>
        </p:nvSpPr>
        <p:spPr bwMode="auto">
          <a:xfrm>
            <a:off x="3124788" y="2374536"/>
            <a:ext cx="953188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28" name="모서리가 둥근 직사각형 47">
            <a:extLst>
              <a:ext uri="{FF2B5EF4-FFF2-40B4-BE49-F238E27FC236}">
                <a16:creationId xmlns="" xmlns:a16="http://schemas.microsoft.com/office/drawing/2014/main" id="{103CE99F-DF54-4638-B560-FEAF1C3DDB56}"/>
              </a:ext>
            </a:extLst>
          </p:cNvPr>
          <p:cNvSpPr/>
          <p:nvPr/>
        </p:nvSpPr>
        <p:spPr bwMode="auto">
          <a:xfrm>
            <a:off x="4435512" y="2360461"/>
            <a:ext cx="953188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47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8819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정하여 뛰어 세기를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9320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모서리가 둥근 직사각형 63">
            <a:extLst>
              <a:ext uri="{FF2B5EF4-FFF2-40B4-BE49-F238E27FC236}">
                <a16:creationId xmlns="" xmlns:a16="http://schemas.microsoft.com/office/drawing/2014/main" id="{4057627B-5D02-4696-8050-F506A8B27FB5}"/>
              </a:ext>
            </a:extLst>
          </p:cNvPr>
          <p:cNvSpPr/>
          <p:nvPr/>
        </p:nvSpPr>
        <p:spPr bwMode="auto">
          <a:xfrm>
            <a:off x="1747698" y="2374536"/>
            <a:ext cx="95807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C035AF2-04E7-4DFC-8BE0-0997CB6FE1C3}"/>
              </a:ext>
            </a:extLst>
          </p:cNvPr>
          <p:cNvSpPr/>
          <p:nvPr/>
        </p:nvSpPr>
        <p:spPr bwMode="auto">
          <a:xfrm>
            <a:off x="1030115" y="3262809"/>
            <a:ext cx="4967346" cy="4055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2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억씩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늘어나는 규칙으로 뛰어 세었습니다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79F8DE9-A929-4EFF-91F8-7F244C702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047" y="3155077"/>
            <a:ext cx="360000" cy="355000"/>
          </a:xfrm>
          <a:prstGeom prst="rect">
            <a:avLst/>
          </a:prstGeom>
        </p:spPr>
      </p:pic>
      <p:pic>
        <p:nvPicPr>
          <p:cNvPr id="48" name="Picture 11">
            <a:extLst>
              <a:ext uri="{FF2B5EF4-FFF2-40B4-BE49-F238E27FC236}">
                <a16:creationId xmlns="" xmlns:a16="http://schemas.microsoft.com/office/drawing/2014/main" id="{E96734A1-E337-49F6-A631-D09DDA88C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9" y="5183466"/>
            <a:ext cx="1374751" cy="43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="" xmlns:a16="http://schemas.microsoft.com/office/drawing/2014/main" id="{A755DB9E-AEA2-4C39-8D85-3EEE29F7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3" y="18027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64B046E6-0CA0-46B5-AE5C-233127735D17}"/>
              </a:ext>
            </a:extLst>
          </p:cNvPr>
          <p:cNvSpPr txBox="1"/>
          <p:nvPr/>
        </p:nvSpPr>
        <p:spPr>
          <a:xfrm>
            <a:off x="383676" y="167908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규칙으로 뛰어 세기를 한 것인지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88E50919-2B59-45A5-AC61-B4E329A75E15}"/>
              </a:ext>
            </a:extLst>
          </p:cNvPr>
          <p:cNvSpPr/>
          <p:nvPr/>
        </p:nvSpPr>
        <p:spPr>
          <a:xfrm>
            <a:off x="6450700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94A94641-7C47-4311-8A81-1165087F71B6}"/>
              </a:ext>
            </a:extLst>
          </p:cNvPr>
          <p:cNvSpPr/>
          <p:nvPr/>
        </p:nvSpPr>
        <p:spPr>
          <a:xfrm>
            <a:off x="5891792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B1A3E8E3-0DC0-485B-BA1B-D8C517BE1A88}"/>
              </a:ext>
            </a:extLst>
          </p:cNvPr>
          <p:cNvSpPr/>
          <p:nvPr/>
        </p:nvSpPr>
        <p:spPr>
          <a:xfrm>
            <a:off x="6447454" y="125162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DB42C2BE-769F-4647-B379-5C921D996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380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E36EE99-B6CE-4AF0-A861-B574C88F8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1729" y="120318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25" y="332017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말풍선: 모서리가 둥근 사각형 2">
            <a:extLst>
              <a:ext uri="{FF2B5EF4-FFF2-40B4-BE49-F238E27FC236}">
                <a16:creationId xmlns="" xmlns:a16="http://schemas.microsoft.com/office/drawing/2014/main" id="{D5079CC5-8632-4843-A089-596B969D0094}"/>
              </a:ext>
            </a:extLst>
          </p:cNvPr>
          <p:cNvSpPr/>
          <p:nvPr/>
        </p:nvSpPr>
        <p:spPr bwMode="auto">
          <a:xfrm>
            <a:off x="3124788" y="4188299"/>
            <a:ext cx="2649743" cy="813788"/>
          </a:xfrm>
          <a:prstGeom prst="wedgeRoundRectCallout">
            <a:avLst>
              <a:gd name="adj1" fmla="val -60498"/>
              <a:gd name="adj2" fmla="val 20216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짝이 정한 규칙도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찾아볼까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29AAC77-B6FB-49F3-BA77-3EA1E66566BF}"/>
              </a:ext>
            </a:extLst>
          </p:cNvPr>
          <p:cNvSpPr txBox="1"/>
          <p:nvPr/>
        </p:nvSpPr>
        <p:spPr>
          <a:xfrm>
            <a:off x="7146032" y="5661248"/>
            <a:ext cx="1836204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짝이 정한 규칙도 찾아볼까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타원 38"/>
          <p:cNvSpPr/>
          <p:nvPr/>
        </p:nvSpPr>
        <p:spPr>
          <a:xfrm>
            <a:off x="1451160" y="3966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74" y="3958045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6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라인 박스 내의 답 칸 아무거나 처음 클릭 하는 것과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1">
            <a:extLst>
              <a:ext uri="{FF2B5EF4-FFF2-40B4-BE49-F238E27FC236}">
                <a16:creationId xmlns="" xmlns:a16="http://schemas.microsoft.com/office/drawing/2014/main" id="{E96734A1-E337-49F6-A631-D09DDA88C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9" y="5183466"/>
            <a:ext cx="1374751" cy="43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3EBED7D-E062-468B-B999-598532B32874}"/>
              </a:ext>
            </a:extLst>
          </p:cNvPr>
          <p:cNvSpPr/>
          <p:nvPr/>
        </p:nvSpPr>
        <p:spPr>
          <a:xfrm>
            <a:off x="46196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18E802DB-DA29-4726-8FD8-ACFDC0A6A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7F77022D-28EF-40F1-9067-8E591F0E7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9" y="753028"/>
            <a:ext cx="1951711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C558391F-D1B6-4BDA-B794-13E4C4ED99D4}"/>
              </a:ext>
            </a:extLst>
          </p:cNvPr>
          <p:cNvCxnSpPr>
            <a:cxnSpLocks/>
            <a:endCxn id="69" idx="3"/>
          </p:cNvCxnSpPr>
          <p:nvPr/>
        </p:nvCxnSpPr>
        <p:spPr bwMode="auto">
          <a:xfrm>
            <a:off x="1417896" y="2874865"/>
            <a:ext cx="5305557" cy="9593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모서리가 둥근 직사각형 63">
            <a:extLst>
              <a:ext uri="{FF2B5EF4-FFF2-40B4-BE49-F238E27FC236}">
                <a16:creationId xmlns="" xmlns:a16="http://schemas.microsoft.com/office/drawing/2014/main" id="{414353FD-1BF3-4A8F-B800-BF6FC9710644}"/>
              </a:ext>
            </a:extLst>
          </p:cNvPr>
          <p:cNvSpPr/>
          <p:nvPr/>
        </p:nvSpPr>
        <p:spPr bwMode="auto">
          <a:xfrm>
            <a:off x="5765383" y="2644018"/>
            <a:ext cx="958070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70" name="모서리가 둥근 직사각형 63">
            <a:extLst>
              <a:ext uri="{FF2B5EF4-FFF2-40B4-BE49-F238E27FC236}">
                <a16:creationId xmlns="" xmlns:a16="http://schemas.microsoft.com/office/drawing/2014/main" id="{13154C59-AB21-4D3B-AFED-C24090D5EA8D}"/>
              </a:ext>
            </a:extLst>
          </p:cNvPr>
          <p:cNvSpPr/>
          <p:nvPr/>
        </p:nvSpPr>
        <p:spPr bwMode="auto">
          <a:xfrm>
            <a:off x="443387" y="2668134"/>
            <a:ext cx="958070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C799C100-2831-424B-90B0-57C79BCEA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259" y="2528900"/>
            <a:ext cx="360000" cy="341379"/>
          </a:xfrm>
          <a:prstGeom prst="rect">
            <a:avLst/>
          </a:prstGeom>
        </p:spPr>
      </p:pic>
      <p:sp>
        <p:nvSpPr>
          <p:cNvPr id="73" name="모서리가 둥근 직사각형 47">
            <a:extLst>
              <a:ext uri="{FF2B5EF4-FFF2-40B4-BE49-F238E27FC236}">
                <a16:creationId xmlns="" xmlns:a16="http://schemas.microsoft.com/office/drawing/2014/main" id="{C66517F3-2D62-492F-BC89-EB5572222839}"/>
              </a:ext>
            </a:extLst>
          </p:cNvPr>
          <p:cNvSpPr/>
          <p:nvPr/>
        </p:nvSpPr>
        <p:spPr bwMode="auto">
          <a:xfrm>
            <a:off x="3124788" y="2668134"/>
            <a:ext cx="953188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74" name="모서리가 둥근 직사각형 47">
            <a:extLst>
              <a:ext uri="{FF2B5EF4-FFF2-40B4-BE49-F238E27FC236}">
                <a16:creationId xmlns="" xmlns:a16="http://schemas.microsoft.com/office/drawing/2014/main" id="{9896321B-D789-49F3-8130-13366FC3F009}"/>
              </a:ext>
            </a:extLst>
          </p:cNvPr>
          <p:cNvSpPr/>
          <p:nvPr/>
        </p:nvSpPr>
        <p:spPr bwMode="auto">
          <a:xfrm>
            <a:off x="4435512" y="2654059"/>
            <a:ext cx="953188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75" name="모서리가 둥근 직사각형 63">
            <a:extLst>
              <a:ext uri="{FF2B5EF4-FFF2-40B4-BE49-F238E27FC236}">
                <a16:creationId xmlns="" xmlns:a16="http://schemas.microsoft.com/office/drawing/2014/main" id="{5AF5CC60-E7FF-4AA7-B109-0C866C44A5A1}"/>
              </a:ext>
            </a:extLst>
          </p:cNvPr>
          <p:cNvSpPr/>
          <p:nvPr/>
        </p:nvSpPr>
        <p:spPr bwMode="auto">
          <a:xfrm>
            <a:off x="1747698" y="2668134"/>
            <a:ext cx="958070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22BDADCC-ED9C-40DD-94BC-E4BE6A0591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370" y="2528900"/>
            <a:ext cx="360000" cy="341379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7A98A629-B544-4F3F-8E04-260B89D1D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1148" y="2528900"/>
            <a:ext cx="360000" cy="341379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4A6DAD14-D9D3-4063-BC4F-E2613A5A6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910" y="2528900"/>
            <a:ext cx="360000" cy="341379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126AC22D-0839-434E-9D65-C8A03B6F8024}"/>
              </a:ext>
            </a:extLst>
          </p:cNvPr>
          <p:cNvSpPr/>
          <p:nvPr/>
        </p:nvSpPr>
        <p:spPr bwMode="auto">
          <a:xfrm>
            <a:off x="520477" y="3354554"/>
            <a:ext cx="6010489" cy="6505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-7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-8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-9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-10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억으로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억씩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늘어나는 규칙으로 뛰어 세었습니다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099E6460-F192-4099-B669-09B4C5E9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7101" y="3650064"/>
            <a:ext cx="360000" cy="355000"/>
          </a:xfrm>
          <a:prstGeom prst="rect">
            <a:avLst/>
          </a:prstGeom>
        </p:spPr>
      </p:pic>
      <p:pic>
        <p:nvPicPr>
          <p:cNvPr id="111" name="Picture 6">
            <a:extLst>
              <a:ext uri="{FF2B5EF4-FFF2-40B4-BE49-F238E27FC236}">
                <a16:creationId xmlns="" xmlns:a16="http://schemas.microsoft.com/office/drawing/2014/main" id="{4E6F4B1F-E4C9-4FE8-94DA-49DF8926B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766" y="54255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B02EF82A-E65B-4E77-961A-E0FA93ECE487}"/>
              </a:ext>
            </a:extLst>
          </p:cNvPr>
          <p:cNvSpPr/>
          <p:nvPr/>
        </p:nvSpPr>
        <p:spPr>
          <a:xfrm>
            <a:off x="5688864" y="53585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77341" y="2168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229750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0F5834DC-69EB-408A-8699-75BFCFBC7536}"/>
              </a:ext>
            </a:extLst>
          </p:cNvPr>
          <p:cNvGrpSpPr/>
          <p:nvPr/>
        </p:nvGrpSpPr>
        <p:grpSpPr>
          <a:xfrm>
            <a:off x="2213865" y="5337380"/>
            <a:ext cx="2502151" cy="323848"/>
            <a:chOff x="2429899" y="5265204"/>
            <a:chExt cx="2085274" cy="269893"/>
          </a:xfrm>
        </p:grpSpPr>
        <p:pic>
          <p:nvPicPr>
            <p:cNvPr id="60" name="Picture 11">
              <a:extLst>
                <a:ext uri="{FF2B5EF4-FFF2-40B4-BE49-F238E27FC236}">
                  <a16:creationId xmlns="" xmlns:a16="http://schemas.microsoft.com/office/drawing/2014/main" id="{38BB23CB-4EA0-4FFC-9DC0-D55904CC76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9899" y="5265204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>
              <a:extLst>
                <a:ext uri="{FF2B5EF4-FFF2-40B4-BE49-F238E27FC236}">
                  <a16:creationId xmlns="" xmlns:a16="http://schemas.microsoft.com/office/drawing/2014/main" id="{A40E09D5-01E2-4DBF-9D39-523A8BAEA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7812" y="533867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="" xmlns:a16="http://schemas.microsoft.com/office/drawing/2014/main" id="{4C844C6C-9432-4A1F-B468-A475D8389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533239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="" xmlns:a16="http://schemas.microsoft.com/office/drawing/2014/main" id="{3862F2FA-0073-4E6F-BC57-F420B5C2E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003" y="526520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="" xmlns:a16="http://schemas.microsoft.com/office/drawing/2014/main" id="{4C844C6C-9432-4A1F-B468-A475D8389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5030" y="5325075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DF872FD7-B943-4A1F-BCA2-5DE96854E0E8}"/>
              </a:ext>
            </a:extLst>
          </p:cNvPr>
          <p:cNvSpPr/>
          <p:nvPr/>
        </p:nvSpPr>
        <p:spPr>
          <a:xfrm>
            <a:off x="2699096" y="50452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11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라인 박스 내의 답 칸 아무거나 처음 클릭 하는 것과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1">
            <a:extLst>
              <a:ext uri="{FF2B5EF4-FFF2-40B4-BE49-F238E27FC236}">
                <a16:creationId xmlns="" xmlns:a16="http://schemas.microsoft.com/office/drawing/2014/main" id="{E96734A1-E337-49F6-A631-D09DDA88C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9" y="5183466"/>
            <a:ext cx="1374751" cy="43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3EBED7D-E062-468B-B999-598532B32874}"/>
              </a:ext>
            </a:extLst>
          </p:cNvPr>
          <p:cNvSpPr/>
          <p:nvPr/>
        </p:nvSpPr>
        <p:spPr>
          <a:xfrm>
            <a:off x="46196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18E802DB-DA29-4726-8FD8-ACFDC0A6A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7F77022D-28EF-40F1-9067-8E591F0E7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9" y="753028"/>
            <a:ext cx="1951711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4A6DAD14-D9D3-4063-BC4F-E2613A5A6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910" y="2528900"/>
            <a:ext cx="360000" cy="341379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126AC22D-0839-434E-9D65-C8A03B6F8024}"/>
              </a:ext>
            </a:extLst>
          </p:cNvPr>
          <p:cNvSpPr/>
          <p:nvPr/>
        </p:nvSpPr>
        <p:spPr bwMode="auto">
          <a:xfrm>
            <a:off x="520477" y="3354554"/>
            <a:ext cx="6010489" cy="6505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-9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-8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-7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-6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억으로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억씩 작아지는 규칙으로 뛰어 세었습니다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099E6460-F192-4099-B669-09B4C5E9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7101" y="3650064"/>
            <a:ext cx="360000" cy="355000"/>
          </a:xfrm>
          <a:prstGeom prst="rect">
            <a:avLst/>
          </a:prstGeom>
        </p:spPr>
      </p:pic>
      <p:pic>
        <p:nvPicPr>
          <p:cNvPr id="111" name="Picture 6">
            <a:extLst>
              <a:ext uri="{FF2B5EF4-FFF2-40B4-BE49-F238E27FC236}">
                <a16:creationId xmlns="" xmlns:a16="http://schemas.microsoft.com/office/drawing/2014/main" id="{4E6F4B1F-E4C9-4FE8-94DA-49DF8926B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766" y="54255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B02EF82A-E65B-4E77-961A-E0FA93ECE487}"/>
              </a:ext>
            </a:extLst>
          </p:cNvPr>
          <p:cNvSpPr/>
          <p:nvPr/>
        </p:nvSpPr>
        <p:spPr>
          <a:xfrm>
            <a:off x="5688864" y="53585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77341" y="2168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229750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0F5834DC-69EB-408A-8699-75BFCFBC7536}"/>
              </a:ext>
            </a:extLst>
          </p:cNvPr>
          <p:cNvGrpSpPr/>
          <p:nvPr/>
        </p:nvGrpSpPr>
        <p:grpSpPr>
          <a:xfrm>
            <a:off x="2213865" y="5337380"/>
            <a:ext cx="2502151" cy="323848"/>
            <a:chOff x="2429899" y="5265204"/>
            <a:chExt cx="2085274" cy="269893"/>
          </a:xfrm>
        </p:grpSpPr>
        <p:pic>
          <p:nvPicPr>
            <p:cNvPr id="60" name="Picture 11">
              <a:extLst>
                <a:ext uri="{FF2B5EF4-FFF2-40B4-BE49-F238E27FC236}">
                  <a16:creationId xmlns="" xmlns:a16="http://schemas.microsoft.com/office/drawing/2014/main" id="{38BB23CB-4EA0-4FFC-9DC0-D55904CC76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9899" y="5265204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="" xmlns:a16="http://schemas.microsoft.com/office/drawing/2014/main" id="{4C844C6C-9432-4A1F-B468-A475D8389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845" y="533239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="" xmlns:a16="http://schemas.microsoft.com/office/drawing/2014/main" id="{3862F2FA-0073-4E6F-BC57-F420B5C2E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003" y="526520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="" xmlns:a16="http://schemas.microsoft.com/office/drawing/2014/main" id="{4C844C6C-9432-4A1F-B468-A475D8389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5030" y="5325075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DF872FD7-B943-4A1F-BCA2-5DE96854E0E8}"/>
              </a:ext>
            </a:extLst>
          </p:cNvPr>
          <p:cNvSpPr/>
          <p:nvPr/>
        </p:nvSpPr>
        <p:spPr>
          <a:xfrm>
            <a:off x="2699096" y="50452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>
            <a:extLst>
              <a:ext uri="{FF2B5EF4-FFF2-40B4-BE49-F238E27FC236}">
                <a16:creationId xmlns="" xmlns:a16="http://schemas.microsoft.com/office/drawing/2014/main" id="{A40E09D5-01E2-4DBF-9D39-523A8BAEA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693" y="5425533"/>
            <a:ext cx="511207" cy="19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38261E73-B370-48F7-82BD-26D37F676FC5}"/>
              </a:ext>
            </a:extLst>
          </p:cNvPr>
          <p:cNvCxnSpPr>
            <a:cxnSpLocks/>
            <a:endCxn id="40" idx="3"/>
          </p:cNvCxnSpPr>
          <p:nvPr/>
        </p:nvCxnSpPr>
        <p:spPr bwMode="auto">
          <a:xfrm>
            <a:off x="1417896" y="2890083"/>
            <a:ext cx="5305557" cy="9593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모서리가 둥근 직사각형 63">
            <a:extLst>
              <a:ext uri="{FF2B5EF4-FFF2-40B4-BE49-F238E27FC236}">
                <a16:creationId xmlns="" xmlns:a16="http://schemas.microsoft.com/office/drawing/2014/main" id="{0E3AA2BD-F6F5-4F90-B19F-774949F8EBAA}"/>
              </a:ext>
            </a:extLst>
          </p:cNvPr>
          <p:cNvSpPr/>
          <p:nvPr/>
        </p:nvSpPr>
        <p:spPr bwMode="auto">
          <a:xfrm>
            <a:off x="5765383" y="2659236"/>
            <a:ext cx="958070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42" name="모서리가 둥근 직사각형 63">
            <a:extLst>
              <a:ext uri="{FF2B5EF4-FFF2-40B4-BE49-F238E27FC236}">
                <a16:creationId xmlns="" xmlns:a16="http://schemas.microsoft.com/office/drawing/2014/main" id="{81548911-F8B7-49A6-8F16-F3BB897202C0}"/>
              </a:ext>
            </a:extLst>
          </p:cNvPr>
          <p:cNvSpPr/>
          <p:nvPr/>
        </p:nvSpPr>
        <p:spPr bwMode="auto">
          <a:xfrm>
            <a:off x="443387" y="2683352"/>
            <a:ext cx="958070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61929AE2-DE47-41ED-A06E-919FA7611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259" y="2544118"/>
            <a:ext cx="360000" cy="341379"/>
          </a:xfrm>
          <a:prstGeom prst="rect">
            <a:avLst/>
          </a:prstGeom>
        </p:spPr>
      </p:pic>
      <p:sp>
        <p:nvSpPr>
          <p:cNvPr id="45" name="모서리가 둥근 직사각형 47">
            <a:extLst>
              <a:ext uri="{FF2B5EF4-FFF2-40B4-BE49-F238E27FC236}">
                <a16:creationId xmlns="" xmlns:a16="http://schemas.microsoft.com/office/drawing/2014/main" id="{8B60CE42-CBFC-43D1-9BA1-8616D1A2B930}"/>
              </a:ext>
            </a:extLst>
          </p:cNvPr>
          <p:cNvSpPr/>
          <p:nvPr/>
        </p:nvSpPr>
        <p:spPr bwMode="auto">
          <a:xfrm>
            <a:off x="3124788" y="2683352"/>
            <a:ext cx="953188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46" name="모서리가 둥근 직사각형 47">
            <a:extLst>
              <a:ext uri="{FF2B5EF4-FFF2-40B4-BE49-F238E27FC236}">
                <a16:creationId xmlns="" xmlns:a16="http://schemas.microsoft.com/office/drawing/2014/main" id="{68126A8C-C0E9-4987-B795-85FCBBC38A3F}"/>
              </a:ext>
            </a:extLst>
          </p:cNvPr>
          <p:cNvSpPr/>
          <p:nvPr/>
        </p:nvSpPr>
        <p:spPr bwMode="auto">
          <a:xfrm>
            <a:off x="4435512" y="2669277"/>
            <a:ext cx="953188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47" name="모서리가 둥근 직사각형 63">
            <a:extLst>
              <a:ext uri="{FF2B5EF4-FFF2-40B4-BE49-F238E27FC236}">
                <a16:creationId xmlns="" xmlns:a16="http://schemas.microsoft.com/office/drawing/2014/main" id="{B0A15F26-28B0-4AA8-9AAD-C6B20F8C9802}"/>
              </a:ext>
            </a:extLst>
          </p:cNvPr>
          <p:cNvSpPr/>
          <p:nvPr/>
        </p:nvSpPr>
        <p:spPr bwMode="auto">
          <a:xfrm>
            <a:off x="1747698" y="2683352"/>
            <a:ext cx="958070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772587CF-6294-494B-8785-EC58657E6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370" y="2544118"/>
            <a:ext cx="360000" cy="34137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2E81D111-1AAB-400A-8111-715B8AADC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1148" y="2544118"/>
            <a:ext cx="360000" cy="341379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A450982E-89FF-410B-8660-5CA5EDE7A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910" y="2544118"/>
            <a:ext cx="360000" cy="34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0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라인 박스 내의 답 칸 아무거나 처음 클릭 하는 것과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1">
            <a:extLst>
              <a:ext uri="{FF2B5EF4-FFF2-40B4-BE49-F238E27FC236}">
                <a16:creationId xmlns="" xmlns:a16="http://schemas.microsoft.com/office/drawing/2014/main" id="{E96734A1-E337-49F6-A631-D09DDA88C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9" y="5183466"/>
            <a:ext cx="1374751" cy="43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3EBED7D-E062-468B-B999-598532B32874}"/>
              </a:ext>
            </a:extLst>
          </p:cNvPr>
          <p:cNvSpPr/>
          <p:nvPr/>
        </p:nvSpPr>
        <p:spPr>
          <a:xfrm>
            <a:off x="46196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18E802DB-DA29-4726-8FD8-ACFDC0A6A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7F77022D-28EF-40F1-9067-8E591F0E7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9" y="753028"/>
            <a:ext cx="1951711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126AC22D-0839-434E-9D65-C8A03B6F8024}"/>
              </a:ext>
            </a:extLst>
          </p:cNvPr>
          <p:cNvSpPr/>
          <p:nvPr/>
        </p:nvSpPr>
        <p:spPr bwMode="auto">
          <a:xfrm>
            <a:off x="520477" y="3354554"/>
            <a:ext cx="6010489" cy="6505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-10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-8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-6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-4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억으로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억씩 작아지는 규칙으로 뛰어 세었습니다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099E6460-F192-4099-B669-09B4C5E9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7101" y="3650064"/>
            <a:ext cx="360000" cy="355000"/>
          </a:xfrm>
          <a:prstGeom prst="rect">
            <a:avLst/>
          </a:prstGeom>
        </p:spPr>
      </p:pic>
      <p:pic>
        <p:nvPicPr>
          <p:cNvPr id="111" name="Picture 6">
            <a:extLst>
              <a:ext uri="{FF2B5EF4-FFF2-40B4-BE49-F238E27FC236}">
                <a16:creationId xmlns="" xmlns:a16="http://schemas.microsoft.com/office/drawing/2014/main" id="{4E6F4B1F-E4C9-4FE8-94DA-49DF8926B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766" y="54255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B02EF82A-E65B-4E77-961A-E0FA93ECE487}"/>
              </a:ext>
            </a:extLst>
          </p:cNvPr>
          <p:cNvSpPr/>
          <p:nvPr/>
        </p:nvSpPr>
        <p:spPr>
          <a:xfrm>
            <a:off x="5688864" y="53585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77341" y="2168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229750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0F5834DC-69EB-408A-8699-75BFCFBC7536}"/>
              </a:ext>
            </a:extLst>
          </p:cNvPr>
          <p:cNvGrpSpPr/>
          <p:nvPr/>
        </p:nvGrpSpPr>
        <p:grpSpPr>
          <a:xfrm>
            <a:off x="2213865" y="5337380"/>
            <a:ext cx="2502151" cy="323848"/>
            <a:chOff x="2429899" y="5265204"/>
            <a:chExt cx="2085274" cy="269893"/>
          </a:xfrm>
        </p:grpSpPr>
        <p:pic>
          <p:nvPicPr>
            <p:cNvPr id="60" name="Picture 11">
              <a:extLst>
                <a:ext uri="{FF2B5EF4-FFF2-40B4-BE49-F238E27FC236}">
                  <a16:creationId xmlns="" xmlns:a16="http://schemas.microsoft.com/office/drawing/2014/main" id="{38BB23CB-4EA0-4FFC-9DC0-D55904CC76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9899" y="5265204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="" xmlns:a16="http://schemas.microsoft.com/office/drawing/2014/main" id="{4C844C6C-9432-4A1F-B468-A475D8389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845" y="533239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="" xmlns:a16="http://schemas.microsoft.com/office/drawing/2014/main" id="{3862F2FA-0073-4E6F-BC57-F420B5C2E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003" y="526520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="" xmlns:a16="http://schemas.microsoft.com/office/drawing/2014/main" id="{4C844C6C-9432-4A1F-B468-A475D8389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938" y="5325075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DF872FD7-B943-4A1F-BCA2-5DE96854E0E8}"/>
              </a:ext>
            </a:extLst>
          </p:cNvPr>
          <p:cNvSpPr/>
          <p:nvPr/>
        </p:nvSpPr>
        <p:spPr>
          <a:xfrm>
            <a:off x="2699096" y="50452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BA3F1E9C-B5E9-4141-8A1E-9556E09923AE}"/>
              </a:ext>
            </a:extLst>
          </p:cNvPr>
          <p:cNvCxnSpPr>
            <a:cxnSpLocks/>
            <a:endCxn id="56" idx="3"/>
          </p:cNvCxnSpPr>
          <p:nvPr/>
        </p:nvCxnSpPr>
        <p:spPr bwMode="auto">
          <a:xfrm>
            <a:off x="1417896" y="2874865"/>
            <a:ext cx="5305557" cy="9593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모서리가 둥근 직사각형 63">
            <a:extLst>
              <a:ext uri="{FF2B5EF4-FFF2-40B4-BE49-F238E27FC236}">
                <a16:creationId xmlns="" xmlns:a16="http://schemas.microsoft.com/office/drawing/2014/main" id="{2DB9FC5E-A5A5-4DB3-BAAB-0E4F23DAE008}"/>
              </a:ext>
            </a:extLst>
          </p:cNvPr>
          <p:cNvSpPr/>
          <p:nvPr/>
        </p:nvSpPr>
        <p:spPr bwMode="auto">
          <a:xfrm>
            <a:off x="5765383" y="2644018"/>
            <a:ext cx="958070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1" name="모서리가 둥근 직사각형 63">
            <a:extLst>
              <a:ext uri="{FF2B5EF4-FFF2-40B4-BE49-F238E27FC236}">
                <a16:creationId xmlns="" xmlns:a16="http://schemas.microsoft.com/office/drawing/2014/main" id="{CC1D6DC4-5C71-4A13-AE5E-BE162C659F28}"/>
              </a:ext>
            </a:extLst>
          </p:cNvPr>
          <p:cNvSpPr/>
          <p:nvPr/>
        </p:nvSpPr>
        <p:spPr bwMode="auto">
          <a:xfrm>
            <a:off x="443387" y="2668134"/>
            <a:ext cx="958070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6066004F-90B7-4869-A86E-5C7F48B44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259" y="2528900"/>
            <a:ext cx="360000" cy="341379"/>
          </a:xfrm>
          <a:prstGeom prst="rect">
            <a:avLst/>
          </a:prstGeom>
        </p:spPr>
      </p:pic>
      <p:sp>
        <p:nvSpPr>
          <p:cNvPr id="67" name="모서리가 둥근 직사각형 47">
            <a:extLst>
              <a:ext uri="{FF2B5EF4-FFF2-40B4-BE49-F238E27FC236}">
                <a16:creationId xmlns="" xmlns:a16="http://schemas.microsoft.com/office/drawing/2014/main" id="{42004924-2F07-4BB5-8587-5924431462CD}"/>
              </a:ext>
            </a:extLst>
          </p:cNvPr>
          <p:cNvSpPr/>
          <p:nvPr/>
        </p:nvSpPr>
        <p:spPr bwMode="auto">
          <a:xfrm>
            <a:off x="3124788" y="2668134"/>
            <a:ext cx="953188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8" name="모서리가 둥근 직사각형 47">
            <a:extLst>
              <a:ext uri="{FF2B5EF4-FFF2-40B4-BE49-F238E27FC236}">
                <a16:creationId xmlns="" xmlns:a16="http://schemas.microsoft.com/office/drawing/2014/main" id="{BF33CB47-133C-4D68-BBB7-053B44555016}"/>
              </a:ext>
            </a:extLst>
          </p:cNvPr>
          <p:cNvSpPr/>
          <p:nvPr/>
        </p:nvSpPr>
        <p:spPr bwMode="auto">
          <a:xfrm>
            <a:off x="4435512" y="2654059"/>
            <a:ext cx="953188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9" name="모서리가 둥근 직사각형 63">
            <a:extLst>
              <a:ext uri="{FF2B5EF4-FFF2-40B4-BE49-F238E27FC236}">
                <a16:creationId xmlns="" xmlns:a16="http://schemas.microsoft.com/office/drawing/2014/main" id="{EF3595DB-B00B-4A31-B532-D3EF25E738AB}"/>
              </a:ext>
            </a:extLst>
          </p:cNvPr>
          <p:cNvSpPr/>
          <p:nvPr/>
        </p:nvSpPr>
        <p:spPr bwMode="auto">
          <a:xfrm>
            <a:off x="1747698" y="2668134"/>
            <a:ext cx="958070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8C2F7864-EEF1-44CC-99CF-8669BC4C3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370" y="2528900"/>
            <a:ext cx="360000" cy="341379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48D48A6E-2B40-416C-BB75-EA145DD2E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1148" y="2528900"/>
            <a:ext cx="360000" cy="34137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AFC65CF2-27B0-48FB-B838-D2AE5616E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910" y="2528900"/>
            <a:ext cx="360000" cy="341379"/>
          </a:xfrm>
          <a:prstGeom prst="rect">
            <a:avLst/>
          </a:prstGeom>
        </p:spPr>
      </p:pic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A40E09D5-01E2-4DBF-9D39-523A8BAEA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425533"/>
            <a:ext cx="511207" cy="19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04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32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46711" y="98072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규칙에 따라 뛰어 세기 한 것입니다 빈칸에 알맞은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써넣어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8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텍스트 삭제하고 얹어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25803" y="51084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042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\app\resource\contents\lesson01\ops\lesson01\images\mm_41_1_06_06_01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18943B21-E88D-4121-994D-772458ACB655}"/>
              </a:ext>
            </a:extLst>
          </p:cNvPr>
          <p:cNvGrpSpPr/>
          <p:nvPr/>
        </p:nvGrpSpPr>
        <p:grpSpPr>
          <a:xfrm>
            <a:off x="883636" y="1840253"/>
            <a:ext cx="5505314" cy="3560276"/>
            <a:chOff x="-2968" y="3171802"/>
            <a:chExt cx="6843220" cy="4416551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E6C03EE5-6B81-4C07-864D-8E97217B9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5" y="3171802"/>
              <a:ext cx="6832737" cy="2480097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="" xmlns:a16="http://schemas.microsoft.com/office/drawing/2014/main" id="{85C113B4-154F-4FE2-B0FE-0171AC9BC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968" y="5085184"/>
              <a:ext cx="6437369" cy="2503169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B02D2DA-952C-4C5A-B57E-6FFC253B0E8B}"/>
              </a:ext>
            </a:extLst>
          </p:cNvPr>
          <p:cNvSpPr/>
          <p:nvPr/>
        </p:nvSpPr>
        <p:spPr bwMode="auto">
          <a:xfrm>
            <a:off x="4635788" y="2082007"/>
            <a:ext cx="1137428" cy="4055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644000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11A9F176-2F6D-4B92-8DA6-CF6174905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803" y="1974275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7EA4EE4-725A-4BFB-9A64-349B24C1CBD0}"/>
              </a:ext>
            </a:extLst>
          </p:cNvPr>
          <p:cNvSpPr/>
          <p:nvPr/>
        </p:nvSpPr>
        <p:spPr bwMode="auto">
          <a:xfrm>
            <a:off x="3307442" y="2865678"/>
            <a:ext cx="1137428" cy="4055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534000</a:t>
            </a:r>
            <a:endParaRPr lang="en-US" altLang="ko-KR" sz="1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6BDCCA8C-B83C-4592-9DC0-B1E1BF0ED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457" y="2757946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D22BBC4-EF4C-4276-B7F1-D90B8FB97D33}"/>
              </a:ext>
            </a:extLst>
          </p:cNvPr>
          <p:cNvSpPr/>
          <p:nvPr/>
        </p:nvSpPr>
        <p:spPr bwMode="auto">
          <a:xfrm>
            <a:off x="3360739" y="3568787"/>
            <a:ext cx="1152512" cy="4055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434000</a:t>
            </a:r>
            <a:endParaRPr lang="en-US" altLang="ko-KR" sz="1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8C624EF4-1CC6-4976-B8A3-F1F239737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909" y="3461055"/>
            <a:ext cx="364774" cy="35500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1B3379CC-07B8-44DE-9266-6286DE671245}"/>
              </a:ext>
            </a:extLst>
          </p:cNvPr>
          <p:cNvSpPr/>
          <p:nvPr/>
        </p:nvSpPr>
        <p:spPr bwMode="auto">
          <a:xfrm>
            <a:off x="4668694" y="4278180"/>
            <a:ext cx="1152512" cy="4055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344000</a:t>
            </a:r>
            <a:endParaRPr lang="en-US" altLang="ko-KR" sz="1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488660EE-8C17-4F09-90DC-33BC1C9C3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864" y="4170448"/>
            <a:ext cx="364774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E11DA173-8043-4D78-BC46-055E6B45B23A}"/>
              </a:ext>
            </a:extLst>
          </p:cNvPr>
          <p:cNvSpPr/>
          <p:nvPr/>
        </p:nvSpPr>
        <p:spPr bwMode="auto">
          <a:xfrm>
            <a:off x="2268538" y="4297558"/>
            <a:ext cx="1152512" cy="4055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324000</a:t>
            </a:r>
            <a:endParaRPr lang="en-US" altLang="ko-KR" sz="1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BA565263-5FE3-40C9-AE13-1730801AD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708" y="4189826"/>
            <a:ext cx="364774" cy="355000"/>
          </a:xfrm>
          <a:prstGeom prst="rect">
            <a:avLst/>
          </a:prstGeom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BF61A1D0-C45B-43AA-ACF2-E09AA1232ABF}"/>
              </a:ext>
            </a:extLst>
          </p:cNvPr>
          <p:cNvSpPr/>
          <p:nvPr/>
        </p:nvSpPr>
        <p:spPr>
          <a:xfrm>
            <a:off x="1079612" y="18282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EDAF66E6-AB37-4AD6-AA6F-CE888AC1D60F}"/>
              </a:ext>
            </a:extLst>
          </p:cNvPr>
          <p:cNvSpPr/>
          <p:nvPr/>
        </p:nvSpPr>
        <p:spPr>
          <a:xfrm>
            <a:off x="57267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5505" y="2480947"/>
            <a:ext cx="920219" cy="553998"/>
          </a:xfrm>
          <a:prstGeom prst="rect">
            <a:avLst/>
          </a:prstGeom>
          <a:solidFill>
            <a:srgbClr val="FF999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만씩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뛰어 세기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62372" y="5157723"/>
            <a:ext cx="1567415" cy="276999"/>
          </a:xfrm>
          <a:prstGeom prst="rect">
            <a:avLst/>
          </a:prstGeom>
          <a:solidFill>
            <a:srgbClr val="3AB5F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만씩 뛰어 세기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03185" y="2839882"/>
            <a:ext cx="664737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544000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81066" y="3633081"/>
            <a:ext cx="664737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44000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92606" y="4342474"/>
            <a:ext cx="664737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334000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95400" y="4278180"/>
            <a:ext cx="664737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314000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69870" y="3562513"/>
            <a:ext cx="7312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424000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83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49721"/>
              </p:ext>
            </p:extLst>
          </p:nvPr>
        </p:nvGraphicFramePr>
        <p:xfrm>
          <a:off x="179388" y="654012"/>
          <a:ext cx="8774172" cy="51204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이웃나라 기부하기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뛰어 세기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뛰어 세기 하여 기부할 금액 알아보기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규칙에 따라 뛰어 세기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자신이 정한 규칙에 따라 뛰어 세기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규칙을 발견하며 뛰어 세기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뛰어 세기 주사위 놀이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99B2204-AA00-4072-80EE-CDC1CDB2F900}"/>
              </a:ext>
            </a:extLst>
          </p:cNvPr>
          <p:cNvSpPr txBox="1"/>
          <p:nvPr/>
        </p:nvSpPr>
        <p:spPr>
          <a:xfrm>
            <a:off x="735851" y="3554799"/>
            <a:ext cx="568696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자리 수가       씩 커집니다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F9550C3-EF05-4E5C-8110-DEE40981B10A}"/>
              </a:ext>
            </a:extLst>
          </p:cNvPr>
          <p:cNvSpPr txBox="1"/>
          <p:nvPr/>
        </p:nvSpPr>
        <p:spPr>
          <a:xfrm>
            <a:off x="735851" y="2935463"/>
            <a:ext cx="568696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뛰어 세었습니다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https://cdata2.tsherpa.co.kr/tsherpa/MultiMedia/Flash/2020/curri/index.html?flashxmlnum=yein820&amp;classa=A8-C1-41-MM-MM-04-02-06-0-0-0-0&amp;classno=MM_41_04/suh_0401_01_0006/suh_0401_01_0006_301_1.html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뛰어 세기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7E73CB-BA77-4515-828B-D2E470B07238}"/>
              </a:ext>
            </a:extLst>
          </p:cNvPr>
          <p:cNvSpPr/>
          <p:nvPr/>
        </p:nvSpPr>
        <p:spPr bwMode="auto">
          <a:xfrm>
            <a:off x="3283496" y="3602875"/>
            <a:ext cx="496416" cy="3955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2AFD7EF0-1CEF-44AF-813F-86A4602A4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12" y="3418114"/>
            <a:ext cx="360000" cy="355000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="" xmlns:a16="http://schemas.microsoft.com/office/drawing/2014/main" id="{AC92C097-3A10-4F86-8643-B710CF072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7" y="30940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76E06E3-08DF-42DE-A4E6-8B7D2A225599}"/>
              </a:ext>
            </a:extLst>
          </p:cNvPr>
          <p:cNvSpPr/>
          <p:nvPr/>
        </p:nvSpPr>
        <p:spPr bwMode="auto">
          <a:xfrm>
            <a:off x="867764" y="2953384"/>
            <a:ext cx="1183955" cy="3955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C49E117-3AD6-48D2-BB26-2F2A76D5B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632" y="2805561"/>
            <a:ext cx="360000" cy="35500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="" xmlns:a16="http://schemas.microsoft.com/office/drawing/2014/main" id="{232E73E1-3334-4D53-B3E4-6BEF9549E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7" y="371341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188E004-83EF-4156-A7BC-EFD1A84BBD64}"/>
              </a:ext>
            </a:extLst>
          </p:cNvPr>
          <p:cNvSpPr/>
          <p:nvPr/>
        </p:nvSpPr>
        <p:spPr bwMode="auto">
          <a:xfrm>
            <a:off x="867765" y="3562959"/>
            <a:ext cx="955868" cy="3955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천만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94AE47F9-DB28-48A7-8D24-32CCA9D12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632" y="3415136"/>
            <a:ext cx="360000" cy="355000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A8FBBAC2-166D-4385-8113-CC8A26E59A75}"/>
              </a:ext>
            </a:extLst>
          </p:cNvPr>
          <p:cNvCxnSpPr>
            <a:cxnSpLocks/>
            <a:stCxn id="43" idx="1"/>
          </p:cNvCxnSpPr>
          <p:nvPr/>
        </p:nvCxnSpPr>
        <p:spPr bwMode="auto">
          <a:xfrm flipV="1">
            <a:off x="338015" y="2359929"/>
            <a:ext cx="6173725" cy="2235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모서리가 둥근 직사각형 47">
            <a:extLst>
              <a:ext uri="{FF2B5EF4-FFF2-40B4-BE49-F238E27FC236}">
                <a16:creationId xmlns="" xmlns:a16="http://schemas.microsoft.com/office/drawing/2014/main" id="{9632DB8F-1E19-456F-B5C7-2A9524D7B679}"/>
              </a:ext>
            </a:extLst>
          </p:cNvPr>
          <p:cNvSpPr/>
          <p:nvPr/>
        </p:nvSpPr>
        <p:spPr bwMode="auto">
          <a:xfrm>
            <a:off x="1648971" y="2141845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3350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43" name="모서리가 둥근 직사각형 47">
            <a:extLst>
              <a:ext uri="{FF2B5EF4-FFF2-40B4-BE49-F238E27FC236}">
                <a16:creationId xmlns="" xmlns:a16="http://schemas.microsoft.com/office/drawing/2014/main" id="{B0758E8B-3558-46CF-B393-628FA330D259}"/>
              </a:ext>
            </a:extLst>
          </p:cNvPr>
          <p:cNvSpPr/>
          <p:nvPr/>
        </p:nvSpPr>
        <p:spPr bwMode="auto">
          <a:xfrm>
            <a:off x="338015" y="2141845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2350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44" name="모서리가 둥근 직사각형 47">
            <a:extLst>
              <a:ext uri="{FF2B5EF4-FFF2-40B4-BE49-F238E27FC236}">
                <a16:creationId xmlns="" xmlns:a16="http://schemas.microsoft.com/office/drawing/2014/main" id="{E7488F2A-AA7E-46F8-BE1A-F3521866ECAE}"/>
              </a:ext>
            </a:extLst>
          </p:cNvPr>
          <p:cNvSpPr/>
          <p:nvPr/>
        </p:nvSpPr>
        <p:spPr bwMode="auto">
          <a:xfrm>
            <a:off x="2941104" y="2141845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4350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45" name="모서리가 둥근 직사각형 47">
            <a:extLst>
              <a:ext uri="{FF2B5EF4-FFF2-40B4-BE49-F238E27FC236}">
                <a16:creationId xmlns="" xmlns:a16="http://schemas.microsoft.com/office/drawing/2014/main" id="{2BDC590A-6764-4B2D-95B1-91E854D2B381}"/>
              </a:ext>
            </a:extLst>
          </p:cNvPr>
          <p:cNvSpPr/>
          <p:nvPr/>
        </p:nvSpPr>
        <p:spPr bwMode="auto">
          <a:xfrm>
            <a:off x="4233237" y="2141844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5350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46" name="모서리가 둥근 직사각형 47">
            <a:extLst>
              <a:ext uri="{FF2B5EF4-FFF2-40B4-BE49-F238E27FC236}">
                <a16:creationId xmlns="" xmlns:a16="http://schemas.microsoft.com/office/drawing/2014/main" id="{E630DB5A-4C0C-4FFB-B9D6-8E9C12838AD0}"/>
              </a:ext>
            </a:extLst>
          </p:cNvPr>
          <p:cNvSpPr/>
          <p:nvPr/>
        </p:nvSpPr>
        <p:spPr bwMode="auto">
          <a:xfrm>
            <a:off x="5507702" y="2141844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6350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87724" y="323663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20" y="33952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만씩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뛰어 센 것을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A23C4103-73B9-473C-8A16-D98663BE4467}"/>
              </a:ext>
            </a:extLst>
          </p:cNvPr>
          <p:cNvSpPr/>
          <p:nvPr/>
        </p:nvSpPr>
        <p:spPr bwMode="auto">
          <a:xfrm>
            <a:off x="3076674" y="4155366"/>
            <a:ext cx="735865" cy="4304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58792688-7116-41EA-9BB6-29D6200A9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730" y="3957466"/>
            <a:ext cx="360000" cy="355000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11AF7714-7F63-48D0-A3BD-ED04D2677B79}"/>
              </a:ext>
            </a:extLst>
          </p:cNvPr>
          <p:cNvCxnSpPr>
            <a:cxnSpLocks/>
            <a:stCxn id="40" idx="1"/>
            <a:endCxn id="55" idx="3"/>
          </p:cNvCxnSpPr>
          <p:nvPr/>
        </p:nvCxnSpPr>
        <p:spPr bwMode="auto">
          <a:xfrm flipV="1">
            <a:off x="1357476" y="2732064"/>
            <a:ext cx="5006465" cy="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모서리가 둥근 직사각형 47">
            <a:extLst>
              <a:ext uri="{FF2B5EF4-FFF2-40B4-BE49-F238E27FC236}">
                <a16:creationId xmlns="" xmlns:a16="http://schemas.microsoft.com/office/drawing/2014/main" id="{527866AB-3ADC-4626-8613-5C06EA64999A}"/>
              </a:ext>
            </a:extLst>
          </p:cNvPr>
          <p:cNvSpPr/>
          <p:nvPr/>
        </p:nvSpPr>
        <p:spPr bwMode="auto">
          <a:xfrm>
            <a:off x="2668432" y="2491625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157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40" name="모서리가 둥근 직사각형 47">
            <a:extLst>
              <a:ext uri="{FF2B5EF4-FFF2-40B4-BE49-F238E27FC236}">
                <a16:creationId xmlns="" xmlns:a16="http://schemas.microsoft.com/office/drawing/2014/main" id="{79DF1346-69BA-4533-8F0D-8C4FD68360D8}"/>
              </a:ext>
            </a:extLst>
          </p:cNvPr>
          <p:cNvSpPr/>
          <p:nvPr/>
        </p:nvSpPr>
        <p:spPr bwMode="auto">
          <a:xfrm>
            <a:off x="1357476" y="2491625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147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3" name="모서리가 둥근 직사각형 47">
            <a:extLst>
              <a:ext uri="{FF2B5EF4-FFF2-40B4-BE49-F238E27FC236}">
                <a16:creationId xmlns="" xmlns:a16="http://schemas.microsoft.com/office/drawing/2014/main" id="{F66C736C-B4C7-45CF-935A-0D5C2240A26C}"/>
              </a:ext>
            </a:extLst>
          </p:cNvPr>
          <p:cNvSpPr/>
          <p:nvPr/>
        </p:nvSpPr>
        <p:spPr bwMode="auto">
          <a:xfrm>
            <a:off x="3960565" y="2491625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167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="" xmlns:a16="http://schemas.microsoft.com/office/drawing/2014/main" id="{DA374799-CA32-47C7-8005-C9324313AF3F}"/>
              </a:ext>
            </a:extLst>
          </p:cNvPr>
          <p:cNvSpPr/>
          <p:nvPr/>
        </p:nvSpPr>
        <p:spPr bwMode="auto">
          <a:xfrm>
            <a:off x="5252698" y="2491624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177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1CA8D848-7474-495C-9270-7E50D6854F97}"/>
              </a:ext>
            </a:extLst>
          </p:cNvPr>
          <p:cNvCxnSpPr>
            <a:cxnSpLocks/>
            <a:stCxn id="79" idx="1"/>
            <a:endCxn id="81" idx="3"/>
          </p:cNvCxnSpPr>
          <p:nvPr/>
        </p:nvCxnSpPr>
        <p:spPr bwMode="auto">
          <a:xfrm flipV="1">
            <a:off x="1357476" y="3313883"/>
            <a:ext cx="5006465" cy="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모서리가 둥근 직사각형 47">
            <a:extLst>
              <a:ext uri="{FF2B5EF4-FFF2-40B4-BE49-F238E27FC236}">
                <a16:creationId xmlns="" xmlns:a16="http://schemas.microsoft.com/office/drawing/2014/main" id="{277428AB-7337-446C-A8F4-4C15135F0E1B}"/>
              </a:ext>
            </a:extLst>
          </p:cNvPr>
          <p:cNvSpPr/>
          <p:nvPr/>
        </p:nvSpPr>
        <p:spPr bwMode="auto">
          <a:xfrm>
            <a:off x="2668432" y="3073444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513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47">
            <a:extLst>
              <a:ext uri="{FF2B5EF4-FFF2-40B4-BE49-F238E27FC236}">
                <a16:creationId xmlns="" xmlns:a16="http://schemas.microsoft.com/office/drawing/2014/main" id="{C05E7980-D30B-4A4A-922C-194CB0EE00D4}"/>
              </a:ext>
            </a:extLst>
          </p:cNvPr>
          <p:cNvSpPr/>
          <p:nvPr/>
        </p:nvSpPr>
        <p:spPr bwMode="auto">
          <a:xfrm>
            <a:off x="1357476" y="3073444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512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47">
            <a:extLst>
              <a:ext uri="{FF2B5EF4-FFF2-40B4-BE49-F238E27FC236}">
                <a16:creationId xmlns="" xmlns:a16="http://schemas.microsoft.com/office/drawing/2014/main" id="{E5B218E8-2C39-4947-A0A6-4C78BF975345}"/>
              </a:ext>
            </a:extLst>
          </p:cNvPr>
          <p:cNvSpPr/>
          <p:nvPr/>
        </p:nvSpPr>
        <p:spPr bwMode="auto">
          <a:xfrm>
            <a:off x="3960565" y="3073444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514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모서리가 둥근 직사각형 47">
            <a:extLst>
              <a:ext uri="{FF2B5EF4-FFF2-40B4-BE49-F238E27FC236}">
                <a16:creationId xmlns="" xmlns:a16="http://schemas.microsoft.com/office/drawing/2014/main" id="{A372D2DF-572D-4EA3-B15C-71A0CE803B16}"/>
              </a:ext>
            </a:extLst>
          </p:cNvPr>
          <p:cNvSpPr/>
          <p:nvPr/>
        </p:nvSpPr>
        <p:spPr bwMode="auto">
          <a:xfrm>
            <a:off x="5252698" y="3073443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515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14" y="314828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56942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331" y="420498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얼마씩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뛰어 세었는지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 bwMode="auto">
          <a:xfrm>
            <a:off x="2684531" y="4234037"/>
            <a:ext cx="155057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073" y="4045498"/>
            <a:ext cx="360000" cy="355000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ECFF815B-CDDF-4D95-918E-27C6C80F2452}"/>
              </a:ext>
            </a:extLst>
          </p:cNvPr>
          <p:cNvCxnSpPr>
            <a:cxnSpLocks/>
            <a:stCxn id="54" idx="1"/>
          </p:cNvCxnSpPr>
          <p:nvPr/>
        </p:nvCxnSpPr>
        <p:spPr bwMode="auto">
          <a:xfrm>
            <a:off x="1043608" y="2727697"/>
            <a:ext cx="4627903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모서리가 둥근 직사각형 47">
            <a:extLst>
              <a:ext uri="{FF2B5EF4-FFF2-40B4-BE49-F238E27FC236}">
                <a16:creationId xmlns="" xmlns:a16="http://schemas.microsoft.com/office/drawing/2014/main" id="{EEE07E81-A639-4FC5-8F67-5035C727B11A}"/>
              </a:ext>
            </a:extLst>
          </p:cNvPr>
          <p:cNvSpPr/>
          <p:nvPr/>
        </p:nvSpPr>
        <p:spPr bwMode="auto">
          <a:xfrm>
            <a:off x="2897239" y="2487172"/>
            <a:ext cx="1581738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3400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4" name="모서리가 둥근 직사각형 47">
            <a:extLst>
              <a:ext uri="{FF2B5EF4-FFF2-40B4-BE49-F238E27FC236}">
                <a16:creationId xmlns="" xmlns:a16="http://schemas.microsoft.com/office/drawing/2014/main" id="{1D818EC2-56D5-437B-BD89-836DC0BB61A4}"/>
              </a:ext>
            </a:extLst>
          </p:cNvPr>
          <p:cNvSpPr/>
          <p:nvPr/>
        </p:nvSpPr>
        <p:spPr bwMode="auto">
          <a:xfrm>
            <a:off x="1043608" y="2487257"/>
            <a:ext cx="1581738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1400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="" xmlns:a16="http://schemas.microsoft.com/office/drawing/2014/main" id="{407D636E-4F7C-4BBB-8184-E1560646FEDA}"/>
              </a:ext>
            </a:extLst>
          </p:cNvPr>
          <p:cNvSpPr/>
          <p:nvPr/>
        </p:nvSpPr>
        <p:spPr bwMode="auto">
          <a:xfrm>
            <a:off x="4708332" y="2480357"/>
            <a:ext cx="1581738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5400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A3366C67-7B82-4338-B986-9AFE17ABA929}"/>
              </a:ext>
            </a:extLst>
          </p:cNvPr>
          <p:cNvCxnSpPr>
            <a:cxnSpLocks/>
          </p:cNvCxnSpPr>
          <p:nvPr/>
        </p:nvCxnSpPr>
        <p:spPr bwMode="auto">
          <a:xfrm>
            <a:off x="1667801" y="3365108"/>
            <a:ext cx="3254604" cy="1394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모서리가 둥근 직사각형 47">
            <a:extLst>
              <a:ext uri="{FF2B5EF4-FFF2-40B4-BE49-F238E27FC236}">
                <a16:creationId xmlns="" xmlns:a16="http://schemas.microsoft.com/office/drawing/2014/main" id="{C5EF6599-AA93-41B1-880C-175E31DBDD5F}"/>
              </a:ext>
            </a:extLst>
          </p:cNvPr>
          <p:cNvSpPr/>
          <p:nvPr/>
        </p:nvSpPr>
        <p:spPr bwMode="auto">
          <a:xfrm>
            <a:off x="2148133" y="3138526"/>
            <a:ext cx="1581738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7400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8" name="모서리가 둥근 직사각형 47">
            <a:extLst>
              <a:ext uri="{FF2B5EF4-FFF2-40B4-BE49-F238E27FC236}">
                <a16:creationId xmlns="" xmlns:a16="http://schemas.microsoft.com/office/drawing/2014/main" id="{1343DF4B-7333-41EA-BBE5-502822642E30}"/>
              </a:ext>
            </a:extLst>
          </p:cNvPr>
          <p:cNvSpPr/>
          <p:nvPr/>
        </p:nvSpPr>
        <p:spPr bwMode="auto">
          <a:xfrm>
            <a:off x="3959226" y="3131711"/>
            <a:ext cx="1581738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9400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억씩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뛰어 세어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AE7F12AA-051B-47DC-B5E6-27985C7CC726}"/>
              </a:ext>
            </a:extLst>
          </p:cNvPr>
          <p:cNvSpPr/>
          <p:nvPr/>
        </p:nvSpPr>
        <p:spPr>
          <a:xfrm>
            <a:off x="5453594" y="50266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4CC5DD82-F4C4-409E-8192-9E10D028FDF4}"/>
              </a:ext>
            </a:extLst>
          </p:cNvPr>
          <p:cNvCxnSpPr>
            <a:cxnSpLocks/>
            <a:stCxn id="37" idx="1"/>
          </p:cNvCxnSpPr>
          <p:nvPr/>
        </p:nvCxnSpPr>
        <p:spPr bwMode="auto">
          <a:xfrm>
            <a:off x="759011" y="2897665"/>
            <a:ext cx="4627903" cy="0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모서리가 둥근 직사각형 47">
            <a:extLst>
              <a:ext uri="{FF2B5EF4-FFF2-40B4-BE49-F238E27FC236}">
                <a16:creationId xmlns="" xmlns:a16="http://schemas.microsoft.com/office/drawing/2014/main" id="{EFF4D18D-3AFD-44AE-A39B-50796D248A7E}"/>
              </a:ext>
            </a:extLst>
          </p:cNvPr>
          <p:cNvSpPr/>
          <p:nvPr/>
        </p:nvSpPr>
        <p:spPr bwMode="auto">
          <a:xfrm>
            <a:off x="2612642" y="2657140"/>
            <a:ext cx="1581738" cy="48087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7700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37" name="모서리가 둥근 직사각형 47">
            <a:extLst>
              <a:ext uri="{FF2B5EF4-FFF2-40B4-BE49-F238E27FC236}">
                <a16:creationId xmlns="" xmlns:a16="http://schemas.microsoft.com/office/drawing/2014/main" id="{9698F892-3297-40AF-B672-E4EAD1878107}"/>
              </a:ext>
            </a:extLst>
          </p:cNvPr>
          <p:cNvSpPr/>
          <p:nvPr/>
        </p:nvSpPr>
        <p:spPr bwMode="auto">
          <a:xfrm>
            <a:off x="759011" y="2657225"/>
            <a:ext cx="1581738" cy="48087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6700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38" name="모서리가 둥근 직사각형 47">
            <a:extLst>
              <a:ext uri="{FF2B5EF4-FFF2-40B4-BE49-F238E27FC236}">
                <a16:creationId xmlns="" xmlns:a16="http://schemas.microsoft.com/office/drawing/2014/main" id="{C27EB092-9080-4681-B9CE-35FD1CC9C34D}"/>
              </a:ext>
            </a:extLst>
          </p:cNvPr>
          <p:cNvSpPr/>
          <p:nvPr/>
        </p:nvSpPr>
        <p:spPr bwMode="auto">
          <a:xfrm>
            <a:off x="4423735" y="2650325"/>
            <a:ext cx="1581738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8700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6BCD146C-1A87-476D-AFFD-8AD60A3F85F3}"/>
              </a:ext>
            </a:extLst>
          </p:cNvPr>
          <p:cNvCxnSpPr>
            <a:cxnSpLocks/>
          </p:cNvCxnSpPr>
          <p:nvPr/>
        </p:nvCxnSpPr>
        <p:spPr bwMode="auto">
          <a:xfrm>
            <a:off x="1295636" y="3535076"/>
            <a:ext cx="3254604" cy="13943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모서리가 둥근 직사각형 47">
            <a:extLst>
              <a:ext uri="{FF2B5EF4-FFF2-40B4-BE49-F238E27FC236}">
                <a16:creationId xmlns="" xmlns:a16="http://schemas.microsoft.com/office/drawing/2014/main" id="{534B8BF9-F2ED-4B81-81F1-18DCCEF0AF23}"/>
              </a:ext>
            </a:extLst>
          </p:cNvPr>
          <p:cNvSpPr/>
          <p:nvPr/>
        </p:nvSpPr>
        <p:spPr bwMode="auto">
          <a:xfrm>
            <a:off x="1775968" y="3308494"/>
            <a:ext cx="1581738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9700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41" name="모서리가 둥근 직사각형 47">
            <a:extLst>
              <a:ext uri="{FF2B5EF4-FFF2-40B4-BE49-F238E27FC236}">
                <a16:creationId xmlns="" xmlns:a16="http://schemas.microsoft.com/office/drawing/2014/main" id="{14E9D70D-34B5-4F0A-8208-270CA725AE49}"/>
              </a:ext>
            </a:extLst>
          </p:cNvPr>
          <p:cNvSpPr/>
          <p:nvPr/>
        </p:nvSpPr>
        <p:spPr bwMode="auto">
          <a:xfrm>
            <a:off x="3587061" y="3301679"/>
            <a:ext cx="1581738" cy="48087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700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6469B52F-AF88-42E1-A287-E4B892C54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460" y="3146411"/>
            <a:ext cx="360000" cy="36513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0D6F4B44-8A12-4F8B-A1E6-EEAD52EC6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32" y="2508638"/>
            <a:ext cx="360000" cy="36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cdata2.tsherpa.co.kr/tsherpa/MultiMedia/Flash/2020/curri/index.html?flashxmlnum=yuni4856&amp;classa=A8-C1-41-MM-MM-04-02-06-0-0-0-0&amp;classno=MM_41_04/suh_0401_01_0006/suh_0401_01_0006_401_1.html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뛰어 세어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8615C124-1300-40E0-8711-0EA517635ED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 bwMode="auto">
          <a:xfrm flipV="1">
            <a:off x="614135" y="3186384"/>
            <a:ext cx="5763978" cy="217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모서리가 둥근 직사각형 47">
            <a:extLst>
              <a:ext uri="{FF2B5EF4-FFF2-40B4-BE49-F238E27FC236}">
                <a16:creationId xmlns="" xmlns:a16="http://schemas.microsoft.com/office/drawing/2014/main" id="{A873E0F9-D1F1-4832-921F-F81C32AECB02}"/>
              </a:ext>
            </a:extLst>
          </p:cNvPr>
          <p:cNvSpPr/>
          <p:nvPr/>
        </p:nvSpPr>
        <p:spPr bwMode="auto">
          <a:xfrm>
            <a:off x="2095782" y="2948121"/>
            <a:ext cx="120960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5300000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47">
            <a:extLst>
              <a:ext uri="{FF2B5EF4-FFF2-40B4-BE49-F238E27FC236}">
                <a16:creationId xmlns="" xmlns:a16="http://schemas.microsoft.com/office/drawing/2014/main" id="{700B6FA7-E1BE-4781-9678-596975602E11}"/>
              </a:ext>
            </a:extLst>
          </p:cNvPr>
          <p:cNvSpPr/>
          <p:nvPr/>
        </p:nvSpPr>
        <p:spPr bwMode="auto">
          <a:xfrm>
            <a:off x="614135" y="2948121"/>
            <a:ext cx="120960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4300000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직사각형 47">
            <a:extLst>
              <a:ext uri="{FF2B5EF4-FFF2-40B4-BE49-F238E27FC236}">
                <a16:creationId xmlns="" xmlns:a16="http://schemas.microsoft.com/office/drawing/2014/main" id="{D08F8E87-1889-4750-A57F-FE29576B8D55}"/>
              </a:ext>
            </a:extLst>
          </p:cNvPr>
          <p:cNvSpPr/>
          <p:nvPr/>
        </p:nvSpPr>
        <p:spPr bwMode="auto">
          <a:xfrm>
            <a:off x="3636293" y="2930737"/>
            <a:ext cx="120960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6300000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47">
            <a:extLst>
              <a:ext uri="{FF2B5EF4-FFF2-40B4-BE49-F238E27FC236}">
                <a16:creationId xmlns="" xmlns:a16="http://schemas.microsoft.com/office/drawing/2014/main" id="{0CC7032B-CA4D-48B2-8047-62E78C8F9364}"/>
              </a:ext>
            </a:extLst>
          </p:cNvPr>
          <p:cNvSpPr/>
          <p:nvPr/>
        </p:nvSpPr>
        <p:spPr bwMode="auto">
          <a:xfrm>
            <a:off x="5168509" y="2945944"/>
            <a:ext cx="120960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7300000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4B6C2BD-D827-4C1C-98C8-22CF78A92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547" y="2766920"/>
            <a:ext cx="360000" cy="36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얼마씩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뛰어 세었는지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D6E811-0DAC-42C7-B75A-D7FD51085213}"/>
              </a:ext>
            </a:extLst>
          </p:cNvPr>
          <p:cNvSpPr/>
          <p:nvPr/>
        </p:nvSpPr>
        <p:spPr bwMode="auto">
          <a:xfrm>
            <a:off x="2150741" y="4077072"/>
            <a:ext cx="3200273" cy="4336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뛰어 세었습니다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994EA9D8-F740-4D33-A815-2B71CD014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073" y="3899571"/>
            <a:ext cx="360000" cy="355000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155663DB-D20F-4D9B-BA50-91F162DC6132}"/>
              </a:ext>
            </a:extLst>
          </p:cNvPr>
          <p:cNvCxnSpPr>
            <a:cxnSpLocks/>
            <a:stCxn id="32" idx="1"/>
          </p:cNvCxnSpPr>
          <p:nvPr/>
        </p:nvCxnSpPr>
        <p:spPr bwMode="auto">
          <a:xfrm flipV="1">
            <a:off x="410425" y="2882565"/>
            <a:ext cx="6173725" cy="2235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모서리가 둥근 직사각형 47">
            <a:extLst>
              <a:ext uri="{FF2B5EF4-FFF2-40B4-BE49-F238E27FC236}">
                <a16:creationId xmlns="" xmlns:a16="http://schemas.microsoft.com/office/drawing/2014/main" id="{D0AC4F60-4E2A-4E33-B907-6EC52D3609CC}"/>
              </a:ext>
            </a:extLst>
          </p:cNvPr>
          <p:cNvSpPr/>
          <p:nvPr/>
        </p:nvSpPr>
        <p:spPr bwMode="auto">
          <a:xfrm>
            <a:off x="1721381" y="2664481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63087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47">
            <a:extLst>
              <a:ext uri="{FF2B5EF4-FFF2-40B4-BE49-F238E27FC236}">
                <a16:creationId xmlns="" xmlns:a16="http://schemas.microsoft.com/office/drawing/2014/main" id="{314C1C46-9263-4765-AF07-3B55BC201DBD}"/>
              </a:ext>
            </a:extLst>
          </p:cNvPr>
          <p:cNvSpPr/>
          <p:nvPr/>
        </p:nvSpPr>
        <p:spPr bwMode="auto">
          <a:xfrm>
            <a:off x="410425" y="2664481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53087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47">
            <a:extLst>
              <a:ext uri="{FF2B5EF4-FFF2-40B4-BE49-F238E27FC236}">
                <a16:creationId xmlns="" xmlns:a16="http://schemas.microsoft.com/office/drawing/2014/main" id="{B3D26351-0CCB-49EB-9F82-AF92EE9E8D6C}"/>
              </a:ext>
            </a:extLst>
          </p:cNvPr>
          <p:cNvSpPr/>
          <p:nvPr/>
        </p:nvSpPr>
        <p:spPr bwMode="auto">
          <a:xfrm>
            <a:off x="3013514" y="2664481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73087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47">
            <a:extLst>
              <a:ext uri="{FF2B5EF4-FFF2-40B4-BE49-F238E27FC236}">
                <a16:creationId xmlns="" xmlns:a16="http://schemas.microsoft.com/office/drawing/2014/main" id="{6EAAE774-8EF2-4F90-B301-3E4C11D188B3}"/>
              </a:ext>
            </a:extLst>
          </p:cNvPr>
          <p:cNvSpPr/>
          <p:nvPr/>
        </p:nvSpPr>
        <p:spPr bwMode="auto">
          <a:xfrm>
            <a:off x="4305647" y="2664480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83087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47">
            <a:extLst>
              <a:ext uri="{FF2B5EF4-FFF2-40B4-BE49-F238E27FC236}">
                <a16:creationId xmlns="" xmlns:a16="http://schemas.microsoft.com/office/drawing/2014/main" id="{A3CFEDE0-1B8D-4B03-AB0F-23FF01B670CA}"/>
              </a:ext>
            </a:extLst>
          </p:cNvPr>
          <p:cNvSpPr/>
          <p:nvPr/>
        </p:nvSpPr>
        <p:spPr bwMode="auto">
          <a:xfrm>
            <a:off x="5580112" y="2664480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93087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cdata2.tsherpa.co.kr/tsherpa/MultiMedia/Flash/2020/curri/index.html?flashxmlnum=yuni4856&amp;classa=A8-C1-41-MM-MM-04-02-06-0-0-0-0&amp;classno=MM_41_04/suh_0401_01_0006/suh_0401_01_0006_401_1.html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개발물에서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텍스트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91396" y="38995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뛰어서 세었습니다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3F6F5FE1-9E79-42EC-BE9D-7A530051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45" y="163896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8F6D3308-2945-483C-A3D6-B923EF7F3D27}"/>
              </a:ext>
            </a:extLst>
          </p:cNvPr>
          <p:cNvCxnSpPr>
            <a:cxnSpLocks/>
            <a:stCxn id="45" idx="1"/>
            <a:endCxn id="55" idx="3"/>
          </p:cNvCxnSpPr>
          <p:nvPr/>
        </p:nvCxnSpPr>
        <p:spPr bwMode="auto">
          <a:xfrm flipV="1">
            <a:off x="614135" y="2964567"/>
            <a:ext cx="5763978" cy="2177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모서리가 둥근 직사각형 47">
            <a:extLst>
              <a:ext uri="{FF2B5EF4-FFF2-40B4-BE49-F238E27FC236}">
                <a16:creationId xmlns="" xmlns:a16="http://schemas.microsoft.com/office/drawing/2014/main" id="{B7378F5E-A5F1-4DD8-AFE6-9BDDD47EFAAB}"/>
              </a:ext>
            </a:extLst>
          </p:cNvPr>
          <p:cNvSpPr/>
          <p:nvPr/>
        </p:nvSpPr>
        <p:spPr bwMode="auto">
          <a:xfrm>
            <a:off x="2095782" y="2726304"/>
            <a:ext cx="120960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45" name="모서리가 둥근 직사각형 47">
            <a:extLst>
              <a:ext uri="{FF2B5EF4-FFF2-40B4-BE49-F238E27FC236}">
                <a16:creationId xmlns="" xmlns:a16="http://schemas.microsoft.com/office/drawing/2014/main" id="{9FC995B6-4536-4F88-9F1F-01AF2420F3C0}"/>
              </a:ext>
            </a:extLst>
          </p:cNvPr>
          <p:cNvSpPr/>
          <p:nvPr/>
        </p:nvSpPr>
        <p:spPr bwMode="auto">
          <a:xfrm>
            <a:off x="614135" y="2726304"/>
            <a:ext cx="120960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52" name="모서리가 둥근 직사각형 47">
            <a:extLst>
              <a:ext uri="{FF2B5EF4-FFF2-40B4-BE49-F238E27FC236}">
                <a16:creationId xmlns="" xmlns:a16="http://schemas.microsoft.com/office/drawing/2014/main" id="{97F7436B-34BA-456A-B3E8-F1C1CF4A6741}"/>
              </a:ext>
            </a:extLst>
          </p:cNvPr>
          <p:cNvSpPr/>
          <p:nvPr/>
        </p:nvSpPr>
        <p:spPr bwMode="auto">
          <a:xfrm>
            <a:off x="3636293" y="2708920"/>
            <a:ext cx="120960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="" xmlns:a16="http://schemas.microsoft.com/office/drawing/2014/main" id="{C0A3BCE2-FE24-48FB-9042-D274072DA9E6}"/>
              </a:ext>
            </a:extLst>
          </p:cNvPr>
          <p:cNvSpPr/>
          <p:nvPr/>
        </p:nvSpPr>
        <p:spPr bwMode="auto">
          <a:xfrm>
            <a:off x="5168509" y="2724127"/>
            <a:ext cx="120960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B1C10019-9F80-4D2A-B564-8E807DC287F5}"/>
              </a:ext>
            </a:extLst>
          </p:cNvPr>
          <p:cNvSpPr txBox="1"/>
          <p:nvPr/>
        </p:nvSpPr>
        <p:spPr>
          <a:xfrm>
            <a:off x="1679434" y="3539054"/>
            <a:ext cx="617982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자릿수가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커지므로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뛰어서 세었습니다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358D5967-74ED-43FF-BA27-13B3D84D9E7A}"/>
              </a:ext>
            </a:extLst>
          </p:cNvPr>
          <p:cNvSpPr/>
          <p:nvPr/>
        </p:nvSpPr>
        <p:spPr bwMode="auto">
          <a:xfrm>
            <a:off x="1655676" y="3564701"/>
            <a:ext cx="91977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백억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23871F9F-C9EA-4783-848B-CDA0E0625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526" y="3371994"/>
            <a:ext cx="360000" cy="3550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332C856A-7BC8-481C-9BBB-2335A102735E}"/>
              </a:ext>
            </a:extLst>
          </p:cNvPr>
          <p:cNvSpPr/>
          <p:nvPr/>
        </p:nvSpPr>
        <p:spPr bwMode="auto">
          <a:xfrm>
            <a:off x="1655676" y="4119818"/>
            <a:ext cx="91977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백억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6745B6BE-EE15-4F3A-828A-D2BF4251E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526" y="3927111"/>
            <a:ext cx="360000" cy="355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cdata2.tsherpa.co.kr/tsherpa/MultiMedia/Flash/2020/curri/index.html?flashxmlnum=yuni4856&amp;classa=A8-C1-41-MM-MM-04-02-06-0-0-0-0&amp;classno=MM_41_04/suh_0401_01_0006/suh_0401_01_0006_401_1.html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개발물처럼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처음에는 검정색이다가 답 칸 클릭할 때 빨간색으로 바뀌게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66" y="354949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875497" y="2492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0" name="Picture 12">
            <a:extLst>
              <a:ext uri="{FF2B5EF4-FFF2-40B4-BE49-F238E27FC236}">
                <a16:creationId xmlns="" xmlns:a16="http://schemas.microsoft.com/office/drawing/2014/main" id="{E5234E02-6E93-45F3-B91C-F0099AC4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29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6F41D69D-E9E5-4F30-882C-0433C89CC130}"/>
              </a:ext>
            </a:extLst>
          </p:cNvPr>
          <p:cNvCxnSpPr>
            <a:cxnSpLocks/>
            <a:stCxn id="35" idx="1"/>
            <a:endCxn id="38" idx="3"/>
          </p:cNvCxnSpPr>
          <p:nvPr/>
        </p:nvCxnSpPr>
        <p:spPr bwMode="auto">
          <a:xfrm flipV="1">
            <a:off x="647564" y="2654062"/>
            <a:ext cx="5940660" cy="5725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모서리가 둥근 직사각형 47">
            <a:extLst>
              <a:ext uri="{FF2B5EF4-FFF2-40B4-BE49-F238E27FC236}">
                <a16:creationId xmlns="" xmlns:a16="http://schemas.microsoft.com/office/drawing/2014/main" id="{E1773829-D35F-4BCD-9C11-930225F7C440}"/>
              </a:ext>
            </a:extLst>
          </p:cNvPr>
          <p:cNvSpPr/>
          <p:nvPr/>
        </p:nvSpPr>
        <p:spPr bwMode="auto">
          <a:xfrm>
            <a:off x="1965981" y="2437629"/>
            <a:ext cx="98583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47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35" name="모서리가 둥근 직사각형 47">
            <a:extLst>
              <a:ext uri="{FF2B5EF4-FFF2-40B4-BE49-F238E27FC236}">
                <a16:creationId xmlns="" xmlns:a16="http://schemas.microsoft.com/office/drawing/2014/main" id="{B21FBA5F-9EAC-4429-8124-4A582F017B7B}"/>
              </a:ext>
            </a:extLst>
          </p:cNvPr>
          <p:cNvSpPr/>
          <p:nvPr/>
        </p:nvSpPr>
        <p:spPr bwMode="auto">
          <a:xfrm>
            <a:off x="647564" y="2419347"/>
            <a:ext cx="98583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46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36" name="모서리가 둥근 직사각형 47">
            <a:extLst>
              <a:ext uri="{FF2B5EF4-FFF2-40B4-BE49-F238E27FC236}">
                <a16:creationId xmlns="" xmlns:a16="http://schemas.microsoft.com/office/drawing/2014/main" id="{19EA4369-BDAB-4957-87E2-F2D4623DB7A4}"/>
              </a:ext>
            </a:extLst>
          </p:cNvPr>
          <p:cNvSpPr/>
          <p:nvPr/>
        </p:nvSpPr>
        <p:spPr bwMode="auto">
          <a:xfrm>
            <a:off x="3154113" y="2437629"/>
            <a:ext cx="98583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37" name="모서리가 둥근 직사각형 47">
            <a:extLst>
              <a:ext uri="{FF2B5EF4-FFF2-40B4-BE49-F238E27FC236}">
                <a16:creationId xmlns="" xmlns:a16="http://schemas.microsoft.com/office/drawing/2014/main" id="{335F91B5-B595-4814-BFB0-99338147F258}"/>
              </a:ext>
            </a:extLst>
          </p:cNvPr>
          <p:cNvSpPr/>
          <p:nvPr/>
        </p:nvSpPr>
        <p:spPr bwMode="auto">
          <a:xfrm>
            <a:off x="4342245" y="2437628"/>
            <a:ext cx="98583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38" name="모서리가 둥근 직사각형 47">
            <a:extLst>
              <a:ext uri="{FF2B5EF4-FFF2-40B4-BE49-F238E27FC236}">
                <a16:creationId xmlns="" xmlns:a16="http://schemas.microsoft.com/office/drawing/2014/main" id="{FF02ADF9-F111-45D7-9E66-531583F6084F}"/>
              </a:ext>
            </a:extLst>
          </p:cNvPr>
          <p:cNvSpPr/>
          <p:nvPr/>
        </p:nvSpPr>
        <p:spPr bwMode="auto">
          <a:xfrm>
            <a:off x="5602385" y="2413622"/>
            <a:ext cx="98583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396015FA-210A-4F11-B4E3-A681EA306621}"/>
              </a:ext>
            </a:extLst>
          </p:cNvPr>
          <p:cNvCxnSpPr>
            <a:cxnSpLocks/>
            <a:stCxn id="43" idx="1"/>
            <a:endCxn id="45" idx="3"/>
          </p:cNvCxnSpPr>
          <p:nvPr/>
        </p:nvCxnSpPr>
        <p:spPr bwMode="auto">
          <a:xfrm flipV="1">
            <a:off x="611560" y="3693042"/>
            <a:ext cx="6008116" cy="217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모서리가 둥근 직사각형 47">
            <a:extLst>
              <a:ext uri="{FF2B5EF4-FFF2-40B4-BE49-F238E27FC236}">
                <a16:creationId xmlns="" xmlns:a16="http://schemas.microsoft.com/office/drawing/2014/main" id="{AC80341A-BD45-4964-8C3D-8D9E3722D1CD}"/>
              </a:ext>
            </a:extLst>
          </p:cNvPr>
          <p:cNvSpPr/>
          <p:nvPr/>
        </p:nvSpPr>
        <p:spPr bwMode="auto">
          <a:xfrm>
            <a:off x="2103550" y="3454779"/>
            <a:ext cx="1419620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3750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43" name="모서리가 둥근 직사각형 47">
            <a:extLst>
              <a:ext uri="{FF2B5EF4-FFF2-40B4-BE49-F238E27FC236}">
                <a16:creationId xmlns="" xmlns:a16="http://schemas.microsoft.com/office/drawing/2014/main" id="{4D775062-422E-48A8-851D-75D9FFAE6FD8}"/>
              </a:ext>
            </a:extLst>
          </p:cNvPr>
          <p:cNvSpPr/>
          <p:nvPr/>
        </p:nvSpPr>
        <p:spPr bwMode="auto">
          <a:xfrm>
            <a:off x="611560" y="3454779"/>
            <a:ext cx="1419620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3650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44" name="모서리가 둥근 직사각형 47">
            <a:extLst>
              <a:ext uri="{FF2B5EF4-FFF2-40B4-BE49-F238E27FC236}">
                <a16:creationId xmlns="" xmlns:a16="http://schemas.microsoft.com/office/drawing/2014/main" id="{6C361565-A76F-45E7-AE51-87D36B3EA96D}"/>
              </a:ext>
            </a:extLst>
          </p:cNvPr>
          <p:cNvSpPr/>
          <p:nvPr/>
        </p:nvSpPr>
        <p:spPr bwMode="auto">
          <a:xfrm>
            <a:off x="3633717" y="3437395"/>
            <a:ext cx="14537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3850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45" name="모서리가 둥근 직사각형 47">
            <a:extLst>
              <a:ext uri="{FF2B5EF4-FFF2-40B4-BE49-F238E27FC236}">
                <a16:creationId xmlns="" xmlns:a16="http://schemas.microsoft.com/office/drawing/2014/main" id="{FC103678-65E4-4E26-A135-023A3DC7F2FC}"/>
              </a:ext>
            </a:extLst>
          </p:cNvPr>
          <p:cNvSpPr/>
          <p:nvPr/>
        </p:nvSpPr>
        <p:spPr bwMode="auto">
          <a:xfrm>
            <a:off x="5165934" y="3452602"/>
            <a:ext cx="1453742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3950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2650F29C-4751-409B-9C1F-B478AEE51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415" y="3255759"/>
            <a:ext cx="360000" cy="36513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C533E707-195A-42C6-8DDA-DB0689F04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68" y="2248442"/>
            <a:ext cx="360000" cy="36513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989D63AF-0D7F-467B-ACF1-8C2904A7A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96" y="2274850"/>
            <a:ext cx="360000" cy="36513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1EB42C2B-F7AF-4C22-80A5-36E4F4358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236" y="2274850"/>
            <a:ext cx="360000" cy="36513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0501B993-FCBA-426D-98D2-B65B31FA2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740" y="3212976"/>
            <a:ext cx="360000" cy="36513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cdata2.tsherpa.co.kr/tsherpa/MultiMedia/Flash/2020/curri/index.html?flashxmlnum=yuni4856&amp;classa=A8-C1-41-MM-MM-04-02-06-0-0-0-0&amp;classno=MM_41_04/suh_0401_01_0006/suh_0401_01_0006_401_1.html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개발물의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(1), (2)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67588" y="22490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06B9D48-FAFE-42CB-A07A-5BE7FA42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4" y="872108"/>
            <a:ext cx="6905783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94" y="882878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이웃나라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기부하기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5099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mm_41_1_06_02_01_ani.mp4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42" y="525388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63893EAC-66EB-4B07-965B-F9F8BEB6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09466"/>
              </p:ext>
            </p:extLst>
          </p:nvPr>
        </p:nvGraphicFramePr>
        <p:xfrm>
          <a:off x="528153" y="1992511"/>
          <a:ext cx="1490317" cy="261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317">
                  <a:extLst>
                    <a:ext uri="{9D8B030D-6E8A-4147-A177-3AD203B41FA5}">
                      <a16:colId xmlns="" xmlns:a16="http://schemas.microsoft.com/office/drawing/2014/main" val="236353680"/>
                    </a:ext>
                  </a:extLst>
                </a:gridCol>
              </a:tblGrid>
              <a:tr h="65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4563422"/>
                  </a:ext>
                </a:extLst>
              </a:tr>
              <a:tr h="65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6798</a:t>
                      </a: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236511"/>
                  </a:ext>
                </a:extLst>
              </a:tr>
              <a:tr h="65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6798</a:t>
                      </a: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7129429"/>
                  </a:ext>
                </a:extLst>
              </a:tr>
              <a:tr h="65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6798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61167459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3395492F-0FA8-47D5-9148-A17B74444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178231"/>
              </p:ext>
            </p:extLst>
          </p:nvPr>
        </p:nvGraphicFramePr>
        <p:xfrm>
          <a:off x="2013065" y="3284984"/>
          <a:ext cx="1490317" cy="676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317">
                  <a:extLst>
                    <a:ext uri="{9D8B030D-6E8A-4147-A177-3AD203B41FA5}">
                      <a16:colId xmlns="" xmlns:a16="http://schemas.microsoft.com/office/drawing/2014/main" val="236353680"/>
                    </a:ext>
                  </a:extLst>
                </a:gridCol>
              </a:tblGrid>
              <a:tr h="676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4563422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B08B0FBC-A23A-49F2-BB99-7CBC79C9C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567639"/>
              </p:ext>
            </p:extLst>
          </p:nvPr>
        </p:nvGraphicFramePr>
        <p:xfrm>
          <a:off x="3513731" y="2636753"/>
          <a:ext cx="1490317" cy="261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317">
                  <a:extLst>
                    <a:ext uri="{9D8B030D-6E8A-4147-A177-3AD203B41FA5}">
                      <a16:colId xmlns="" xmlns:a16="http://schemas.microsoft.com/office/drawing/2014/main" val="236353680"/>
                    </a:ext>
                  </a:extLst>
                </a:gridCol>
              </a:tblGrid>
              <a:tr h="65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7798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4563422"/>
                  </a:ext>
                </a:extLst>
              </a:tr>
              <a:tr h="65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6798</a:t>
                      </a: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236511"/>
                  </a:ext>
                </a:extLst>
              </a:tr>
              <a:tr h="65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5798</a:t>
                      </a: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7129429"/>
                  </a:ext>
                </a:extLst>
              </a:tr>
              <a:tr h="65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4798</a:t>
                      </a: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61167459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0775008E-C54D-4166-A080-F4520E436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35080"/>
              </p:ext>
            </p:extLst>
          </p:nvPr>
        </p:nvGraphicFramePr>
        <p:xfrm>
          <a:off x="5004048" y="3284984"/>
          <a:ext cx="1490317" cy="676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317">
                  <a:extLst>
                    <a:ext uri="{9D8B030D-6E8A-4147-A177-3AD203B41FA5}">
                      <a16:colId xmlns="" xmlns:a16="http://schemas.microsoft.com/office/drawing/2014/main" val="236353680"/>
                    </a:ext>
                  </a:extLst>
                </a:gridCol>
              </a:tblGrid>
              <a:tr h="676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4563422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320043B2-11B4-4D72-9C51-612DC11AF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554" y="2428528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64E4A3E2-1132-4CE0-965C-3EF17E08B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02" y="3783807"/>
            <a:ext cx="360000" cy="355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cdata2.tsherpa.co.kr/tsherpa/MultiMedia/Flash/2020/curri/index.html?flashxmlnum=yuni4856&amp;classa=A8-C1-41-MM-MM-04-02-06-0-0-0-0&amp;classno=MM_41_04/suh_0401_01_0006/suh_0401_01_0006_401_1.html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★[초등] 교사용DVD 자료\수학(박) 4-1 지도서\app\resource\contents\lesson01\ops\lesson01\video\mm_41_1_06_07_04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7" r="-3254"/>
          <a:stretch/>
        </p:blipFill>
        <p:spPr bwMode="auto">
          <a:xfrm>
            <a:off x="58722" y="909048"/>
            <a:ext cx="7187949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6" y="889342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91580" y="2438890"/>
            <a:ext cx="54726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뛰어 세기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주사위 놀이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32950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mm_41_1_06_07_04_ani.mp4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1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D:\★[초등] 교사용DVD 자료\수학(박) 4-1 지도서\app\resource\contents\lesson01\ops\lesson01\images\mm_41_1_06_02_01\b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5" r="3227"/>
          <a:stretch/>
        </p:blipFill>
        <p:spPr bwMode="auto">
          <a:xfrm>
            <a:off x="94331" y="1594713"/>
            <a:ext cx="3190645" cy="387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2500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내의 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\app\resource\contents\lesson01\ops\lesson01\images\mm_41_1_06_02_01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574902" y="1627883"/>
            <a:ext cx="3255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상황의 그림인가요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015" y="175613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581072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549893" y="2050193"/>
            <a:ext cx="3126082" cy="817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매월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원식 기부하는 그림입니다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97017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886822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779" y="1914131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37" y="534362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136707" y="5053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7A46F80-F354-44EC-BFE3-18B04000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380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D7209689-0008-482E-98F1-31E20DE3CC1E}"/>
              </a:ext>
            </a:extLst>
          </p:cNvPr>
          <p:cNvSpPr/>
          <p:nvPr/>
        </p:nvSpPr>
        <p:spPr>
          <a:xfrm>
            <a:off x="6450700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3130BF44-43C7-41E1-9267-96CECC96F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660" y="1196402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31490" y="3070877"/>
            <a:ext cx="49247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기부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9408" y="3544736"/>
            <a:ext cx="27798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5406" y="3322905"/>
            <a:ext cx="655478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기부한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금액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1654" y="3544736"/>
            <a:ext cx="492470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합계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815" y="3785624"/>
            <a:ext cx="27798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8414" y="4026512"/>
            <a:ext cx="27798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9408" y="4259009"/>
            <a:ext cx="27798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 rot="641329">
            <a:off x="427777" y="4491506"/>
            <a:ext cx="27798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 rot="641329">
            <a:off x="355769" y="4724003"/>
            <a:ext cx="27798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5406" y="3790957"/>
            <a:ext cx="648072" cy="9848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2000</a:t>
            </a: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2000</a:t>
            </a: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2000</a:t>
            </a: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2000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67494" y="3790957"/>
            <a:ext cx="648072" cy="9848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2000</a:t>
            </a: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4000</a:t>
            </a: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6000</a:t>
            </a: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8000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D:\★[초등] 교사용DVD 자료\수학(박) 4-1 지도서\app\resource\contents\lesson01\ops\lesson01\images\mm_41_1_06_02_01\b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7" y="1160748"/>
            <a:ext cx="6897572" cy="387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9435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\app\resource\contents\lesson01\ops\lesson01\images\mm_41_1_06_02_01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12060" y="2636912"/>
            <a:ext cx="49247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기부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69978" y="3110771"/>
            <a:ext cx="27798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55976" y="2888940"/>
            <a:ext cx="655478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기부한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금액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2224" y="3110771"/>
            <a:ext cx="492470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합계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3385" y="3351659"/>
            <a:ext cx="27798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78984" y="3592547"/>
            <a:ext cx="27798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9978" y="3825044"/>
            <a:ext cx="27798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 rot="641329">
            <a:off x="3908347" y="4057541"/>
            <a:ext cx="27798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 rot="641329">
            <a:off x="3836339" y="4290038"/>
            <a:ext cx="27798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55976" y="3356992"/>
            <a:ext cx="648072" cy="9848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2000</a:t>
            </a: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2000</a:t>
            </a: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2000</a:t>
            </a: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8064" y="3356992"/>
            <a:ext cx="648072" cy="9848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2000</a:t>
            </a: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4000</a:t>
            </a: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6000</a:t>
            </a: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8000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최대한 크게 넣고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지우고 새로 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503548" y="1916832"/>
            <a:ext cx="3016426" cy="18722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55279" y="1770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604530" y="27974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D:\★[초등] 교사용DVD 자료\수학(박) 4-1 지도서\app\resource\contents\lesson01\ops\lesson01\images\mm_41_1_06_02_01\b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5" r="3227"/>
          <a:stretch/>
        </p:blipFill>
        <p:spPr bwMode="auto">
          <a:xfrm>
            <a:off x="94331" y="1594713"/>
            <a:ext cx="3190645" cy="387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631490" y="3070877"/>
            <a:ext cx="49247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기부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9408" y="3544736"/>
            <a:ext cx="27798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5406" y="3322905"/>
            <a:ext cx="655478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기부한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금액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1654" y="3544736"/>
            <a:ext cx="492470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합계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815" y="3785624"/>
            <a:ext cx="27798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8414" y="4026512"/>
            <a:ext cx="27798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9408" y="4259009"/>
            <a:ext cx="27798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 rot="641329">
            <a:off x="427777" y="4491506"/>
            <a:ext cx="27798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 rot="641329">
            <a:off x="355769" y="4724003"/>
            <a:ext cx="27798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5406" y="3790957"/>
            <a:ext cx="648072" cy="9848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2000</a:t>
            </a: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2000</a:t>
            </a: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2000</a:t>
            </a: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2000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67494" y="3790957"/>
            <a:ext cx="648072" cy="9848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2000</a:t>
            </a: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4000</a:t>
            </a: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6000</a:t>
            </a: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8000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88E50919-2B59-45A5-AC61-B4E329A75E15}"/>
              </a:ext>
            </a:extLst>
          </p:cNvPr>
          <p:cNvSpPr/>
          <p:nvPr/>
        </p:nvSpPr>
        <p:spPr>
          <a:xfrm>
            <a:off x="6450700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106" y="534629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8A19DC3F-EF65-4140-BE05-26E6958F3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25" y="17537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2723DE3-5445-42DA-B16C-4A774D2342C5}"/>
              </a:ext>
            </a:extLst>
          </p:cNvPr>
          <p:cNvSpPr/>
          <p:nvPr/>
        </p:nvSpPr>
        <p:spPr bwMode="auto">
          <a:xfrm>
            <a:off x="3755491" y="2700808"/>
            <a:ext cx="3126082" cy="10883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한 달이면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두 달이면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4000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원이므로 뛰어 세면서 알아볼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D7732DD2-ED12-4E84-8987-5002391442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940" y="2531031"/>
            <a:ext cx="360000" cy="355000"/>
          </a:xfrm>
          <a:prstGeom prst="rect">
            <a:avLst/>
          </a:prstGeom>
        </p:spPr>
      </p:pic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1788E17F-E1DD-4EC9-9342-DD5B979B4C75}"/>
              </a:ext>
            </a:extLst>
          </p:cNvPr>
          <p:cNvSpPr txBox="1"/>
          <p:nvPr/>
        </p:nvSpPr>
        <p:spPr>
          <a:xfrm>
            <a:off x="3690923" y="1627883"/>
            <a:ext cx="325521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달에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개월 동안 기부한다면 기부하게 될 금액을 어떻게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94A94641-7C47-4311-8A81-1165087F71B6}"/>
              </a:ext>
            </a:extLst>
          </p:cNvPr>
          <p:cNvSpPr/>
          <p:nvPr/>
        </p:nvSpPr>
        <p:spPr>
          <a:xfrm>
            <a:off x="5891792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1A3E8E3-0DC0-485B-BA1B-D8C517BE1A88}"/>
              </a:ext>
            </a:extLst>
          </p:cNvPr>
          <p:cNvSpPr/>
          <p:nvPr/>
        </p:nvSpPr>
        <p:spPr>
          <a:xfrm>
            <a:off x="6447454" y="125162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B42C2BE-769F-4647-B379-5C921D996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380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E36EE99-B6CE-4AF0-A861-B574C88F8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1729" y="120318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0689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356992"/>
            <a:ext cx="58352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큰 수의 범위에서 뛰어 세기를 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268760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51561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기부할 금액은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464479" y="1727263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달에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개월 동안 기부하면 기부할 금액은 얼마가 되는지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6" y="18671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="" xmlns:a16="http://schemas.microsoft.com/office/drawing/2014/main" id="{4110B34C-553A-4447-9AD7-EB180ABE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BAF53D08-FEF4-4698-8A30-2BB99ADC8570}"/>
              </a:ext>
            </a:extLst>
          </p:cNvPr>
          <p:cNvSpPr/>
          <p:nvPr/>
        </p:nvSpPr>
        <p:spPr bwMode="auto">
          <a:xfrm>
            <a:off x="338729" y="4025323"/>
            <a:ext cx="6438784" cy="7358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–4000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–6000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–8000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–10000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원이므로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개월 동안 기부할 금액은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F27C3483-6271-49CC-A6B3-AF8054E9B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248" y="3830084"/>
            <a:ext cx="360000" cy="355000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E17B59CE-6479-4AA8-B164-016B8BD8BD5F}"/>
              </a:ext>
            </a:extLst>
          </p:cNvPr>
          <p:cNvSpPr/>
          <p:nvPr/>
        </p:nvSpPr>
        <p:spPr>
          <a:xfrm>
            <a:off x="6629938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98A6B28D-EADC-4395-946F-A9E59D026B6B}"/>
              </a:ext>
            </a:extLst>
          </p:cNvPr>
          <p:cNvCxnSpPr>
            <a:cxnSpLocks/>
            <a:stCxn id="24" idx="3"/>
            <a:endCxn id="28" idx="3"/>
          </p:cNvCxnSpPr>
          <p:nvPr/>
        </p:nvCxnSpPr>
        <p:spPr bwMode="auto">
          <a:xfrm>
            <a:off x="1362911" y="3439129"/>
            <a:ext cx="5414601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모서리가 둥근 직사각형 47">
            <a:extLst>
              <a:ext uri="{FF2B5EF4-FFF2-40B4-BE49-F238E27FC236}">
                <a16:creationId xmlns="" xmlns:a16="http://schemas.microsoft.com/office/drawing/2014/main" id="{947CA3C9-10F1-43C3-8B9E-C42342F7BD06}"/>
              </a:ext>
            </a:extLst>
          </p:cNvPr>
          <p:cNvSpPr/>
          <p:nvPr/>
        </p:nvSpPr>
        <p:spPr bwMode="auto">
          <a:xfrm>
            <a:off x="192745" y="3189096"/>
            <a:ext cx="117016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2000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8" name="모서리가 둥근 직사각형 63">
            <a:extLst>
              <a:ext uri="{FF2B5EF4-FFF2-40B4-BE49-F238E27FC236}">
                <a16:creationId xmlns="" xmlns:a16="http://schemas.microsoft.com/office/drawing/2014/main" id="{D15E421E-E05E-42B7-B808-C20FE382B3D8}"/>
              </a:ext>
            </a:extLst>
          </p:cNvPr>
          <p:cNvSpPr/>
          <p:nvPr/>
        </p:nvSpPr>
        <p:spPr bwMode="auto">
          <a:xfrm>
            <a:off x="5601353" y="3189096"/>
            <a:ext cx="1176159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0" name="아래로 구부러진 화살표 64">
            <a:extLst>
              <a:ext uri="{FF2B5EF4-FFF2-40B4-BE49-F238E27FC236}">
                <a16:creationId xmlns="" xmlns:a16="http://schemas.microsoft.com/office/drawing/2014/main" id="{3EA29ED1-504F-41A3-B2E1-25CB0064898A}"/>
              </a:ext>
            </a:extLst>
          </p:cNvPr>
          <p:cNvSpPr/>
          <p:nvPr/>
        </p:nvSpPr>
        <p:spPr bwMode="auto">
          <a:xfrm>
            <a:off x="675971" y="2630285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아래로 구부러진 화살표 66">
            <a:extLst>
              <a:ext uri="{FF2B5EF4-FFF2-40B4-BE49-F238E27FC236}">
                <a16:creationId xmlns="" xmlns:a16="http://schemas.microsoft.com/office/drawing/2014/main" id="{28212D97-06E5-4614-9EBD-22BF98ABBF06}"/>
              </a:ext>
            </a:extLst>
          </p:cNvPr>
          <p:cNvSpPr/>
          <p:nvPr/>
        </p:nvSpPr>
        <p:spPr bwMode="auto">
          <a:xfrm>
            <a:off x="2063464" y="2630285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아래로 구부러진 화살표 67">
            <a:extLst>
              <a:ext uri="{FF2B5EF4-FFF2-40B4-BE49-F238E27FC236}">
                <a16:creationId xmlns="" xmlns:a16="http://schemas.microsoft.com/office/drawing/2014/main" id="{A370165A-EAE4-4F5D-A0CD-F582F8DBDE19}"/>
              </a:ext>
            </a:extLst>
          </p:cNvPr>
          <p:cNvSpPr/>
          <p:nvPr/>
        </p:nvSpPr>
        <p:spPr bwMode="auto">
          <a:xfrm>
            <a:off x="3435711" y="2630285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아래로 구부러진 화살표 68">
            <a:extLst>
              <a:ext uri="{FF2B5EF4-FFF2-40B4-BE49-F238E27FC236}">
                <a16:creationId xmlns="" xmlns:a16="http://schemas.microsoft.com/office/drawing/2014/main" id="{2D0B42D7-1E11-4CEF-8EDF-896B02A87C6E}"/>
              </a:ext>
            </a:extLst>
          </p:cNvPr>
          <p:cNvSpPr/>
          <p:nvPr/>
        </p:nvSpPr>
        <p:spPr bwMode="auto">
          <a:xfrm>
            <a:off x="4801939" y="2630285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모서리가 둥근 직사각형 69">
            <a:extLst>
              <a:ext uri="{FF2B5EF4-FFF2-40B4-BE49-F238E27FC236}">
                <a16:creationId xmlns="" xmlns:a16="http://schemas.microsoft.com/office/drawing/2014/main" id="{6E2D6EC2-8065-4E14-8BBE-76315E47F990}"/>
              </a:ext>
            </a:extLst>
          </p:cNvPr>
          <p:cNvSpPr/>
          <p:nvPr/>
        </p:nvSpPr>
        <p:spPr bwMode="auto">
          <a:xfrm>
            <a:off x="895049" y="2527307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70">
            <a:extLst>
              <a:ext uri="{FF2B5EF4-FFF2-40B4-BE49-F238E27FC236}">
                <a16:creationId xmlns="" xmlns:a16="http://schemas.microsoft.com/office/drawing/2014/main" id="{1825301D-0874-4504-B761-CB7B6F5BBE8F}"/>
              </a:ext>
            </a:extLst>
          </p:cNvPr>
          <p:cNvSpPr/>
          <p:nvPr/>
        </p:nvSpPr>
        <p:spPr bwMode="auto">
          <a:xfrm>
            <a:off x="2318697" y="2531438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71">
            <a:extLst>
              <a:ext uri="{FF2B5EF4-FFF2-40B4-BE49-F238E27FC236}">
                <a16:creationId xmlns="" xmlns:a16="http://schemas.microsoft.com/office/drawing/2014/main" id="{BE004282-029E-4BCD-826E-728E31AEBD68}"/>
              </a:ext>
            </a:extLst>
          </p:cNvPr>
          <p:cNvSpPr/>
          <p:nvPr/>
        </p:nvSpPr>
        <p:spPr bwMode="auto">
          <a:xfrm>
            <a:off x="3680670" y="2526824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72">
            <a:extLst>
              <a:ext uri="{FF2B5EF4-FFF2-40B4-BE49-F238E27FC236}">
                <a16:creationId xmlns="" xmlns:a16="http://schemas.microsoft.com/office/drawing/2014/main" id="{7357B613-9F6E-4AEC-81FF-C2C4CCE9092D}"/>
              </a:ext>
            </a:extLst>
          </p:cNvPr>
          <p:cNvSpPr/>
          <p:nvPr/>
        </p:nvSpPr>
        <p:spPr bwMode="auto">
          <a:xfrm>
            <a:off x="5057531" y="2530955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1F239F2E-37E7-4AF2-BC09-D37E64CD0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092" y="3012229"/>
            <a:ext cx="360000" cy="355000"/>
          </a:xfrm>
          <a:prstGeom prst="rect">
            <a:avLst/>
          </a:prstGeom>
        </p:spPr>
      </p:pic>
      <p:sp>
        <p:nvSpPr>
          <p:cNvPr id="54" name="모서리가 둥근 직사각형 63">
            <a:extLst>
              <a:ext uri="{FF2B5EF4-FFF2-40B4-BE49-F238E27FC236}">
                <a16:creationId xmlns="" xmlns:a16="http://schemas.microsoft.com/office/drawing/2014/main" id="{B1CEE163-2EDC-4B55-BD23-FFD670C88EA3}"/>
              </a:ext>
            </a:extLst>
          </p:cNvPr>
          <p:cNvSpPr/>
          <p:nvPr/>
        </p:nvSpPr>
        <p:spPr bwMode="auto">
          <a:xfrm>
            <a:off x="4267999" y="3189096"/>
            <a:ext cx="1176159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02207EAE-FF5E-4B8D-A450-862D911D7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738" y="3012229"/>
            <a:ext cx="360000" cy="355000"/>
          </a:xfrm>
          <a:prstGeom prst="rect">
            <a:avLst/>
          </a:prstGeom>
        </p:spPr>
      </p:pic>
      <p:sp>
        <p:nvSpPr>
          <p:cNvPr id="60" name="모서리가 둥근 직사각형 47">
            <a:extLst>
              <a:ext uri="{FF2B5EF4-FFF2-40B4-BE49-F238E27FC236}">
                <a16:creationId xmlns="" xmlns:a16="http://schemas.microsoft.com/office/drawing/2014/main" id="{2B3B6CA1-B1F2-4613-BB3D-8A0E635790E2}"/>
              </a:ext>
            </a:extLst>
          </p:cNvPr>
          <p:cNvSpPr/>
          <p:nvPr/>
        </p:nvSpPr>
        <p:spPr bwMode="auto">
          <a:xfrm>
            <a:off x="1559807" y="3189096"/>
            <a:ext cx="117016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4000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1" name="모서리가 둥근 직사각형 47">
            <a:extLst>
              <a:ext uri="{FF2B5EF4-FFF2-40B4-BE49-F238E27FC236}">
                <a16:creationId xmlns="" xmlns:a16="http://schemas.microsoft.com/office/drawing/2014/main" id="{B0D302E7-5611-4D27-9F8F-887D414EC01E}"/>
              </a:ext>
            </a:extLst>
          </p:cNvPr>
          <p:cNvSpPr/>
          <p:nvPr/>
        </p:nvSpPr>
        <p:spPr bwMode="auto">
          <a:xfrm>
            <a:off x="2936729" y="3189096"/>
            <a:ext cx="117016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6000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F753DAF-BE0C-4383-96E7-4878FF0B0235}"/>
              </a:ext>
            </a:extLst>
          </p:cNvPr>
          <p:cNvSpPr txBox="1"/>
          <p:nvPr/>
        </p:nvSpPr>
        <p:spPr>
          <a:xfrm>
            <a:off x="453542" y="366750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D48DAA69-7028-44F4-B0B4-DA617326640B}"/>
              </a:ext>
            </a:extLst>
          </p:cNvPr>
          <p:cNvSpPr txBox="1"/>
          <p:nvPr/>
        </p:nvSpPr>
        <p:spPr>
          <a:xfrm>
            <a:off x="1852443" y="366750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E068C1E-C2D7-4C26-9D36-8743E3E13369}"/>
              </a:ext>
            </a:extLst>
          </p:cNvPr>
          <p:cNvSpPr txBox="1"/>
          <p:nvPr/>
        </p:nvSpPr>
        <p:spPr>
          <a:xfrm>
            <a:off x="3140444" y="366750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D311B94-87AC-4209-80B5-6B0774400A0D}"/>
              </a:ext>
            </a:extLst>
          </p:cNvPr>
          <p:cNvSpPr txBox="1"/>
          <p:nvPr/>
        </p:nvSpPr>
        <p:spPr>
          <a:xfrm>
            <a:off x="4527922" y="366750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0E709692-CDD2-449B-AB0C-AD48A929702A}"/>
              </a:ext>
            </a:extLst>
          </p:cNvPr>
          <p:cNvSpPr txBox="1"/>
          <p:nvPr/>
        </p:nvSpPr>
        <p:spPr>
          <a:xfrm>
            <a:off x="5835008" y="366750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66" name="타원 65"/>
          <p:cNvSpPr/>
          <p:nvPr/>
        </p:nvSpPr>
        <p:spPr>
          <a:xfrm>
            <a:off x="5581072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897017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886822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C7A46F80-F354-44EC-BFE3-18B04000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380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D7209689-0008-482E-98F1-31E20DE3CC1E}"/>
              </a:ext>
            </a:extLst>
          </p:cNvPr>
          <p:cNvSpPr/>
          <p:nvPr/>
        </p:nvSpPr>
        <p:spPr>
          <a:xfrm>
            <a:off x="6450700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3130BF44-43C7-41E1-9267-96CECC96F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660" y="1196402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6">
            <a:extLst>
              <a:ext uri="{FF2B5EF4-FFF2-40B4-BE49-F238E27FC236}">
                <a16:creationId xmlns="" xmlns:a16="http://schemas.microsoft.com/office/drawing/2014/main" id="{54ADD828-42F1-4D39-ABA5-2DDB7E7CB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04A94259-D4A4-40B2-8864-E4967B90E1D3}"/>
              </a:ext>
            </a:extLst>
          </p:cNvPr>
          <p:cNvSpPr/>
          <p:nvPr/>
        </p:nvSpPr>
        <p:spPr>
          <a:xfrm>
            <a:off x="6629938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F1457EBD-A196-4AB1-9A64-1344055E0A88}"/>
              </a:ext>
            </a:extLst>
          </p:cNvPr>
          <p:cNvSpPr txBox="1"/>
          <p:nvPr/>
        </p:nvSpPr>
        <p:spPr>
          <a:xfrm>
            <a:off x="464479" y="1727263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달에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개월 동안 기부하면 기부할 금액은 얼마가 되는지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59D3F7F0-5F0F-476E-A856-A7B65347A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6" y="18671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CBFDFDE4-9F30-4D55-BF59-A166139194BF}"/>
              </a:ext>
            </a:extLst>
          </p:cNvPr>
          <p:cNvSpPr/>
          <p:nvPr/>
        </p:nvSpPr>
        <p:spPr bwMode="auto">
          <a:xfrm>
            <a:off x="316571" y="4025323"/>
            <a:ext cx="6606926" cy="7358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000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–10000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–15000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–20000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–25000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원이므로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개월 동안 기부할 금액은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25000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021A29A-0DBF-443A-86C6-9A4A28521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248" y="3830084"/>
            <a:ext cx="360000" cy="355000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2125FF47-6709-4E6A-9173-B7B374178D20}"/>
              </a:ext>
            </a:extLst>
          </p:cNvPr>
          <p:cNvCxnSpPr>
            <a:cxnSpLocks/>
            <a:stCxn id="69" idx="3"/>
            <a:endCxn id="70" idx="3"/>
          </p:cNvCxnSpPr>
          <p:nvPr/>
        </p:nvCxnSpPr>
        <p:spPr bwMode="auto">
          <a:xfrm>
            <a:off x="1362911" y="3439129"/>
            <a:ext cx="5414601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모서리가 둥근 직사각형 47">
            <a:extLst>
              <a:ext uri="{FF2B5EF4-FFF2-40B4-BE49-F238E27FC236}">
                <a16:creationId xmlns="" xmlns:a16="http://schemas.microsoft.com/office/drawing/2014/main" id="{E744D9D9-EA7C-45AC-AA50-603B24D82F1B}"/>
              </a:ext>
            </a:extLst>
          </p:cNvPr>
          <p:cNvSpPr/>
          <p:nvPr/>
        </p:nvSpPr>
        <p:spPr bwMode="auto">
          <a:xfrm>
            <a:off x="192745" y="3189096"/>
            <a:ext cx="117016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5000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0" name="모서리가 둥근 직사각형 63">
            <a:extLst>
              <a:ext uri="{FF2B5EF4-FFF2-40B4-BE49-F238E27FC236}">
                <a16:creationId xmlns="" xmlns:a16="http://schemas.microsoft.com/office/drawing/2014/main" id="{9000A547-8818-47DD-963E-7F7942EE3CC4}"/>
              </a:ext>
            </a:extLst>
          </p:cNvPr>
          <p:cNvSpPr/>
          <p:nvPr/>
        </p:nvSpPr>
        <p:spPr bwMode="auto">
          <a:xfrm>
            <a:off x="5601353" y="3189096"/>
            <a:ext cx="1176159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1" name="아래로 구부러진 화살표 64">
            <a:extLst>
              <a:ext uri="{FF2B5EF4-FFF2-40B4-BE49-F238E27FC236}">
                <a16:creationId xmlns="" xmlns:a16="http://schemas.microsoft.com/office/drawing/2014/main" id="{C2A9EF20-9B8F-4C16-B5CA-428987183C78}"/>
              </a:ext>
            </a:extLst>
          </p:cNvPr>
          <p:cNvSpPr/>
          <p:nvPr/>
        </p:nvSpPr>
        <p:spPr bwMode="auto">
          <a:xfrm>
            <a:off x="675971" y="2630285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아래로 구부러진 화살표 66">
            <a:extLst>
              <a:ext uri="{FF2B5EF4-FFF2-40B4-BE49-F238E27FC236}">
                <a16:creationId xmlns="" xmlns:a16="http://schemas.microsoft.com/office/drawing/2014/main" id="{1FA3D9E4-7B59-405C-BA79-42190E05FAA9}"/>
              </a:ext>
            </a:extLst>
          </p:cNvPr>
          <p:cNvSpPr/>
          <p:nvPr/>
        </p:nvSpPr>
        <p:spPr bwMode="auto">
          <a:xfrm>
            <a:off x="2063464" y="2630285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아래로 구부러진 화살표 67">
            <a:extLst>
              <a:ext uri="{FF2B5EF4-FFF2-40B4-BE49-F238E27FC236}">
                <a16:creationId xmlns="" xmlns:a16="http://schemas.microsoft.com/office/drawing/2014/main" id="{4DC56AEB-2A9E-4545-B329-9770BCD32B79}"/>
              </a:ext>
            </a:extLst>
          </p:cNvPr>
          <p:cNvSpPr/>
          <p:nvPr/>
        </p:nvSpPr>
        <p:spPr bwMode="auto">
          <a:xfrm>
            <a:off x="3435711" y="2630285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아래로 구부러진 화살표 68">
            <a:extLst>
              <a:ext uri="{FF2B5EF4-FFF2-40B4-BE49-F238E27FC236}">
                <a16:creationId xmlns="" xmlns:a16="http://schemas.microsoft.com/office/drawing/2014/main" id="{4AA0BC89-E473-44DA-B8FE-7624D362793D}"/>
              </a:ext>
            </a:extLst>
          </p:cNvPr>
          <p:cNvSpPr/>
          <p:nvPr/>
        </p:nvSpPr>
        <p:spPr bwMode="auto">
          <a:xfrm>
            <a:off x="4801939" y="2630285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모서리가 둥근 직사각형 69">
            <a:extLst>
              <a:ext uri="{FF2B5EF4-FFF2-40B4-BE49-F238E27FC236}">
                <a16:creationId xmlns="" xmlns:a16="http://schemas.microsoft.com/office/drawing/2014/main" id="{AB907FE0-AE16-4B9D-ADC7-3BF245359D4F}"/>
              </a:ext>
            </a:extLst>
          </p:cNvPr>
          <p:cNvSpPr/>
          <p:nvPr/>
        </p:nvSpPr>
        <p:spPr bwMode="auto">
          <a:xfrm>
            <a:off x="895049" y="2527307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모서리가 둥근 직사각형 70">
            <a:extLst>
              <a:ext uri="{FF2B5EF4-FFF2-40B4-BE49-F238E27FC236}">
                <a16:creationId xmlns="" xmlns:a16="http://schemas.microsoft.com/office/drawing/2014/main" id="{CD16C197-C17D-4D82-B7B7-A75006E56A33}"/>
              </a:ext>
            </a:extLst>
          </p:cNvPr>
          <p:cNvSpPr/>
          <p:nvPr/>
        </p:nvSpPr>
        <p:spPr bwMode="auto">
          <a:xfrm>
            <a:off x="2318697" y="2531438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71">
            <a:extLst>
              <a:ext uri="{FF2B5EF4-FFF2-40B4-BE49-F238E27FC236}">
                <a16:creationId xmlns="" xmlns:a16="http://schemas.microsoft.com/office/drawing/2014/main" id="{EBCE5DE6-EF48-4184-A7DB-043846B5EBCF}"/>
              </a:ext>
            </a:extLst>
          </p:cNvPr>
          <p:cNvSpPr/>
          <p:nvPr/>
        </p:nvSpPr>
        <p:spPr bwMode="auto">
          <a:xfrm>
            <a:off x="3680670" y="2526824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72">
            <a:extLst>
              <a:ext uri="{FF2B5EF4-FFF2-40B4-BE49-F238E27FC236}">
                <a16:creationId xmlns="" xmlns:a16="http://schemas.microsoft.com/office/drawing/2014/main" id="{9954662D-9B6E-467E-8443-1D227C9C3840}"/>
              </a:ext>
            </a:extLst>
          </p:cNvPr>
          <p:cNvSpPr/>
          <p:nvPr/>
        </p:nvSpPr>
        <p:spPr bwMode="auto">
          <a:xfrm>
            <a:off x="5057531" y="2530955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F703EA85-405A-4296-A099-1CDBA34E2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092" y="3012229"/>
            <a:ext cx="360000" cy="355000"/>
          </a:xfrm>
          <a:prstGeom prst="rect">
            <a:avLst/>
          </a:prstGeom>
        </p:spPr>
      </p:pic>
      <p:sp>
        <p:nvSpPr>
          <p:cNvPr id="80" name="모서리가 둥근 직사각형 63">
            <a:extLst>
              <a:ext uri="{FF2B5EF4-FFF2-40B4-BE49-F238E27FC236}">
                <a16:creationId xmlns="" xmlns:a16="http://schemas.microsoft.com/office/drawing/2014/main" id="{ED01D769-DE3D-4D70-A213-F8A22A6ACD82}"/>
              </a:ext>
            </a:extLst>
          </p:cNvPr>
          <p:cNvSpPr/>
          <p:nvPr/>
        </p:nvSpPr>
        <p:spPr bwMode="auto">
          <a:xfrm>
            <a:off x="4267999" y="3189096"/>
            <a:ext cx="1176159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59094966-3B70-474C-A886-E1B1BEBFB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738" y="3012229"/>
            <a:ext cx="360000" cy="355000"/>
          </a:xfrm>
          <a:prstGeom prst="rect">
            <a:avLst/>
          </a:prstGeom>
        </p:spPr>
      </p:pic>
      <p:sp>
        <p:nvSpPr>
          <p:cNvPr id="82" name="모서리가 둥근 직사각형 47">
            <a:extLst>
              <a:ext uri="{FF2B5EF4-FFF2-40B4-BE49-F238E27FC236}">
                <a16:creationId xmlns="" xmlns:a16="http://schemas.microsoft.com/office/drawing/2014/main" id="{B1593D77-CFF8-4792-862A-D14ED74BD849}"/>
              </a:ext>
            </a:extLst>
          </p:cNvPr>
          <p:cNvSpPr/>
          <p:nvPr/>
        </p:nvSpPr>
        <p:spPr bwMode="auto">
          <a:xfrm>
            <a:off x="1501299" y="3189096"/>
            <a:ext cx="128718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83" name="모서리가 둥근 직사각형 47">
            <a:extLst>
              <a:ext uri="{FF2B5EF4-FFF2-40B4-BE49-F238E27FC236}">
                <a16:creationId xmlns="" xmlns:a16="http://schemas.microsoft.com/office/drawing/2014/main" id="{05436301-9E00-4950-8E36-2A98D44A3083}"/>
              </a:ext>
            </a:extLst>
          </p:cNvPr>
          <p:cNvSpPr/>
          <p:nvPr/>
        </p:nvSpPr>
        <p:spPr bwMode="auto">
          <a:xfrm>
            <a:off x="2878221" y="3189096"/>
            <a:ext cx="128718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15000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9DE7CE51-32B2-4DE4-A028-8128A2E66803}"/>
              </a:ext>
            </a:extLst>
          </p:cNvPr>
          <p:cNvSpPr txBox="1"/>
          <p:nvPr/>
        </p:nvSpPr>
        <p:spPr>
          <a:xfrm>
            <a:off x="453542" y="366750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CFB627BE-19A8-4678-8C1E-9E0C17EAA381}"/>
              </a:ext>
            </a:extLst>
          </p:cNvPr>
          <p:cNvSpPr txBox="1"/>
          <p:nvPr/>
        </p:nvSpPr>
        <p:spPr>
          <a:xfrm>
            <a:off x="1852443" y="366750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0739C41A-C2C1-49F3-86EF-C7529329CDF2}"/>
              </a:ext>
            </a:extLst>
          </p:cNvPr>
          <p:cNvSpPr txBox="1"/>
          <p:nvPr/>
        </p:nvSpPr>
        <p:spPr>
          <a:xfrm>
            <a:off x="3140444" y="366750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AE527A5E-F129-4A51-A402-DBD2D2D2E6A1}"/>
              </a:ext>
            </a:extLst>
          </p:cNvPr>
          <p:cNvSpPr txBox="1"/>
          <p:nvPr/>
        </p:nvSpPr>
        <p:spPr>
          <a:xfrm>
            <a:off x="4527922" y="366750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C099C71-8F56-4C24-8389-AC05853CE8D0}"/>
              </a:ext>
            </a:extLst>
          </p:cNvPr>
          <p:cNvSpPr txBox="1"/>
          <p:nvPr/>
        </p:nvSpPr>
        <p:spPr>
          <a:xfrm>
            <a:off x="5835008" y="366750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기부할 금액은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88E50919-2B59-45A5-AC61-B4E329A75E15}"/>
              </a:ext>
            </a:extLst>
          </p:cNvPr>
          <p:cNvSpPr/>
          <p:nvPr/>
        </p:nvSpPr>
        <p:spPr>
          <a:xfrm>
            <a:off x="6450700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94A94641-7C47-4311-8A81-1165087F71B6}"/>
              </a:ext>
            </a:extLst>
          </p:cNvPr>
          <p:cNvSpPr/>
          <p:nvPr/>
        </p:nvSpPr>
        <p:spPr>
          <a:xfrm>
            <a:off x="5891792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B1A3E8E3-0DC0-485B-BA1B-D8C517BE1A88}"/>
              </a:ext>
            </a:extLst>
          </p:cNvPr>
          <p:cNvSpPr/>
          <p:nvPr/>
        </p:nvSpPr>
        <p:spPr>
          <a:xfrm>
            <a:off x="6447454" y="125162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B42C2BE-769F-4647-B379-5C921D996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380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E36EE99-B6CE-4AF0-A861-B574C88F8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1729" y="120318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55229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sz="1900" b="1" dirty="0" smtClean="0">
            <a:solidFill>
              <a:srgbClr val="0070C0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9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42338</TotalTime>
  <Words>2589</Words>
  <Application>Microsoft Office PowerPoint</Application>
  <PresentationFormat>화면 슬라이드 쇼(4:3)</PresentationFormat>
  <Paragraphs>934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7319</cp:revision>
  <cp:lastPrinted>2021-12-20T01:30:02Z</cp:lastPrinted>
  <dcterms:created xsi:type="dcterms:W3CDTF">2008-07-15T12:19:11Z</dcterms:created>
  <dcterms:modified xsi:type="dcterms:W3CDTF">2022-01-07T07:07:19Z</dcterms:modified>
</cp:coreProperties>
</file>