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782" r:id="rId2"/>
    <p:sldId id="783" r:id="rId3"/>
    <p:sldId id="1337" r:id="rId4"/>
    <p:sldId id="1358" r:id="rId5"/>
    <p:sldId id="1339" r:id="rId6"/>
    <p:sldId id="1338" r:id="rId7"/>
    <p:sldId id="1359" r:id="rId8"/>
    <p:sldId id="1342" r:id="rId9"/>
    <p:sldId id="1360" r:id="rId10"/>
    <p:sldId id="1345" r:id="rId11"/>
    <p:sldId id="1346" r:id="rId12"/>
    <p:sldId id="1361" r:id="rId13"/>
    <p:sldId id="1348" r:id="rId14"/>
    <p:sldId id="1349" r:id="rId15"/>
    <p:sldId id="1362" r:id="rId16"/>
    <p:sldId id="1351" r:id="rId17"/>
    <p:sldId id="1352" r:id="rId18"/>
    <p:sldId id="1363" r:id="rId19"/>
    <p:sldId id="1355" r:id="rId20"/>
    <p:sldId id="1365" r:id="rId21"/>
    <p:sldId id="1366" r:id="rId22"/>
    <p:sldId id="1356" r:id="rId23"/>
    <p:sldId id="1367" r:id="rId2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E6B9B8"/>
    <a:srgbClr val="45A991"/>
    <a:srgbClr val="57BBA3"/>
    <a:srgbClr val="A4732C"/>
    <a:srgbClr val="336600"/>
    <a:srgbClr val="339933"/>
    <a:srgbClr val="C99447"/>
    <a:srgbClr val="2AD09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281" autoAdjust="0"/>
    <p:restoredTop sz="96686" autoAdjust="0"/>
  </p:normalViewPr>
  <p:slideViewPr>
    <p:cSldViewPr>
      <p:cViewPr>
        <p:scale>
          <a:sx n="100" d="100"/>
          <a:sy n="100" d="100"/>
        </p:scale>
        <p:origin x="-1944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21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9.png"/><Relationship Id="rId10" Type="http://schemas.openxmlformats.org/officeDocument/2006/relationships/image" Target="../media/image2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image" Target="../media/image11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33.png"/><Relationship Id="rId5" Type="http://schemas.openxmlformats.org/officeDocument/2006/relationships/image" Target="../media/image9.png"/><Relationship Id="rId10" Type="http://schemas.openxmlformats.org/officeDocument/2006/relationships/image" Target="../media/image32.png"/><Relationship Id="rId4" Type="http://schemas.openxmlformats.org/officeDocument/2006/relationships/image" Target="../media/image7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2.png"/><Relationship Id="rId4" Type="http://schemas.openxmlformats.org/officeDocument/2006/relationships/image" Target="../media/image10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10.png"/><Relationship Id="rId9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10.png"/><Relationship Id="rId12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32.png"/><Relationship Id="rId5" Type="http://schemas.openxmlformats.org/officeDocument/2006/relationships/image" Target="../media/image9.png"/><Relationship Id="rId10" Type="http://schemas.openxmlformats.org/officeDocument/2006/relationships/image" Target="../media/image31.png"/><Relationship Id="rId4" Type="http://schemas.openxmlformats.org/officeDocument/2006/relationships/image" Target="../media/image7.png"/><Relationship Id="rId9" Type="http://schemas.openxmlformats.org/officeDocument/2006/relationships/image" Target="../media/image30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14784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00846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6575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십만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백만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천만을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suhi_p_0401_01_0004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A83800CD-ABF0-4C7E-9B98-F294B6B5F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67714"/>
              </p:ext>
            </p:extLst>
          </p:nvPr>
        </p:nvGraphicFramePr>
        <p:xfrm>
          <a:off x="525422" y="236517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39331006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1020094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36631049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187699658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2231907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34991851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37183142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1557851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441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785234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6686290"/>
                  </a:ext>
                </a:extLst>
              </a:tr>
            </a:tbl>
          </a:graphicData>
        </a:graphic>
      </p:graphicFrame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프로토의 표가 아닌 교과서처럼 자릿수마다 색상이 달라지게 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천만을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62390000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표로 나타낸 것입니다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xmlns="" id="{ACF88069-BDD5-43B1-84A5-399426280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910" y="162880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0F611420-0518-4DE5-9340-D68B71FA6CE6}"/>
              </a:ext>
            </a:extLst>
          </p:cNvPr>
          <p:cNvSpPr txBox="1"/>
          <p:nvPr/>
        </p:nvSpPr>
        <p:spPr>
          <a:xfrm>
            <a:off x="240878" y="3931860"/>
            <a:ext cx="68328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62390000 =    60000000    +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2000000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     300000     +  90000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4FA782D-43F7-447F-958C-77733C85F63C}"/>
              </a:ext>
            </a:extLst>
          </p:cNvPr>
          <p:cNvSpPr/>
          <p:nvPr/>
        </p:nvSpPr>
        <p:spPr bwMode="auto">
          <a:xfrm>
            <a:off x="1475656" y="3878425"/>
            <a:ext cx="1373474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A7EF7FF7-D8CC-4347-B528-C8247F12C4CF}"/>
              </a:ext>
            </a:extLst>
          </p:cNvPr>
          <p:cNvSpPr/>
          <p:nvPr/>
        </p:nvSpPr>
        <p:spPr bwMode="auto">
          <a:xfrm>
            <a:off x="4391980" y="3878425"/>
            <a:ext cx="1121443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2574" y="3700925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8880" y="3716143"/>
            <a:ext cx="360000" cy="355000"/>
          </a:xfrm>
          <a:prstGeom prst="rect">
            <a:avLst/>
          </a:prstGeom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CB6585FF-8BE9-4E30-AB60-C625B1F28FEB}"/>
              </a:ext>
            </a:extLst>
          </p:cNvPr>
          <p:cNvSpPr/>
          <p:nvPr/>
        </p:nvSpPr>
        <p:spPr>
          <a:xfrm>
            <a:off x="216728" y="50780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74DEA898-697D-4625-8380-A7D3E32730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0042" y="2292496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6EBABAAE-579F-451E-9849-D15CD49E19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293" y="2281227"/>
            <a:ext cx="360000" cy="355000"/>
          </a:xfrm>
          <a:prstGeom prst="rect">
            <a:avLst/>
          </a:prstGeom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천만을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450076" y="21778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0838" y="68669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xmlns="" id="{F60982A0-1EE1-4F84-AC3D-AA6CC8C011B0}"/>
              </a:ext>
            </a:extLst>
          </p:cNvPr>
          <p:cNvSpPr txBox="1"/>
          <p:nvPr/>
        </p:nvSpPr>
        <p:spPr>
          <a:xfrm>
            <a:off x="488794" y="135884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71480000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표로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나타낸 것입니다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12">
            <a:extLst>
              <a:ext uri="{FF2B5EF4-FFF2-40B4-BE49-F238E27FC236}">
                <a16:creationId xmlns:a16="http://schemas.microsoft.com/office/drawing/2014/main" xmlns="" id="{9ACCA5B2-2B24-4E11-9BD5-C91511FA7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894" y="139971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755F847C-AEF6-4245-844B-291B94F03DD3}"/>
              </a:ext>
            </a:extLst>
          </p:cNvPr>
          <p:cNvSpPr txBox="1"/>
          <p:nvPr/>
        </p:nvSpPr>
        <p:spPr>
          <a:xfrm>
            <a:off x="240878" y="3931860"/>
            <a:ext cx="68328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71480000 =    60000000    +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1000000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+     300000     +  80000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F5D3500-1AF1-4C80-9271-A6FE3C2D6F1C}"/>
              </a:ext>
            </a:extLst>
          </p:cNvPr>
          <p:cNvSpPr/>
          <p:nvPr/>
        </p:nvSpPr>
        <p:spPr bwMode="auto">
          <a:xfrm>
            <a:off x="1475656" y="3878425"/>
            <a:ext cx="1373474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148021E-ACB0-4C4F-907B-CB23A6ADF453}"/>
              </a:ext>
            </a:extLst>
          </p:cNvPr>
          <p:cNvSpPr/>
          <p:nvPr/>
        </p:nvSpPr>
        <p:spPr bwMode="auto">
          <a:xfrm>
            <a:off x="4391980" y="3878425"/>
            <a:ext cx="1121443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BCDA6D60-C1E5-448A-A13F-58EAF9064B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2574" y="3700925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9C3296F4-1CEB-40F1-A8F8-4240610C01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8880" y="3716143"/>
            <a:ext cx="360000" cy="355000"/>
          </a:xfrm>
          <a:prstGeom prst="rect">
            <a:avLst/>
          </a:prstGeom>
        </p:spPr>
      </p:pic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천만을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표 4">
            <a:extLst>
              <a:ext uri="{FF2B5EF4-FFF2-40B4-BE49-F238E27FC236}">
                <a16:creationId xmlns:a16="http://schemas.microsoft.com/office/drawing/2014/main" xmlns="" id="{A83800CD-ABF0-4C7E-9B98-F294B6B5F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61822"/>
              </p:ext>
            </p:extLst>
          </p:nvPr>
        </p:nvGraphicFramePr>
        <p:xfrm>
          <a:off x="525422" y="236517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39331006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1020094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36631049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187699658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2231907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34991851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37183142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1557851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441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785234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6686290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BCDA6D60-C1E5-448A-A13F-58EAF9064B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6524" y="2276872"/>
            <a:ext cx="360000" cy="355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BCDA6D60-C1E5-448A-A13F-58EAF9064B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3118" y="216182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표 4">
            <a:extLst>
              <a:ext uri="{FF2B5EF4-FFF2-40B4-BE49-F238E27FC236}">
                <a16:creationId xmlns:a16="http://schemas.microsoft.com/office/drawing/2014/main" xmlns="" id="{A83800CD-ABF0-4C7E-9B98-F294B6B5F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300"/>
              </p:ext>
            </p:extLst>
          </p:nvPr>
        </p:nvGraphicFramePr>
        <p:xfrm>
          <a:off x="525422" y="236517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39331006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1020094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36631049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187699658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2231907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34991851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37183142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1557851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441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785234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6686290"/>
                  </a:ext>
                </a:extLst>
              </a:tr>
            </a:tbl>
          </a:graphicData>
        </a:graphic>
      </p:graphicFrame>
      <p:sp>
        <p:nvSpPr>
          <p:cNvPr id="6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62390000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표로 나타낸 것입니다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12">
            <a:extLst>
              <a:ext uri="{FF2B5EF4-FFF2-40B4-BE49-F238E27FC236}">
                <a16:creationId xmlns:a16="http://schemas.microsoft.com/office/drawing/2014/main" xmlns="" id="{ACF88069-BDD5-43B1-84A5-399426280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910" y="1628800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74DEA898-697D-4625-8380-A7D3E3273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042" y="2292496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6EBABAAE-579F-451E-9849-D15CD49E1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293" y="2281227"/>
            <a:ext cx="360000" cy="355000"/>
          </a:xfrm>
          <a:prstGeom prst="rect">
            <a:avLst/>
          </a:prstGeom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천만을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0F611420-0518-4DE5-9340-D68B71FA6CE6}"/>
              </a:ext>
            </a:extLst>
          </p:cNvPr>
          <p:cNvSpPr txBox="1"/>
          <p:nvPr/>
        </p:nvSpPr>
        <p:spPr>
          <a:xfrm>
            <a:off x="240878" y="3931860"/>
            <a:ext cx="68328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62390000 =    60000000    +    2000000  +     300000     +  90000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4FA782D-43F7-447F-958C-77733C85F63C}"/>
              </a:ext>
            </a:extLst>
          </p:cNvPr>
          <p:cNvSpPr/>
          <p:nvPr/>
        </p:nvSpPr>
        <p:spPr bwMode="auto">
          <a:xfrm>
            <a:off x="1475656" y="3878425"/>
            <a:ext cx="1373474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A7EF7FF7-D8CC-4347-B528-C8247F12C4CF}"/>
              </a:ext>
            </a:extLst>
          </p:cNvPr>
          <p:cNvSpPr/>
          <p:nvPr/>
        </p:nvSpPr>
        <p:spPr bwMode="auto">
          <a:xfrm>
            <a:off x="4517437" y="3878425"/>
            <a:ext cx="1121443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574" y="3700925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880" y="3716143"/>
            <a:ext cx="360000" cy="355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AA519CF2-02EB-42BE-A25D-4634F9BE8FDF}"/>
              </a:ext>
            </a:extLst>
          </p:cNvPr>
          <p:cNvSpPr/>
          <p:nvPr/>
        </p:nvSpPr>
        <p:spPr>
          <a:xfrm>
            <a:off x="192745" y="3356992"/>
            <a:ext cx="6667165" cy="17281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2">
            <a:extLst>
              <a:ext uri="{FF2B5EF4-FFF2-40B4-BE49-F238E27FC236}">
                <a16:creationId xmlns:a16="http://schemas.microsoft.com/office/drawing/2014/main" xmlns="" id="{586B64B9-76AC-4110-8910-D23FEBF5F94E}"/>
              </a:ext>
            </a:extLst>
          </p:cNvPr>
          <p:cNvSpPr/>
          <p:nvPr/>
        </p:nvSpPr>
        <p:spPr>
          <a:xfrm>
            <a:off x="338478" y="317697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4E001760-127D-46E0-A52B-3FF382E3954F}"/>
              </a:ext>
            </a:extLst>
          </p:cNvPr>
          <p:cNvSpPr txBox="1"/>
          <p:nvPr/>
        </p:nvSpPr>
        <p:spPr>
          <a:xfrm>
            <a:off x="440395" y="3572201"/>
            <a:ext cx="63959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62390000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백만의 자리 숫자이고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만의 자리 숫자입니다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직각 삼각형 55">
            <a:extLst>
              <a:ext uri="{FF2B5EF4-FFF2-40B4-BE49-F238E27FC236}">
                <a16:creationId xmlns:a16="http://schemas.microsoft.com/office/drawing/2014/main" xmlns="" id="{8C982139-2F4C-44F7-A12B-6DCA446803F2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1DD2FE8D-A88A-4F07-8AA7-474ADEC43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367407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43">
            <a:extLst>
              <a:ext uri="{FF2B5EF4-FFF2-40B4-BE49-F238E27FC236}">
                <a16:creationId xmlns:a16="http://schemas.microsoft.com/office/drawing/2014/main" xmlns="" id="{FFCEB31A-D2C2-4C34-B2E4-99AB705ACBF1}"/>
              </a:ext>
            </a:extLst>
          </p:cNvPr>
          <p:cNvSpPr txBox="1"/>
          <p:nvPr/>
        </p:nvSpPr>
        <p:spPr>
          <a:xfrm>
            <a:off x="440395" y="4201278"/>
            <a:ext cx="63959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62390000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천만의 자리이므로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60000000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나타내고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십만의 자리이므로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xmlns="" id="{52770E23-E3F9-422C-B923-41129975E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30315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천만을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705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천만을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와 같이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363F4F3-5BCD-4599-8B95-0EA2A5BA492A}"/>
              </a:ext>
            </a:extLst>
          </p:cNvPr>
          <p:cNvSpPr txBox="1"/>
          <p:nvPr/>
        </p:nvSpPr>
        <p:spPr>
          <a:xfrm>
            <a:off x="2996269" y="4486755"/>
            <a:ext cx="343715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u="sng" dirty="0" err="1">
                <a:latin typeface="맑은 고딕" pitchFamily="50" charset="-127"/>
                <a:ea typeface="맑은 고딕" pitchFamily="50" charset="-127"/>
              </a:rPr>
              <a:t>육천칠백삼십오만</a:t>
            </a:r>
            <a:r>
              <a:rPr lang="ko-KR" altLang="en-US" sz="1900" u="sng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u="sng" dirty="0" err="1">
                <a:latin typeface="맑은 고딕" pitchFamily="50" charset="-127"/>
                <a:ea typeface="맑은 고딕" pitchFamily="50" charset="-127"/>
              </a:rPr>
              <a:t>삼천팔백이</a:t>
            </a:r>
            <a:endParaRPr lang="ko-KR" altLang="en-US" sz="19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FC5E3BDB-201A-4DA6-8184-479900775E44}"/>
              </a:ext>
            </a:extLst>
          </p:cNvPr>
          <p:cNvSpPr/>
          <p:nvPr/>
        </p:nvSpPr>
        <p:spPr>
          <a:xfrm>
            <a:off x="491352" y="2274759"/>
            <a:ext cx="6111825" cy="1294686"/>
          </a:xfrm>
          <a:prstGeom prst="round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xmlns="" id="{92122D08-953D-4CC6-97C4-66750AEAF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82" y="2095666"/>
            <a:ext cx="547788" cy="34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61C1A19C-F4FE-4FCB-A6DE-726C67EEC7E9}"/>
              </a:ext>
            </a:extLst>
          </p:cNvPr>
          <p:cNvSpPr txBox="1"/>
          <p:nvPr/>
        </p:nvSpPr>
        <p:spPr>
          <a:xfrm>
            <a:off x="652728" y="2736809"/>
            <a:ext cx="1261884" cy="384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31247569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B2CD2F10-4824-49D9-8960-3A6EA7455EC0}"/>
              </a:ext>
            </a:extLst>
          </p:cNvPr>
          <p:cNvCxnSpPr/>
          <p:nvPr/>
        </p:nvCxnSpPr>
        <p:spPr bwMode="auto">
          <a:xfrm>
            <a:off x="2494520" y="2635698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968EB84E-ADD0-4EEC-A1E0-41B6FFAF58DC}"/>
              </a:ext>
            </a:extLst>
          </p:cNvPr>
          <p:cNvCxnSpPr/>
          <p:nvPr/>
        </p:nvCxnSpPr>
        <p:spPr bwMode="auto">
          <a:xfrm>
            <a:off x="2494520" y="3206461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2788F707-DFB2-47F6-BA00-7084A3F930E9}"/>
              </a:ext>
            </a:extLst>
          </p:cNvPr>
          <p:cNvCxnSpPr>
            <a:cxnSpLocks/>
          </p:cNvCxnSpPr>
          <p:nvPr/>
        </p:nvCxnSpPr>
        <p:spPr bwMode="auto">
          <a:xfrm>
            <a:off x="2494520" y="2635698"/>
            <a:ext cx="0" cy="570763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344C0D58-CB2B-4638-B95B-34ED9268B14A}"/>
              </a:ext>
            </a:extLst>
          </p:cNvPr>
          <p:cNvSpPr txBox="1"/>
          <p:nvPr/>
        </p:nvSpPr>
        <p:spPr>
          <a:xfrm>
            <a:off x="3764242" y="2456908"/>
            <a:ext cx="15905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u="sng" dirty="0">
                <a:latin typeface="맑은 고딕" pitchFamily="50" charset="-127"/>
                <a:ea typeface="맑은 고딕" pitchFamily="50" charset="-127"/>
              </a:rPr>
              <a:t>3124</a:t>
            </a:r>
            <a:r>
              <a:rPr lang="ko-KR" altLang="en-US" sz="1900" u="sng" dirty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u="sng" dirty="0">
                <a:latin typeface="맑은 고딕" pitchFamily="50" charset="-127"/>
                <a:ea typeface="맑은 고딕" pitchFamily="50" charset="-127"/>
              </a:rPr>
              <a:t>7569</a:t>
            </a:r>
            <a:endParaRPr lang="ko-KR" altLang="en-US" sz="19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52A7F943-F248-4056-B5F8-DF72488836DE}"/>
              </a:ext>
            </a:extLst>
          </p:cNvPr>
          <p:cNvSpPr txBox="1"/>
          <p:nvPr/>
        </p:nvSpPr>
        <p:spPr>
          <a:xfrm>
            <a:off x="2885320" y="2962607"/>
            <a:ext cx="368081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u="sng" dirty="0" err="1">
                <a:latin typeface="맑은 고딕" pitchFamily="50" charset="-127"/>
                <a:ea typeface="맑은 고딕" pitchFamily="50" charset="-127"/>
              </a:rPr>
              <a:t>삼천백이십사만</a:t>
            </a:r>
            <a:r>
              <a:rPr lang="ko-KR" altLang="en-US" sz="1900" u="sng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u="sng" dirty="0" err="1">
                <a:latin typeface="맑은 고딕" pitchFamily="50" charset="-127"/>
                <a:ea typeface="맑은 고딕" pitchFamily="50" charset="-127"/>
              </a:rPr>
              <a:t>칠천오백육십구</a:t>
            </a:r>
            <a:endParaRPr lang="ko-KR" altLang="en-US" sz="19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8A41F14-2C43-4EC7-8D01-1892ACC746E1}"/>
              </a:ext>
            </a:extLst>
          </p:cNvPr>
          <p:cNvSpPr txBox="1"/>
          <p:nvPr/>
        </p:nvSpPr>
        <p:spPr>
          <a:xfrm>
            <a:off x="709175" y="4260957"/>
            <a:ext cx="1127232" cy="384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7263408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687EF839-44EA-4DAC-8482-0DBE0FF8F7C8}"/>
              </a:ext>
            </a:extLst>
          </p:cNvPr>
          <p:cNvCxnSpPr/>
          <p:nvPr/>
        </p:nvCxnSpPr>
        <p:spPr bwMode="auto">
          <a:xfrm>
            <a:off x="2483640" y="4159846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60224B97-55B6-4FF3-B5B2-25D99D66DC56}"/>
              </a:ext>
            </a:extLst>
          </p:cNvPr>
          <p:cNvCxnSpPr/>
          <p:nvPr/>
        </p:nvCxnSpPr>
        <p:spPr bwMode="auto">
          <a:xfrm>
            <a:off x="2483640" y="4730609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2EE6663D-8402-47F5-A17E-4280852C10A7}"/>
              </a:ext>
            </a:extLst>
          </p:cNvPr>
          <p:cNvCxnSpPr>
            <a:cxnSpLocks/>
          </p:cNvCxnSpPr>
          <p:nvPr/>
        </p:nvCxnSpPr>
        <p:spPr bwMode="auto">
          <a:xfrm>
            <a:off x="2483640" y="4159846"/>
            <a:ext cx="0" cy="570763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AE696995-05B4-4167-8C1C-9EBDBF2C6206}"/>
              </a:ext>
            </a:extLst>
          </p:cNvPr>
          <p:cNvSpPr txBox="1"/>
          <p:nvPr/>
        </p:nvSpPr>
        <p:spPr>
          <a:xfrm>
            <a:off x="3753361" y="3981056"/>
            <a:ext cx="15905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u="sng" dirty="0">
                <a:latin typeface="맑은 고딕" pitchFamily="50" charset="-127"/>
                <a:ea typeface="맑은 고딕" pitchFamily="50" charset="-127"/>
              </a:rPr>
              <a:t>6735</a:t>
            </a:r>
            <a:r>
              <a:rPr lang="ko-KR" altLang="en-US" sz="1900" u="sng" dirty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u="sng" dirty="0">
                <a:latin typeface="맑은 고딕" pitchFamily="50" charset="-127"/>
                <a:ea typeface="맑은 고딕" pitchFamily="50" charset="-127"/>
              </a:rPr>
              <a:t>3802</a:t>
            </a:r>
            <a:endParaRPr lang="ko-KR" altLang="en-US" sz="19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5F6CA44B-FEFE-428D-BC25-CD44E0E2BB15}"/>
              </a:ext>
            </a:extLst>
          </p:cNvPr>
          <p:cNvSpPr/>
          <p:nvPr/>
        </p:nvSpPr>
        <p:spPr bwMode="auto">
          <a:xfrm>
            <a:off x="2887191" y="4422593"/>
            <a:ext cx="347531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칠백이십육만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삼천사백팔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D4B4ACC5-7D38-4D7D-BE06-EF8E0A9AC7F0}"/>
              </a:ext>
            </a:extLst>
          </p:cNvPr>
          <p:cNvSpPr/>
          <p:nvPr/>
        </p:nvSpPr>
        <p:spPr bwMode="auto">
          <a:xfrm>
            <a:off x="2887191" y="3909516"/>
            <a:ext cx="347531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726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3408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4FF1295D-1FEB-4571-98F9-D5F99F8B73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2507" y="3738264"/>
            <a:ext cx="360000" cy="3550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60738DEA-F641-42B1-9E4C-DDF28E87EC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2507" y="4252150"/>
            <a:ext cx="360000" cy="355000"/>
          </a:xfrm>
          <a:prstGeom prst="rect">
            <a:avLst/>
          </a:prstGeom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xmlns="" id="{47C0B7A3-52A1-4F2A-AFE4-7F64B5218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78" y="1604119"/>
            <a:ext cx="547788" cy="34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천만을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624" y="284162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110" y="434767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xmlns="" id="{60F55236-F443-4EC2-A183-BD1257DB2039}"/>
              </a:ext>
            </a:extLst>
          </p:cNvPr>
          <p:cNvSpPr txBox="1"/>
          <p:nvPr/>
        </p:nvSpPr>
        <p:spPr>
          <a:xfrm>
            <a:off x="498225" y="137761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와 같이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6C68E028-3E9B-4B4E-BA87-0C7C5AD95BB5}"/>
              </a:ext>
            </a:extLst>
          </p:cNvPr>
          <p:cNvSpPr txBox="1"/>
          <p:nvPr/>
        </p:nvSpPr>
        <p:spPr>
          <a:xfrm>
            <a:off x="2996269" y="4486755"/>
            <a:ext cx="343715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u="sng" dirty="0" err="1">
                <a:latin typeface="맑은 고딕" pitchFamily="50" charset="-127"/>
                <a:ea typeface="맑은 고딕" pitchFamily="50" charset="-127"/>
              </a:rPr>
              <a:t>육천칠백삼십오만</a:t>
            </a:r>
            <a:r>
              <a:rPr lang="ko-KR" altLang="en-US" sz="1900" u="sng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u="sng" dirty="0" err="1">
                <a:latin typeface="맑은 고딕" pitchFamily="50" charset="-127"/>
                <a:ea typeface="맑은 고딕" pitchFamily="50" charset="-127"/>
              </a:rPr>
              <a:t>삼천팔백이</a:t>
            </a:r>
            <a:endParaRPr lang="ko-KR" altLang="en-US" sz="19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E38E0651-1D95-4BD6-8CA4-E6A64F58A900}"/>
              </a:ext>
            </a:extLst>
          </p:cNvPr>
          <p:cNvSpPr/>
          <p:nvPr/>
        </p:nvSpPr>
        <p:spPr>
          <a:xfrm>
            <a:off x="491352" y="2274759"/>
            <a:ext cx="6111825" cy="1294686"/>
          </a:xfrm>
          <a:prstGeom prst="round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557EBD56-C7DE-407B-82EA-F613866B5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82" y="2095666"/>
            <a:ext cx="547788" cy="34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6880F53-68E4-4D50-9A1B-FC41FC19DB31}"/>
              </a:ext>
            </a:extLst>
          </p:cNvPr>
          <p:cNvSpPr txBox="1"/>
          <p:nvPr/>
        </p:nvSpPr>
        <p:spPr>
          <a:xfrm>
            <a:off x="652729" y="2736809"/>
            <a:ext cx="1261884" cy="384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42358670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0E47EC68-15AF-46C8-925B-E23A3CFE275E}"/>
              </a:ext>
            </a:extLst>
          </p:cNvPr>
          <p:cNvCxnSpPr/>
          <p:nvPr/>
        </p:nvCxnSpPr>
        <p:spPr bwMode="auto">
          <a:xfrm>
            <a:off x="2494520" y="2635698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51E75128-BA4A-4585-97D1-17ED483B85E8}"/>
              </a:ext>
            </a:extLst>
          </p:cNvPr>
          <p:cNvCxnSpPr/>
          <p:nvPr/>
        </p:nvCxnSpPr>
        <p:spPr bwMode="auto">
          <a:xfrm>
            <a:off x="2494520" y="3206461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C5BE63C-CC70-403A-B869-576FC4EB90AE}"/>
              </a:ext>
            </a:extLst>
          </p:cNvPr>
          <p:cNvCxnSpPr>
            <a:cxnSpLocks/>
          </p:cNvCxnSpPr>
          <p:nvPr/>
        </p:nvCxnSpPr>
        <p:spPr bwMode="auto">
          <a:xfrm>
            <a:off x="2494520" y="2635698"/>
            <a:ext cx="0" cy="570763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725D856-1541-4D5E-AB41-09E5EB4C2FF6}"/>
              </a:ext>
            </a:extLst>
          </p:cNvPr>
          <p:cNvSpPr txBox="1"/>
          <p:nvPr/>
        </p:nvSpPr>
        <p:spPr>
          <a:xfrm>
            <a:off x="3764243" y="2456908"/>
            <a:ext cx="15905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u="sng" dirty="0">
                <a:latin typeface="맑은 고딕" pitchFamily="50" charset="-127"/>
                <a:ea typeface="맑은 고딕" pitchFamily="50" charset="-127"/>
              </a:rPr>
              <a:t>4235</a:t>
            </a:r>
            <a:r>
              <a:rPr lang="ko-KR" altLang="en-US" sz="1900" u="sng" dirty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u="sng" dirty="0">
                <a:latin typeface="맑은 고딕" pitchFamily="50" charset="-127"/>
                <a:ea typeface="맑은 고딕" pitchFamily="50" charset="-127"/>
              </a:rPr>
              <a:t>8670</a:t>
            </a:r>
            <a:endParaRPr lang="ko-KR" altLang="en-US" sz="19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AFD7DD8D-98D4-40C4-B36B-39DC0070D5C8}"/>
              </a:ext>
            </a:extLst>
          </p:cNvPr>
          <p:cNvSpPr txBox="1"/>
          <p:nvPr/>
        </p:nvSpPr>
        <p:spPr>
          <a:xfrm>
            <a:off x="2885324" y="2962607"/>
            <a:ext cx="368081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u="sng" dirty="0" err="1">
                <a:latin typeface="맑은 고딕" pitchFamily="50" charset="-127"/>
                <a:ea typeface="맑은 고딕" pitchFamily="50" charset="-127"/>
              </a:rPr>
              <a:t>사천이백삼십오만</a:t>
            </a:r>
            <a:r>
              <a:rPr lang="ko-KR" altLang="en-US" sz="1900" u="sng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u="sng" dirty="0" err="1">
                <a:latin typeface="맑은 고딕" pitchFamily="50" charset="-127"/>
                <a:ea typeface="맑은 고딕" pitchFamily="50" charset="-127"/>
              </a:rPr>
              <a:t>팔천육백칠십</a:t>
            </a:r>
            <a:endParaRPr lang="ko-KR" altLang="en-US" sz="19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0412068-7399-4E43-B87C-C4D72ACEA2C6}"/>
              </a:ext>
            </a:extLst>
          </p:cNvPr>
          <p:cNvSpPr txBox="1"/>
          <p:nvPr/>
        </p:nvSpPr>
        <p:spPr>
          <a:xfrm>
            <a:off x="641850" y="4260957"/>
            <a:ext cx="1261884" cy="384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92130245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841BAF47-0C6D-42F7-87B5-298357C24D64}"/>
              </a:ext>
            </a:extLst>
          </p:cNvPr>
          <p:cNvCxnSpPr/>
          <p:nvPr/>
        </p:nvCxnSpPr>
        <p:spPr bwMode="auto">
          <a:xfrm>
            <a:off x="2483640" y="4159846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1F0AF810-507C-4253-B20C-C29F1505A5EF}"/>
              </a:ext>
            </a:extLst>
          </p:cNvPr>
          <p:cNvCxnSpPr/>
          <p:nvPr/>
        </p:nvCxnSpPr>
        <p:spPr bwMode="auto">
          <a:xfrm>
            <a:off x="2483640" y="4730609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xmlns="" id="{DEEA148E-46EC-4BA9-A73A-53D1E8A4AC6A}"/>
              </a:ext>
            </a:extLst>
          </p:cNvPr>
          <p:cNvCxnSpPr>
            <a:cxnSpLocks/>
          </p:cNvCxnSpPr>
          <p:nvPr/>
        </p:nvCxnSpPr>
        <p:spPr bwMode="auto">
          <a:xfrm>
            <a:off x="2483640" y="4159846"/>
            <a:ext cx="0" cy="570763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0470F3C3-1D72-44BB-8191-1DC1FD76A0C9}"/>
              </a:ext>
            </a:extLst>
          </p:cNvPr>
          <p:cNvSpPr txBox="1"/>
          <p:nvPr/>
        </p:nvSpPr>
        <p:spPr>
          <a:xfrm>
            <a:off x="3753361" y="3981056"/>
            <a:ext cx="15905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u="sng" dirty="0">
                <a:latin typeface="맑은 고딕" pitchFamily="50" charset="-127"/>
                <a:ea typeface="맑은 고딕" pitchFamily="50" charset="-127"/>
              </a:rPr>
              <a:t>6735</a:t>
            </a:r>
            <a:r>
              <a:rPr lang="ko-KR" altLang="en-US" sz="1900" u="sng" dirty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u="sng" dirty="0">
                <a:latin typeface="맑은 고딕" pitchFamily="50" charset="-127"/>
                <a:ea typeface="맑은 고딕" pitchFamily="50" charset="-127"/>
              </a:rPr>
              <a:t>3802</a:t>
            </a:r>
            <a:endParaRPr lang="ko-KR" altLang="en-US" sz="19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AA7DABC6-48C7-4CF1-B2B4-F47793B5F79E}"/>
              </a:ext>
            </a:extLst>
          </p:cNvPr>
          <p:cNvSpPr/>
          <p:nvPr/>
        </p:nvSpPr>
        <p:spPr bwMode="auto">
          <a:xfrm>
            <a:off x="2887191" y="4422593"/>
            <a:ext cx="347531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구천이백십삼만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이백사십오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4175E077-E185-4863-8237-1934AD29C4EE}"/>
              </a:ext>
            </a:extLst>
          </p:cNvPr>
          <p:cNvSpPr/>
          <p:nvPr/>
        </p:nvSpPr>
        <p:spPr bwMode="auto">
          <a:xfrm>
            <a:off x="2887191" y="3909516"/>
            <a:ext cx="347531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9213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15FD60E7-8672-4E4D-B359-2DBEC8A30A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2507" y="3738264"/>
            <a:ext cx="360000" cy="355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9B81AACA-49BA-4190-99B7-2C834BFF6E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2507" y="4252150"/>
            <a:ext cx="360000" cy="355000"/>
          </a:xfrm>
          <a:prstGeom prst="rect">
            <a:avLst/>
          </a:prstGeom>
        </p:spPr>
      </p:pic>
      <p:pic>
        <p:nvPicPr>
          <p:cNvPr id="79" name="Picture 2">
            <a:extLst>
              <a:ext uri="{FF2B5EF4-FFF2-40B4-BE49-F238E27FC236}">
                <a16:creationId xmlns:a16="http://schemas.microsoft.com/office/drawing/2014/main" xmlns="" id="{C9D674F6-4B80-4102-82D4-994D560F5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4" y="1377613"/>
            <a:ext cx="547788" cy="34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천만을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767" y="284162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624" y="434767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천만을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와 같이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363F4F3-5BCD-4599-8B95-0EA2A5BA492A}"/>
              </a:ext>
            </a:extLst>
          </p:cNvPr>
          <p:cNvSpPr txBox="1"/>
          <p:nvPr/>
        </p:nvSpPr>
        <p:spPr>
          <a:xfrm>
            <a:off x="2996269" y="4486755"/>
            <a:ext cx="343715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u="sng" dirty="0" err="1">
                <a:latin typeface="맑은 고딕" pitchFamily="50" charset="-127"/>
                <a:ea typeface="맑은 고딕" pitchFamily="50" charset="-127"/>
              </a:rPr>
              <a:t>육천칠백삼십오만</a:t>
            </a:r>
            <a:r>
              <a:rPr lang="ko-KR" altLang="en-US" sz="1900" u="sng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u="sng" dirty="0" err="1">
                <a:latin typeface="맑은 고딕" pitchFamily="50" charset="-127"/>
                <a:ea typeface="맑은 고딕" pitchFamily="50" charset="-127"/>
              </a:rPr>
              <a:t>삼천팔백이</a:t>
            </a:r>
            <a:endParaRPr lang="ko-KR" altLang="en-US" sz="19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FC5E3BDB-201A-4DA6-8184-479900775E44}"/>
              </a:ext>
            </a:extLst>
          </p:cNvPr>
          <p:cNvSpPr/>
          <p:nvPr/>
        </p:nvSpPr>
        <p:spPr>
          <a:xfrm>
            <a:off x="491352" y="2274759"/>
            <a:ext cx="6111825" cy="1294686"/>
          </a:xfrm>
          <a:prstGeom prst="round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xmlns="" id="{92122D08-953D-4CC6-97C4-66750AEAF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82" y="2095666"/>
            <a:ext cx="547788" cy="34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61C1A19C-F4FE-4FCB-A6DE-726C67EEC7E9}"/>
              </a:ext>
            </a:extLst>
          </p:cNvPr>
          <p:cNvSpPr txBox="1"/>
          <p:nvPr/>
        </p:nvSpPr>
        <p:spPr>
          <a:xfrm>
            <a:off x="652728" y="2736809"/>
            <a:ext cx="1261884" cy="384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31247569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F498E66C-58F4-473F-BDA6-E9147E3F0A55}"/>
              </a:ext>
            </a:extLst>
          </p:cNvPr>
          <p:cNvCxnSpPr/>
          <p:nvPr/>
        </p:nvCxnSpPr>
        <p:spPr bwMode="auto">
          <a:xfrm>
            <a:off x="2026468" y="2925251"/>
            <a:ext cx="396044" cy="0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B2CD2F10-4824-49D9-8960-3A6EA7455EC0}"/>
              </a:ext>
            </a:extLst>
          </p:cNvPr>
          <p:cNvCxnSpPr/>
          <p:nvPr/>
        </p:nvCxnSpPr>
        <p:spPr bwMode="auto">
          <a:xfrm>
            <a:off x="2494520" y="2635698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968EB84E-ADD0-4EEC-A1E0-41B6FFAF58DC}"/>
              </a:ext>
            </a:extLst>
          </p:cNvPr>
          <p:cNvCxnSpPr/>
          <p:nvPr/>
        </p:nvCxnSpPr>
        <p:spPr bwMode="auto">
          <a:xfrm>
            <a:off x="2494520" y="3206461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2788F707-DFB2-47F6-BA00-7084A3F930E9}"/>
              </a:ext>
            </a:extLst>
          </p:cNvPr>
          <p:cNvCxnSpPr>
            <a:cxnSpLocks/>
          </p:cNvCxnSpPr>
          <p:nvPr/>
        </p:nvCxnSpPr>
        <p:spPr bwMode="auto">
          <a:xfrm>
            <a:off x="2494520" y="2635698"/>
            <a:ext cx="0" cy="570763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344C0D58-CB2B-4638-B95B-34ED9268B14A}"/>
              </a:ext>
            </a:extLst>
          </p:cNvPr>
          <p:cNvSpPr txBox="1"/>
          <p:nvPr/>
        </p:nvSpPr>
        <p:spPr>
          <a:xfrm>
            <a:off x="3764242" y="2456908"/>
            <a:ext cx="15905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u="sng" dirty="0">
                <a:latin typeface="맑은 고딕" pitchFamily="50" charset="-127"/>
                <a:ea typeface="맑은 고딕" pitchFamily="50" charset="-127"/>
              </a:rPr>
              <a:t>3124</a:t>
            </a:r>
            <a:r>
              <a:rPr lang="ko-KR" altLang="en-US" sz="1900" u="sng" dirty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u="sng" dirty="0">
                <a:latin typeface="맑은 고딕" pitchFamily="50" charset="-127"/>
                <a:ea typeface="맑은 고딕" pitchFamily="50" charset="-127"/>
              </a:rPr>
              <a:t>7569</a:t>
            </a:r>
            <a:endParaRPr lang="ko-KR" altLang="en-US" sz="19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52A7F943-F248-4056-B5F8-DF72488836DE}"/>
              </a:ext>
            </a:extLst>
          </p:cNvPr>
          <p:cNvSpPr txBox="1"/>
          <p:nvPr/>
        </p:nvSpPr>
        <p:spPr>
          <a:xfrm>
            <a:off x="2885320" y="2962607"/>
            <a:ext cx="368081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u="sng" dirty="0" err="1">
                <a:latin typeface="맑은 고딕" pitchFamily="50" charset="-127"/>
                <a:ea typeface="맑은 고딕" pitchFamily="50" charset="-127"/>
              </a:rPr>
              <a:t>삼천백이십사만</a:t>
            </a:r>
            <a:r>
              <a:rPr lang="ko-KR" altLang="en-US" sz="1900" u="sng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u="sng" dirty="0" err="1">
                <a:latin typeface="맑은 고딕" pitchFamily="50" charset="-127"/>
                <a:ea typeface="맑은 고딕" pitchFamily="50" charset="-127"/>
              </a:rPr>
              <a:t>칠천오백육십구</a:t>
            </a:r>
            <a:endParaRPr lang="ko-KR" altLang="en-US" sz="19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8A41F14-2C43-4EC7-8D01-1892ACC746E1}"/>
              </a:ext>
            </a:extLst>
          </p:cNvPr>
          <p:cNvSpPr txBox="1"/>
          <p:nvPr/>
        </p:nvSpPr>
        <p:spPr>
          <a:xfrm>
            <a:off x="709175" y="4260957"/>
            <a:ext cx="1127232" cy="384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7263408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F75C0BD7-F5B2-4C4B-A7C1-86DEB304F91A}"/>
              </a:ext>
            </a:extLst>
          </p:cNvPr>
          <p:cNvCxnSpPr/>
          <p:nvPr/>
        </p:nvCxnSpPr>
        <p:spPr bwMode="auto">
          <a:xfrm>
            <a:off x="2015588" y="4449399"/>
            <a:ext cx="396044" cy="0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687EF839-44EA-4DAC-8482-0DBE0FF8F7C8}"/>
              </a:ext>
            </a:extLst>
          </p:cNvPr>
          <p:cNvCxnSpPr/>
          <p:nvPr/>
        </p:nvCxnSpPr>
        <p:spPr bwMode="auto">
          <a:xfrm>
            <a:off x="2483640" y="4159846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60224B97-55B6-4FF3-B5B2-25D99D66DC56}"/>
              </a:ext>
            </a:extLst>
          </p:cNvPr>
          <p:cNvCxnSpPr/>
          <p:nvPr/>
        </p:nvCxnSpPr>
        <p:spPr bwMode="auto">
          <a:xfrm>
            <a:off x="2483640" y="4730609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2EE6663D-8402-47F5-A17E-4280852C10A7}"/>
              </a:ext>
            </a:extLst>
          </p:cNvPr>
          <p:cNvCxnSpPr>
            <a:cxnSpLocks/>
          </p:cNvCxnSpPr>
          <p:nvPr/>
        </p:nvCxnSpPr>
        <p:spPr bwMode="auto">
          <a:xfrm>
            <a:off x="2483640" y="4159846"/>
            <a:ext cx="0" cy="570763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AE696995-05B4-4167-8C1C-9EBDBF2C6206}"/>
              </a:ext>
            </a:extLst>
          </p:cNvPr>
          <p:cNvSpPr txBox="1"/>
          <p:nvPr/>
        </p:nvSpPr>
        <p:spPr>
          <a:xfrm>
            <a:off x="3753361" y="3981056"/>
            <a:ext cx="15905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u="sng" dirty="0">
                <a:latin typeface="맑은 고딕" pitchFamily="50" charset="-127"/>
                <a:ea typeface="맑은 고딕" pitchFamily="50" charset="-127"/>
              </a:rPr>
              <a:t>6735</a:t>
            </a:r>
            <a:r>
              <a:rPr lang="ko-KR" altLang="en-US" sz="1900" u="sng" dirty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u="sng" dirty="0">
                <a:latin typeface="맑은 고딕" pitchFamily="50" charset="-127"/>
                <a:ea typeface="맑은 고딕" pitchFamily="50" charset="-127"/>
              </a:rPr>
              <a:t>3802</a:t>
            </a:r>
            <a:endParaRPr lang="ko-KR" altLang="en-US" sz="19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5F6CA44B-FEFE-428D-BC25-CD44E0E2BB15}"/>
              </a:ext>
            </a:extLst>
          </p:cNvPr>
          <p:cNvSpPr/>
          <p:nvPr/>
        </p:nvSpPr>
        <p:spPr bwMode="auto">
          <a:xfrm>
            <a:off x="2887191" y="4422593"/>
            <a:ext cx="347531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칠백이십육만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삼천사백팔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D4B4ACC5-7D38-4D7D-BE06-EF8E0A9AC7F0}"/>
              </a:ext>
            </a:extLst>
          </p:cNvPr>
          <p:cNvSpPr/>
          <p:nvPr/>
        </p:nvSpPr>
        <p:spPr bwMode="auto">
          <a:xfrm>
            <a:off x="2887191" y="3909516"/>
            <a:ext cx="347531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726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3408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4FF1295D-1FEB-4571-98F9-D5F99F8B73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2507" y="3738264"/>
            <a:ext cx="360000" cy="3550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60738DEA-F641-42B1-9E4C-DDF28E87EC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2507" y="4252150"/>
            <a:ext cx="360000" cy="355000"/>
          </a:xfrm>
          <a:prstGeom prst="rect">
            <a:avLst/>
          </a:prstGeom>
        </p:spPr>
      </p:pic>
      <p:pic>
        <p:nvPicPr>
          <p:cNvPr id="99" name="Picture 2">
            <a:extLst>
              <a:ext uri="{FF2B5EF4-FFF2-40B4-BE49-F238E27FC236}">
                <a16:creationId xmlns:a16="http://schemas.microsoft.com/office/drawing/2014/main" xmlns="" id="{47C0B7A3-52A1-4F2A-AFE4-7F64B5218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78" y="1604119"/>
            <a:ext cx="547788" cy="34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BFF3C98A-3CC5-48F4-B71C-2EDAF5917BB7}"/>
              </a:ext>
            </a:extLst>
          </p:cNvPr>
          <p:cNvSpPr/>
          <p:nvPr/>
        </p:nvSpPr>
        <p:spPr>
          <a:xfrm>
            <a:off x="192745" y="3510673"/>
            <a:ext cx="6667165" cy="15745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7">
            <a:extLst>
              <a:ext uri="{FF2B5EF4-FFF2-40B4-BE49-F238E27FC236}">
                <a16:creationId xmlns:a16="http://schemas.microsoft.com/office/drawing/2014/main" xmlns="" id="{4BBC33F8-6ED5-4DB6-A729-F126D41917E6}"/>
              </a:ext>
            </a:extLst>
          </p:cNvPr>
          <p:cNvSpPr/>
          <p:nvPr/>
        </p:nvSpPr>
        <p:spPr>
          <a:xfrm>
            <a:off x="430858" y="336865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6" name="직각 삼각형 55">
            <a:extLst>
              <a:ext uri="{FF2B5EF4-FFF2-40B4-BE49-F238E27FC236}">
                <a16:creationId xmlns:a16="http://schemas.microsoft.com/office/drawing/2014/main" xmlns="" id="{C2373A5A-3FC8-4243-9905-0D7CC81F96D5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xmlns="" id="{C36BD6FA-84C1-490D-A008-2134D3BD6B48}"/>
              </a:ext>
            </a:extLst>
          </p:cNvPr>
          <p:cNvSpPr txBox="1"/>
          <p:nvPr/>
        </p:nvSpPr>
        <p:spPr>
          <a:xfrm>
            <a:off x="389036" y="4012623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7263408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자리씩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끊어 보면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726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3408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칠백이십육만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삼천사백팔이라고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천만을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035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32">
            <a:extLst>
              <a:ext uri="{FF2B5EF4-FFF2-40B4-BE49-F238E27FC236}">
                <a16:creationId xmlns:a16="http://schemas.microsoft.com/office/drawing/2014/main" xmlns="" id="{40547F22-9969-462F-A936-BA817991A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99" y="3906365"/>
            <a:ext cx="591427" cy="37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FCE5BAE9-0238-426F-A254-4C02F2ED4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109" y="4302349"/>
            <a:ext cx="709955" cy="4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천만을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574238" y="5064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까지의 수 카드를 모두 한 번씩만 사용하여 십만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자리의 숫자가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가장 큰 수를 만들고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543433" y="510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A37D5AF-1FFB-4E64-916E-62C1ADEA02DB}"/>
              </a:ext>
            </a:extLst>
          </p:cNvPr>
          <p:cNvSpPr/>
          <p:nvPr/>
        </p:nvSpPr>
        <p:spPr bwMode="auto">
          <a:xfrm>
            <a:off x="2377103" y="3892573"/>
            <a:ext cx="137214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87564321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263C5584-55C4-4D14-8136-F9B856CA70F2}"/>
              </a:ext>
            </a:extLst>
          </p:cNvPr>
          <p:cNvSpPr/>
          <p:nvPr/>
        </p:nvSpPr>
        <p:spPr bwMode="auto">
          <a:xfrm>
            <a:off x="2377103" y="4321941"/>
            <a:ext cx="391975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팔천칠백오십육만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사천삼백이십일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B7985F85-73A6-479A-BA0D-E3C1CD2186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7458" y="4124849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EBF01A95-1CAD-45D3-B574-3F5062C2B8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69984" y="3715073"/>
            <a:ext cx="360000" cy="355000"/>
          </a:xfrm>
          <a:prstGeom prst="rect">
            <a:avLst/>
          </a:prstGeom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천만을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64823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내 텍스트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\lesson01\ops\ms_lesson01\images\ms_41_1_03_06_01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0" y="2526335"/>
            <a:ext cx="63531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43"/>
          <p:cNvSpPr txBox="1"/>
          <p:nvPr/>
        </p:nvSpPr>
        <p:spPr>
          <a:xfrm>
            <a:off x="748451" y="2838799"/>
            <a:ext cx="2916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/>
          <p:cNvSpPr txBox="1"/>
          <p:nvPr/>
        </p:nvSpPr>
        <p:spPr>
          <a:xfrm>
            <a:off x="1548491" y="2838798"/>
            <a:ext cx="2916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2348531" y="2838797"/>
            <a:ext cx="2916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TextBox 43"/>
          <p:cNvSpPr txBox="1"/>
          <p:nvPr/>
        </p:nvSpPr>
        <p:spPr>
          <a:xfrm>
            <a:off x="3092229" y="2838796"/>
            <a:ext cx="2916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5" name="TextBox 43"/>
          <p:cNvSpPr txBox="1"/>
          <p:nvPr/>
        </p:nvSpPr>
        <p:spPr>
          <a:xfrm>
            <a:off x="3859872" y="2838795"/>
            <a:ext cx="2916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/>
          <p:cNvSpPr txBox="1"/>
          <p:nvPr/>
        </p:nvSpPr>
        <p:spPr>
          <a:xfrm>
            <a:off x="4659912" y="2838794"/>
            <a:ext cx="2916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/>
          <p:cNvSpPr txBox="1"/>
          <p:nvPr/>
        </p:nvSpPr>
        <p:spPr>
          <a:xfrm>
            <a:off x="5459952" y="2838793"/>
            <a:ext cx="2916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0" name="TextBox 43"/>
          <p:cNvSpPr txBox="1"/>
          <p:nvPr/>
        </p:nvSpPr>
        <p:spPr>
          <a:xfrm>
            <a:off x="6259992" y="2838792"/>
            <a:ext cx="2916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xmlns="" id="{3DE9DE4D-CB09-4383-8ED4-F56A14CA7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816" y="4243131"/>
            <a:ext cx="709955" cy="4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428475" y="1304764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까지의 수 카드를 모두 한 번씩만 사용하여 백만 자리의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가장 큰 수를 만들고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276665AA-24E2-470E-8CCA-A2AFA7143AD1}"/>
              </a:ext>
            </a:extLst>
          </p:cNvPr>
          <p:cNvSpPr/>
          <p:nvPr/>
        </p:nvSpPr>
        <p:spPr bwMode="auto">
          <a:xfrm>
            <a:off x="2276214" y="3812957"/>
            <a:ext cx="137214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84765321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33B75BC6-52AA-4414-BEE7-682A6B93BFDB}"/>
              </a:ext>
            </a:extLst>
          </p:cNvPr>
          <p:cNvSpPr/>
          <p:nvPr/>
        </p:nvSpPr>
        <p:spPr bwMode="auto">
          <a:xfrm>
            <a:off x="2281939" y="4262723"/>
            <a:ext cx="391975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팔천사백칠십육만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오천삼백이십일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779FBE87-3C81-4017-A6FF-82C80F223A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5717" y="4194249"/>
            <a:ext cx="360000" cy="355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546B58AA-EED8-4EA1-A3C1-D0A4598C6E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5643" y="3624091"/>
            <a:ext cx="360000" cy="355000"/>
          </a:xfrm>
          <a:prstGeom prst="rect">
            <a:avLst/>
          </a:prstGeom>
        </p:spPr>
      </p:pic>
      <p:pic>
        <p:nvPicPr>
          <p:cNvPr id="24" name="Picture 32">
            <a:extLst>
              <a:ext uri="{FF2B5EF4-FFF2-40B4-BE49-F238E27FC236}">
                <a16:creationId xmlns:a16="http://schemas.microsoft.com/office/drawing/2014/main" xmlns="" id="{89311263-AC83-4CE8-B8D9-13AE28234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96" y="3817886"/>
            <a:ext cx="591427" cy="37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천만을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12876"/>
            <a:ext cx="63531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43"/>
          <p:cNvSpPr txBox="1"/>
          <p:nvPr/>
        </p:nvSpPr>
        <p:spPr>
          <a:xfrm>
            <a:off x="663137" y="2625340"/>
            <a:ext cx="2916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43"/>
          <p:cNvSpPr txBox="1"/>
          <p:nvPr/>
        </p:nvSpPr>
        <p:spPr>
          <a:xfrm>
            <a:off x="1463177" y="2625339"/>
            <a:ext cx="2916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43"/>
          <p:cNvSpPr txBox="1"/>
          <p:nvPr/>
        </p:nvSpPr>
        <p:spPr>
          <a:xfrm>
            <a:off x="2263217" y="2625338"/>
            <a:ext cx="2916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3006915" y="2625337"/>
            <a:ext cx="2916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5" name="TextBox 43"/>
          <p:cNvSpPr txBox="1"/>
          <p:nvPr/>
        </p:nvSpPr>
        <p:spPr>
          <a:xfrm>
            <a:off x="3774558" y="2625336"/>
            <a:ext cx="2916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4574598" y="2625335"/>
            <a:ext cx="2916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5374638" y="2625334"/>
            <a:ext cx="2916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8" name="TextBox 43"/>
          <p:cNvSpPr txBox="1"/>
          <p:nvPr/>
        </p:nvSpPr>
        <p:spPr>
          <a:xfrm>
            <a:off x="6174678" y="2625333"/>
            <a:ext cx="2916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0" y="2526335"/>
            <a:ext cx="63531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3"/>
          <p:cNvSpPr txBox="1"/>
          <p:nvPr/>
        </p:nvSpPr>
        <p:spPr>
          <a:xfrm>
            <a:off x="748451" y="2838799"/>
            <a:ext cx="2916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43"/>
          <p:cNvSpPr txBox="1"/>
          <p:nvPr/>
        </p:nvSpPr>
        <p:spPr>
          <a:xfrm>
            <a:off x="1548491" y="2838798"/>
            <a:ext cx="2916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/>
          <p:cNvSpPr txBox="1"/>
          <p:nvPr/>
        </p:nvSpPr>
        <p:spPr>
          <a:xfrm>
            <a:off x="2348531" y="2838797"/>
            <a:ext cx="2916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9" name="TextBox 43"/>
          <p:cNvSpPr txBox="1"/>
          <p:nvPr/>
        </p:nvSpPr>
        <p:spPr>
          <a:xfrm>
            <a:off x="3092229" y="2838796"/>
            <a:ext cx="2916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TextBox 43"/>
          <p:cNvSpPr txBox="1"/>
          <p:nvPr/>
        </p:nvSpPr>
        <p:spPr>
          <a:xfrm>
            <a:off x="3859872" y="2838795"/>
            <a:ext cx="2916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/>
          <p:cNvSpPr txBox="1"/>
          <p:nvPr/>
        </p:nvSpPr>
        <p:spPr>
          <a:xfrm>
            <a:off x="4659912" y="2838794"/>
            <a:ext cx="2916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43"/>
          <p:cNvSpPr txBox="1"/>
          <p:nvPr/>
        </p:nvSpPr>
        <p:spPr>
          <a:xfrm>
            <a:off x="5459952" y="2838793"/>
            <a:ext cx="2916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6" name="TextBox 43"/>
          <p:cNvSpPr txBox="1"/>
          <p:nvPr/>
        </p:nvSpPr>
        <p:spPr>
          <a:xfrm>
            <a:off x="6259992" y="2838792"/>
            <a:ext cx="2916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누르면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천만을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까지의 수 카드를 모두 한 번씩만 사용하여 십만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자리의 숫자가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가장 큰 수를 만들고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92B77F7E-1DC8-48BD-8616-0B0C3B1B084A}"/>
              </a:ext>
            </a:extLst>
          </p:cNvPr>
          <p:cNvSpPr txBox="1"/>
          <p:nvPr/>
        </p:nvSpPr>
        <p:spPr>
          <a:xfrm>
            <a:off x="212955" y="4232834"/>
            <a:ext cx="650645" cy="3847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쓰기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A37D5AF-1FFB-4E64-916E-62C1ADEA02DB}"/>
              </a:ext>
            </a:extLst>
          </p:cNvPr>
          <p:cNvSpPr/>
          <p:nvPr/>
        </p:nvSpPr>
        <p:spPr bwMode="auto">
          <a:xfrm>
            <a:off x="898553" y="4259060"/>
            <a:ext cx="137214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58764321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263C5584-55C4-4D14-8136-F9B856CA70F2}"/>
              </a:ext>
            </a:extLst>
          </p:cNvPr>
          <p:cNvSpPr/>
          <p:nvPr/>
        </p:nvSpPr>
        <p:spPr bwMode="auto">
          <a:xfrm>
            <a:off x="3028016" y="4252426"/>
            <a:ext cx="391975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오천팔백칠십육만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사천삼백이십일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B7985F85-73A6-479A-BA0D-E3C1CD2186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8371" y="4055334"/>
            <a:ext cx="360000" cy="355000"/>
          </a:xfrm>
          <a:prstGeom prst="rect">
            <a:avLst/>
          </a:prstGeom>
        </p:spPr>
      </p:pic>
      <p:sp>
        <p:nvSpPr>
          <p:cNvPr id="84" name="TextBox 43">
            <a:extLst>
              <a:ext uri="{FF2B5EF4-FFF2-40B4-BE49-F238E27FC236}">
                <a16:creationId xmlns:a16="http://schemas.microsoft.com/office/drawing/2014/main" xmlns="" id="{25DA4D80-CFE3-4A70-9AF8-03AD519B228C}"/>
              </a:ext>
            </a:extLst>
          </p:cNvPr>
          <p:cNvSpPr txBox="1"/>
          <p:nvPr/>
        </p:nvSpPr>
        <p:spPr>
          <a:xfrm>
            <a:off x="2377371" y="4232834"/>
            <a:ext cx="650645" cy="3847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읽기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EBF01A95-1CAD-45D3-B574-3F5062C2B8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7982" y="4070194"/>
            <a:ext cx="360000" cy="355000"/>
          </a:xfrm>
          <a:prstGeom prst="rect">
            <a:avLst/>
          </a:prstGeom>
        </p:spPr>
      </p:pic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04897DDC-4415-413D-8477-A749BC25D6FE}"/>
              </a:ext>
            </a:extLst>
          </p:cNvPr>
          <p:cNvCxnSpPr/>
          <p:nvPr/>
        </p:nvCxnSpPr>
        <p:spPr bwMode="auto">
          <a:xfrm>
            <a:off x="1385095" y="3420214"/>
            <a:ext cx="5304659" cy="158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3">
            <a:extLst>
              <a:ext uri="{FF2B5EF4-FFF2-40B4-BE49-F238E27FC236}">
                <a16:creationId xmlns:a16="http://schemas.microsoft.com/office/drawing/2014/main" xmlns="" id="{B7D10858-F277-498A-B23E-93FCA83D5F01}"/>
              </a:ext>
            </a:extLst>
          </p:cNvPr>
          <p:cNvSpPr txBox="1"/>
          <p:nvPr/>
        </p:nvSpPr>
        <p:spPr>
          <a:xfrm>
            <a:off x="389043" y="386159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9950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             만큼 더 큰 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18CD5C44-03F7-4BB3-89DF-88E2DD71594E}"/>
              </a:ext>
            </a:extLst>
          </p:cNvPr>
          <p:cNvSpPr txBox="1"/>
          <p:nvPr/>
        </p:nvSpPr>
        <p:spPr>
          <a:xfrm>
            <a:off x="389043" y="432964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9900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              만큼 더 작은 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EA0E77E8-FABD-4FA8-8C2E-DE377182C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1" y="4006325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>
            <a:extLst>
              <a:ext uri="{FF2B5EF4-FFF2-40B4-BE49-F238E27FC236}">
                <a16:creationId xmlns:a16="http://schemas.microsoft.com/office/drawing/2014/main" xmlns="" id="{EFE6249B-DFCD-4938-9632-49C6096B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45" y="443490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372907A1-8C7B-4E71-B278-88116AAF50F7}"/>
              </a:ext>
            </a:extLst>
          </p:cNvPr>
          <p:cNvSpPr/>
          <p:nvPr/>
        </p:nvSpPr>
        <p:spPr bwMode="auto">
          <a:xfrm>
            <a:off x="1526370" y="3834872"/>
            <a:ext cx="75571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661E1420-2A13-41D9-8B80-9F643C8737F3}"/>
              </a:ext>
            </a:extLst>
          </p:cNvPr>
          <p:cNvSpPr/>
          <p:nvPr/>
        </p:nvSpPr>
        <p:spPr>
          <a:xfrm>
            <a:off x="2102061" y="3722187"/>
            <a:ext cx="296538" cy="29210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B07A252F-FA28-4C8E-B3E0-BB29E30DA03E}"/>
              </a:ext>
            </a:extLst>
          </p:cNvPr>
          <p:cNvSpPr/>
          <p:nvPr/>
        </p:nvSpPr>
        <p:spPr bwMode="auto">
          <a:xfrm>
            <a:off x="2439631" y="4286988"/>
            <a:ext cx="755710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FF786B59-B981-45FF-A8EA-2D95CF39F8A2}"/>
              </a:ext>
            </a:extLst>
          </p:cNvPr>
          <p:cNvSpPr/>
          <p:nvPr/>
        </p:nvSpPr>
        <p:spPr>
          <a:xfrm>
            <a:off x="3015322" y="4174303"/>
            <a:ext cx="296538" cy="29210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1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A9DD704C-785B-4E1E-8936-5AA11FA3DBCC}"/>
              </a:ext>
            </a:extLst>
          </p:cNvPr>
          <p:cNvSpPr/>
          <p:nvPr/>
        </p:nvSpPr>
        <p:spPr>
          <a:xfrm>
            <a:off x="192745" y="3356992"/>
            <a:ext cx="6667165" cy="17281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79">
            <a:extLst>
              <a:ext uri="{FF2B5EF4-FFF2-40B4-BE49-F238E27FC236}">
                <a16:creationId xmlns:a16="http://schemas.microsoft.com/office/drawing/2014/main" xmlns="" id="{E992F9FA-0930-4D2A-B8A3-65B421572EC7}"/>
              </a:ext>
            </a:extLst>
          </p:cNvPr>
          <p:cNvSpPr/>
          <p:nvPr/>
        </p:nvSpPr>
        <p:spPr>
          <a:xfrm>
            <a:off x="338478" y="317697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16CDA5A4-EEC9-4C92-86EC-2B0828A84D1F}"/>
              </a:ext>
            </a:extLst>
          </p:cNvPr>
          <p:cNvSpPr txBox="1"/>
          <p:nvPr/>
        </p:nvSpPr>
        <p:spPr>
          <a:xfrm>
            <a:off x="394909" y="3767678"/>
            <a:ext cx="639596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십만의 자리에 먼저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놓고 가장 큰 수부터 높은 자리에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차례로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놓으면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87564321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87564321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팔천칠백오십육만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사천삼백이십일이라고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직각 삼각형 69">
            <a:extLst>
              <a:ext uri="{FF2B5EF4-FFF2-40B4-BE49-F238E27FC236}">
                <a16:creationId xmlns:a16="http://schemas.microsoft.com/office/drawing/2014/main" xmlns="" id="{D1FBDEEB-E961-4C13-86E0-FC8106143D06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천만을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889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CEED06F4-87CA-40CE-AC55-87C30ED02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519" y="4370908"/>
            <a:ext cx="645414" cy="41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CEED06F4-87CA-40CE-AC55-87C30ED02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4379193"/>
            <a:ext cx="645414" cy="41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CEED06F4-87CA-40CE-AC55-87C30ED02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49322"/>
            <a:ext cx="645414" cy="41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천만을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후원 단체에서 교육 활동을 지원한 전 세계 어린이의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지원받은 어린이의 수를 읽어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우리가 후원할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있는 방법도 생각해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60319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\lesson01\ops\ms_lesson01\images\ms_41_1_03_07_01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2484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직사각형 57"/>
          <p:cNvSpPr/>
          <p:nvPr/>
        </p:nvSpPr>
        <p:spPr bwMode="auto">
          <a:xfrm>
            <a:off x="899592" y="4374211"/>
            <a:ext cx="1084778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천이백만 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98E2DF59-3A35-4DC9-85CC-F49821352F08}"/>
              </a:ext>
            </a:extLst>
          </p:cNvPr>
          <p:cNvSpPr/>
          <p:nvPr/>
        </p:nvSpPr>
        <p:spPr bwMode="auto">
          <a:xfrm>
            <a:off x="2879812" y="4394717"/>
            <a:ext cx="1309804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육백구십만 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C762CE04-5EDD-4DD8-BA88-1866A9B5B5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9585" y="4608317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640" y="4608317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E321CA8F-FB20-419E-B772-4F26683ADE41}"/>
              </a:ext>
            </a:extLst>
          </p:cNvPr>
          <p:cNvSpPr/>
          <p:nvPr/>
        </p:nvSpPr>
        <p:spPr bwMode="auto">
          <a:xfrm>
            <a:off x="5112060" y="4389652"/>
            <a:ext cx="1303688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천백삼십만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2BC15A75-16A6-4D13-A6DF-F9AA4D9B37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9423" y="4616602"/>
            <a:ext cx="360000" cy="355000"/>
          </a:xfrm>
          <a:prstGeom prst="rect">
            <a:avLst/>
          </a:prstGeom>
        </p:spPr>
      </p:pic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천만을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D:\★[초등] 교사용DVD 자료\수학(박) 4-1 지도서\app\resource\contents_sub\lesson01\ops\ms_lesson01\images\ms_41_1_03_07_01\img_01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4" r="15810" b="44365"/>
          <a:stretch/>
        </p:blipFill>
        <p:spPr bwMode="auto">
          <a:xfrm>
            <a:off x="752449" y="2564904"/>
            <a:ext cx="5996125" cy="186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1079612" y="3939874"/>
            <a:ext cx="13293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12000000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/>
          <p:cNvSpPr txBox="1"/>
          <p:nvPr/>
        </p:nvSpPr>
        <p:spPr>
          <a:xfrm>
            <a:off x="3130915" y="3944379"/>
            <a:ext cx="13293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6900000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5110953" y="3939874"/>
            <a:ext cx="13293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11300000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/>
          <p:cNvSpPr txBox="1"/>
          <p:nvPr/>
        </p:nvSpPr>
        <p:spPr>
          <a:xfrm>
            <a:off x="894465" y="2649487"/>
            <a:ext cx="1769323" cy="3474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교육 시설 지원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/>
          <p:cNvSpPr txBox="1"/>
          <p:nvPr/>
        </p:nvSpPr>
        <p:spPr>
          <a:xfrm>
            <a:off x="2919799" y="2652008"/>
            <a:ext cx="17693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놀이 시설 지원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/>
          <p:cNvSpPr txBox="1"/>
          <p:nvPr/>
        </p:nvSpPr>
        <p:spPr>
          <a:xfrm>
            <a:off x="4945133" y="2654529"/>
            <a:ext cx="17693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학습 물품 지원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1B66F12E-775E-4BB9-A361-B483C4B8FFEF}"/>
              </a:ext>
            </a:extLst>
          </p:cNvPr>
          <p:cNvGrpSpPr/>
          <p:nvPr/>
        </p:nvGrpSpPr>
        <p:grpSpPr>
          <a:xfrm>
            <a:off x="2783730" y="5286513"/>
            <a:ext cx="1637266" cy="263210"/>
            <a:chOff x="319554" y="1245924"/>
            <a:chExt cx="2636592" cy="423864"/>
          </a:xfrm>
        </p:grpSpPr>
        <p:pic>
          <p:nvPicPr>
            <p:cNvPr id="77" name="Picture 11">
              <a:extLst>
                <a:ext uri="{FF2B5EF4-FFF2-40B4-BE49-F238E27FC236}">
                  <a16:creationId xmlns="" xmlns:a16="http://schemas.microsoft.com/office/drawing/2014/main" id="{DB6BB24D-AA0F-4EB4-9E3E-C156CE7F2F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>
              <a:extLst>
                <a:ext uri="{FF2B5EF4-FFF2-40B4-BE49-F238E27FC236}">
                  <a16:creationId xmlns="" xmlns:a16="http://schemas.microsoft.com/office/drawing/2014/main" id="{55A484E5-C07F-45BE-9EAD-78E77D5F5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>
              <a:extLst>
                <a:ext uri="{FF2B5EF4-FFF2-40B4-BE49-F238E27FC236}">
                  <a16:creationId xmlns="" xmlns:a16="http://schemas.microsoft.com/office/drawing/2014/main" id="{77A2AE76-368A-4534-9CE3-93DCD400C6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>
              <a:extLst>
                <a:ext uri="{FF2B5EF4-FFF2-40B4-BE49-F238E27FC236}">
                  <a16:creationId xmlns="" xmlns:a16="http://schemas.microsoft.com/office/drawing/2014/main" id="{D3EA9F60-6C88-48AB-B2EB-E35CF35D05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A26DE492-0CF5-4AD8-A96D-BE0B49E4E486}"/>
              </a:ext>
            </a:extLst>
          </p:cNvPr>
          <p:cNvSpPr/>
          <p:nvPr/>
        </p:nvSpPr>
        <p:spPr>
          <a:xfrm>
            <a:off x="2567440" y="53427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1892627" y="4380727"/>
            <a:ext cx="423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43"/>
          <p:cNvSpPr txBox="1"/>
          <p:nvPr/>
        </p:nvSpPr>
        <p:spPr>
          <a:xfrm>
            <a:off x="4112435" y="4386569"/>
            <a:ext cx="423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43"/>
          <p:cNvSpPr txBox="1"/>
          <p:nvPr/>
        </p:nvSpPr>
        <p:spPr>
          <a:xfrm>
            <a:off x="6347965" y="4375126"/>
            <a:ext cx="423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73913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suhi_p_0401_01_0004.html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(20~21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천만을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후원 단체에서 교육 활동을 지원한 전 세계 어린이의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지원받은 어린이의 수를 읽어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우리가 후원할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있는 방법도 생각해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2484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39715" y="528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천만을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A26DE492-0CF5-4AD8-A96D-BE0B49E4E486}"/>
              </a:ext>
            </a:extLst>
          </p:cNvPr>
          <p:cNvSpPr/>
          <p:nvPr/>
        </p:nvSpPr>
        <p:spPr>
          <a:xfrm>
            <a:off x="2483768" y="53427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8">
            <a:extLst>
              <a:ext uri="{FF2B5EF4-FFF2-40B4-BE49-F238E27FC236}">
                <a16:creationId xmlns="" xmlns:a16="http://schemas.microsoft.com/office/drawing/2014/main" id="{67EFA134-97C2-4926-A92A-D2591AFFD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21" y="3176972"/>
            <a:ext cx="1196043" cy="119604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95" y="3186336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/>
          <p:cNvSpPr/>
          <p:nvPr/>
        </p:nvSpPr>
        <p:spPr>
          <a:xfrm>
            <a:off x="2803555" y="41162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4527" y="5112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1B66F12E-775E-4BB9-A361-B483C4B8FFEF}"/>
              </a:ext>
            </a:extLst>
          </p:cNvPr>
          <p:cNvGrpSpPr/>
          <p:nvPr/>
        </p:nvGrpSpPr>
        <p:grpSpPr>
          <a:xfrm>
            <a:off x="2783730" y="5286513"/>
            <a:ext cx="1637266" cy="263210"/>
            <a:chOff x="319554" y="1245924"/>
            <a:chExt cx="2636592" cy="423864"/>
          </a:xfrm>
        </p:grpSpPr>
        <p:pic>
          <p:nvPicPr>
            <p:cNvPr id="58" name="Picture 11">
              <a:extLst>
                <a:ext uri="{FF2B5EF4-FFF2-40B4-BE49-F238E27FC236}">
                  <a16:creationId xmlns="" xmlns:a16="http://schemas.microsoft.com/office/drawing/2014/main" id="{DB6BB24D-AA0F-4EB4-9E3E-C156CE7F2F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="" xmlns:a16="http://schemas.microsoft.com/office/drawing/2014/main" id="{77A2AE76-368A-4534-9CE3-93DCD400C6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178" y="1312601"/>
              <a:ext cx="800101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4">
              <a:extLst>
                <a:ext uri="{FF2B5EF4-FFF2-40B4-BE49-F238E27FC236}">
                  <a16:creationId xmlns="" xmlns:a16="http://schemas.microsoft.com/office/drawing/2014/main" id="{D3EA9F60-6C88-48AB-B2EB-E35CF35D05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5" name="Picture 12">
            <a:extLst>
              <a:ext uri="{FF2B5EF4-FFF2-40B4-BE49-F238E27FC236}">
                <a16:creationId xmlns="" xmlns:a16="http://schemas.microsoft.com/office/drawing/2014/main" id="{55A484E5-C07F-45BE-9EAD-78E77D5F5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933" y="5330875"/>
            <a:ext cx="485015" cy="183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257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천만을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후원 단체에서 교육 활동을 지원한 전 세계 어린이의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지원받은 어린이의 수를 읽어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우리가 후원할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있는 방법도 생각해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2484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천만을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1B66F12E-775E-4BB9-A361-B483C4B8FFEF}"/>
              </a:ext>
            </a:extLst>
          </p:cNvPr>
          <p:cNvGrpSpPr/>
          <p:nvPr/>
        </p:nvGrpSpPr>
        <p:grpSpPr>
          <a:xfrm>
            <a:off x="2783730" y="5286513"/>
            <a:ext cx="1637266" cy="263210"/>
            <a:chOff x="319554" y="1245924"/>
            <a:chExt cx="2636592" cy="423864"/>
          </a:xfrm>
        </p:grpSpPr>
        <p:pic>
          <p:nvPicPr>
            <p:cNvPr id="77" name="Picture 11">
              <a:extLst>
                <a:ext uri="{FF2B5EF4-FFF2-40B4-BE49-F238E27FC236}">
                  <a16:creationId xmlns="" xmlns:a16="http://schemas.microsoft.com/office/drawing/2014/main" id="{DB6BB24D-AA0F-4EB4-9E3E-C156CE7F2F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>
              <a:extLst>
                <a:ext uri="{FF2B5EF4-FFF2-40B4-BE49-F238E27FC236}">
                  <a16:creationId xmlns="" xmlns:a16="http://schemas.microsoft.com/office/drawing/2014/main" id="{77A2AE76-368A-4534-9CE3-93DCD400C6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178" y="1312601"/>
              <a:ext cx="800101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>
              <a:extLst>
                <a:ext uri="{FF2B5EF4-FFF2-40B4-BE49-F238E27FC236}">
                  <a16:creationId xmlns="" xmlns:a16="http://schemas.microsoft.com/office/drawing/2014/main" id="{D3EA9F60-6C88-48AB-B2EB-E35CF35D05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A26DE492-0CF5-4AD8-A96D-BE0B49E4E486}"/>
              </a:ext>
            </a:extLst>
          </p:cNvPr>
          <p:cNvSpPr/>
          <p:nvPr/>
        </p:nvSpPr>
        <p:spPr>
          <a:xfrm>
            <a:off x="2567440" y="41303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8">
            <a:extLst>
              <a:ext uri="{FF2B5EF4-FFF2-40B4-BE49-F238E27FC236}">
                <a16:creationId xmlns="" xmlns:a16="http://schemas.microsoft.com/office/drawing/2014/main" id="{67EFA134-97C2-4926-A92A-D2591AFFD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176972"/>
            <a:ext cx="1196043" cy="119604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타원 83"/>
          <p:cNvSpPr/>
          <p:nvPr/>
        </p:nvSpPr>
        <p:spPr>
          <a:xfrm>
            <a:off x="2271681" y="41303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말풍선: 모서리가 둥근 사각형 91">
            <a:extLst>
              <a:ext uri="{FF2B5EF4-FFF2-40B4-BE49-F238E27FC236}">
                <a16:creationId xmlns="" xmlns:a16="http://schemas.microsoft.com/office/drawing/2014/main" id="{894EE55C-5B3E-47D5-BD42-BBF4365F120E}"/>
              </a:ext>
            </a:extLst>
          </p:cNvPr>
          <p:cNvSpPr/>
          <p:nvPr/>
        </p:nvSpPr>
        <p:spPr>
          <a:xfrm>
            <a:off x="2897419" y="3269772"/>
            <a:ext cx="3169936" cy="1019724"/>
          </a:xfrm>
          <a:prstGeom prst="wedgeRoundRectCallout">
            <a:avLst>
              <a:gd name="adj1" fmla="val -57835"/>
              <a:gd name="adj2" fmla="val -7965"/>
              <a:gd name="adj3" fmla="val 16667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우리가 후원할 수 있는</a:t>
            </a:r>
            <a:endParaRPr lang="en-US" altLang="ko-KR" sz="1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방법도 생각해 보자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직사각형 47"/>
          <p:cNvSpPr>
            <a:spLocks noChangeArrowheads="1"/>
          </p:cNvSpPr>
          <p:nvPr/>
        </p:nvSpPr>
        <p:spPr bwMode="auto">
          <a:xfrm>
            <a:off x="7056276" y="5121188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suhi_p_0401_01_0004_1</a:t>
            </a:r>
          </a:p>
          <a:p>
            <a:pPr algn="just"/>
            <a:endParaRPr kumimoji="0"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우리가 후원할 수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있는 방법도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생각해 보자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12">
            <a:extLst>
              <a:ext uri="{FF2B5EF4-FFF2-40B4-BE49-F238E27FC236}">
                <a16:creationId xmlns="" xmlns:a16="http://schemas.microsoft.com/office/drawing/2014/main" id="{55A484E5-C07F-45BE-9EAD-78E77D5F5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933" y="5330875"/>
            <a:ext cx="485015" cy="183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542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3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43"/>
          <p:cNvSpPr txBox="1"/>
          <p:nvPr/>
        </p:nvSpPr>
        <p:spPr>
          <a:xfrm>
            <a:off x="4799634" y="3639361"/>
            <a:ext cx="423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5093530" y="4266898"/>
            <a:ext cx="423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428475" y="1304764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후원 단체에서 교육 활동을 지원한 전 세계 어린이의 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지원받은 어린이의 수를 모두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568496"/>
              </p:ext>
            </p:extLst>
          </p:nvPr>
        </p:nvGraphicFramePr>
        <p:xfrm>
          <a:off x="1010319" y="2042379"/>
          <a:ext cx="5652629" cy="7620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067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6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390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시설 지원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9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놀이 시설 지원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9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 물품 지원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9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23500000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7450000</a:t>
                      </a: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12860000</a:t>
                      </a: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 bwMode="auto">
          <a:xfrm>
            <a:off x="3014190" y="3022458"/>
            <a:ext cx="211840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이천삼백오십만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056" y="3145007"/>
            <a:ext cx="360000" cy="355000"/>
          </a:xfrm>
          <a:prstGeom prst="rect">
            <a:avLst/>
          </a:prstGeom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5D02423C-CC8D-443E-BF79-C26FD4AFD949}"/>
              </a:ext>
            </a:extLst>
          </p:cNvPr>
          <p:cNvSpPr/>
          <p:nvPr/>
        </p:nvSpPr>
        <p:spPr bwMode="auto">
          <a:xfrm>
            <a:off x="3029013" y="3648940"/>
            <a:ext cx="187113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칠백사십오만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E9216A31-6B2A-49B1-8B7B-CC06B07F6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102" y="3846582"/>
            <a:ext cx="360000" cy="3550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D8DC831C-A141-4843-889E-7D140356A779}"/>
              </a:ext>
            </a:extLst>
          </p:cNvPr>
          <p:cNvSpPr/>
          <p:nvPr/>
        </p:nvSpPr>
        <p:spPr bwMode="auto">
          <a:xfrm>
            <a:off x="3024337" y="4278375"/>
            <a:ext cx="215973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천이백팔십육만 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4A4B4D5E-85A1-4D3C-9A0D-7A64EA316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414" y="4474119"/>
            <a:ext cx="360000" cy="355000"/>
          </a:xfrm>
          <a:prstGeom prst="rect">
            <a:avLst/>
          </a:prstGeom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xmlns="" id="{03052347-24DB-47F8-A55D-F0675C27F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088" y="2973870"/>
            <a:ext cx="709955" cy="4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천만을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03052347-24DB-47F8-A55D-F0675C27F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235" y="3603305"/>
            <a:ext cx="709955" cy="4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03052347-24DB-47F8-A55D-F0675C27F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382" y="4232740"/>
            <a:ext cx="709955" cy="4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43"/>
          <p:cNvSpPr txBox="1"/>
          <p:nvPr/>
        </p:nvSpPr>
        <p:spPr>
          <a:xfrm>
            <a:off x="5076056" y="3022458"/>
            <a:ext cx="42356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761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CEED06F4-87CA-40CE-AC55-87C30ED02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519" y="4370908"/>
            <a:ext cx="645414" cy="41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CEED06F4-87CA-40CE-AC55-87C30ED02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4379193"/>
            <a:ext cx="645414" cy="41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CEED06F4-87CA-40CE-AC55-87C30ED02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49322"/>
            <a:ext cx="645414" cy="41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천만을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후원 단체에서 교육 활동을 지원한 전 세계 어린이의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지원받은 어린이의 수를 읽어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우리가 후원할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있는 방법도 생각해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2484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직사각형 57"/>
          <p:cNvSpPr/>
          <p:nvPr/>
        </p:nvSpPr>
        <p:spPr bwMode="auto">
          <a:xfrm>
            <a:off x="955162" y="4374211"/>
            <a:ext cx="131258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천이백만 명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98E2DF59-3A35-4DC9-85CC-F49821352F08}"/>
              </a:ext>
            </a:extLst>
          </p:cNvPr>
          <p:cNvSpPr/>
          <p:nvPr/>
        </p:nvSpPr>
        <p:spPr bwMode="auto">
          <a:xfrm>
            <a:off x="2917012" y="4394717"/>
            <a:ext cx="158486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육백구십만 명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C762CE04-5EDD-4DD8-BA88-1866A9B5B5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9585" y="4608317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1640" y="4608317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E321CA8F-FB20-419E-B772-4F26683ADE41}"/>
              </a:ext>
            </a:extLst>
          </p:cNvPr>
          <p:cNvSpPr/>
          <p:nvPr/>
        </p:nvSpPr>
        <p:spPr bwMode="auto">
          <a:xfrm>
            <a:off x="5154777" y="4389652"/>
            <a:ext cx="157746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천백삼십만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명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2BC15A75-16A6-4D13-A6DF-F9AA4D9B37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3750" y="4608317"/>
            <a:ext cx="360000" cy="355000"/>
          </a:xfrm>
          <a:prstGeom prst="rect">
            <a:avLst/>
          </a:prstGeom>
        </p:spPr>
      </p:pic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천만을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D:\★[초등] 교사용DVD 자료\수학(박) 4-1 지도서\app\resource\contents_sub\lesson01\ops\ms_lesson01\images\ms_41_1_03_07_01\img_01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4" r="15810" b="44365"/>
          <a:stretch/>
        </p:blipFill>
        <p:spPr bwMode="auto">
          <a:xfrm>
            <a:off x="752449" y="2564904"/>
            <a:ext cx="5996125" cy="186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1079612" y="3939874"/>
            <a:ext cx="13293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12000000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/>
          <p:cNvSpPr txBox="1"/>
          <p:nvPr/>
        </p:nvSpPr>
        <p:spPr>
          <a:xfrm>
            <a:off x="3130915" y="3944379"/>
            <a:ext cx="13293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6900000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5110953" y="3939874"/>
            <a:ext cx="13293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11300000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43"/>
          <p:cNvSpPr txBox="1"/>
          <p:nvPr/>
        </p:nvSpPr>
        <p:spPr>
          <a:xfrm>
            <a:off x="894465" y="2649487"/>
            <a:ext cx="1769323" cy="3474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교육 시설 지원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/>
          <p:cNvSpPr txBox="1"/>
          <p:nvPr/>
        </p:nvSpPr>
        <p:spPr>
          <a:xfrm>
            <a:off x="2919799" y="2652008"/>
            <a:ext cx="17693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놀이 시설 지원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/>
          <p:cNvSpPr txBox="1"/>
          <p:nvPr/>
        </p:nvSpPr>
        <p:spPr>
          <a:xfrm>
            <a:off x="4945133" y="2654529"/>
            <a:ext cx="17693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학습 물품 지원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1B66F12E-775E-4BB9-A361-B483C4B8FFEF}"/>
              </a:ext>
            </a:extLst>
          </p:cNvPr>
          <p:cNvGrpSpPr/>
          <p:nvPr/>
        </p:nvGrpSpPr>
        <p:grpSpPr>
          <a:xfrm>
            <a:off x="2783730" y="5286513"/>
            <a:ext cx="1637266" cy="263210"/>
            <a:chOff x="319554" y="1245924"/>
            <a:chExt cx="2636592" cy="423864"/>
          </a:xfrm>
        </p:grpSpPr>
        <p:pic>
          <p:nvPicPr>
            <p:cNvPr id="77" name="Picture 11">
              <a:extLst>
                <a:ext uri="{FF2B5EF4-FFF2-40B4-BE49-F238E27FC236}">
                  <a16:creationId xmlns="" xmlns:a16="http://schemas.microsoft.com/office/drawing/2014/main" id="{DB6BB24D-AA0F-4EB4-9E3E-C156CE7F2F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>
              <a:extLst>
                <a:ext uri="{FF2B5EF4-FFF2-40B4-BE49-F238E27FC236}">
                  <a16:creationId xmlns="" xmlns:a16="http://schemas.microsoft.com/office/drawing/2014/main" id="{55A484E5-C07F-45BE-9EAD-78E77D5F5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>
              <a:extLst>
                <a:ext uri="{FF2B5EF4-FFF2-40B4-BE49-F238E27FC236}">
                  <a16:creationId xmlns="" xmlns:a16="http://schemas.microsoft.com/office/drawing/2014/main" id="{77A2AE76-368A-4534-9CE3-93DCD400C6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>
              <a:extLst>
                <a:ext uri="{FF2B5EF4-FFF2-40B4-BE49-F238E27FC236}">
                  <a16:creationId xmlns="" xmlns:a16="http://schemas.microsoft.com/office/drawing/2014/main" id="{D3EA9F60-6C88-48AB-B2EB-E35CF35D05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E836AD6-52B6-4A1A-A1D4-92C6DD77E1F5}"/>
              </a:ext>
            </a:extLst>
          </p:cNvPr>
          <p:cNvSpPr/>
          <p:nvPr/>
        </p:nvSpPr>
        <p:spPr>
          <a:xfrm>
            <a:off x="192745" y="3494660"/>
            <a:ext cx="6667165" cy="15905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45">
            <a:extLst>
              <a:ext uri="{FF2B5EF4-FFF2-40B4-BE49-F238E27FC236}">
                <a16:creationId xmlns:a16="http://schemas.microsoft.com/office/drawing/2014/main" xmlns="" id="{56D2ADCD-29A6-4F39-9613-3C07B44A93CD}"/>
              </a:ext>
            </a:extLst>
          </p:cNvPr>
          <p:cNvSpPr/>
          <p:nvPr/>
        </p:nvSpPr>
        <p:spPr>
          <a:xfrm>
            <a:off x="338478" y="331464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43">
            <a:extLst>
              <a:ext uri="{FF2B5EF4-FFF2-40B4-BE49-F238E27FC236}">
                <a16:creationId xmlns:a16="http://schemas.microsoft.com/office/drawing/2014/main" xmlns="" id="{8D02B1C5-C750-4E73-940E-3DDFA8B86669}"/>
              </a:ext>
            </a:extLst>
          </p:cNvPr>
          <p:cNvSpPr txBox="1"/>
          <p:nvPr/>
        </p:nvSpPr>
        <p:spPr>
          <a:xfrm>
            <a:off x="575556" y="3715288"/>
            <a:ext cx="61798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12000000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명은 천이백만 명이라고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6" name="Picture 2">
            <a:extLst>
              <a:ext uri="{FF2B5EF4-FFF2-40B4-BE49-F238E27FC236}">
                <a16:creationId xmlns:a16="http://schemas.microsoft.com/office/drawing/2014/main" xmlns="" id="{122CA5DB-72D0-4147-A852-C02394DF3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1" y="381124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43">
            <a:extLst>
              <a:ext uri="{FF2B5EF4-FFF2-40B4-BE49-F238E27FC236}">
                <a16:creationId xmlns:a16="http://schemas.microsoft.com/office/drawing/2014/main" xmlns="" id="{084D29D8-DBC9-424A-B5FC-68F43A4B6D6F}"/>
              </a:ext>
            </a:extLst>
          </p:cNvPr>
          <p:cNvSpPr txBox="1"/>
          <p:nvPr/>
        </p:nvSpPr>
        <p:spPr>
          <a:xfrm>
            <a:off x="575556" y="4102956"/>
            <a:ext cx="61798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6900000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육백구십만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명이라고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8" name="Picture 2">
            <a:extLst>
              <a:ext uri="{FF2B5EF4-FFF2-40B4-BE49-F238E27FC236}">
                <a16:creationId xmlns:a16="http://schemas.microsoft.com/office/drawing/2014/main" xmlns="" id="{A57B8DC5-043B-48DA-9627-3EB6DA2D2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1" y="419891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43">
            <a:extLst>
              <a:ext uri="{FF2B5EF4-FFF2-40B4-BE49-F238E27FC236}">
                <a16:creationId xmlns:a16="http://schemas.microsoft.com/office/drawing/2014/main" xmlns="" id="{F2332550-4554-497F-906F-0B035254445B}"/>
              </a:ext>
            </a:extLst>
          </p:cNvPr>
          <p:cNvSpPr txBox="1"/>
          <p:nvPr/>
        </p:nvSpPr>
        <p:spPr>
          <a:xfrm>
            <a:off x="575556" y="4489383"/>
            <a:ext cx="61798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11300000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천백삼십만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명이라고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0" name="Picture 2">
            <a:extLst>
              <a:ext uri="{FF2B5EF4-FFF2-40B4-BE49-F238E27FC236}">
                <a16:creationId xmlns:a16="http://schemas.microsoft.com/office/drawing/2014/main" xmlns="" id="{7CD53717-D8CE-4339-9114-F1C469EB8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1" y="458534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각 삼각형 90">
            <a:extLst>
              <a:ext uri="{FF2B5EF4-FFF2-40B4-BE49-F238E27FC236}">
                <a16:creationId xmlns:a16="http://schemas.microsoft.com/office/drawing/2014/main" xmlns="" id="{007F9AC7-F0AD-4300-A046-C7821497C19A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0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천만을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천만을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438" y="2298243"/>
            <a:ext cx="1422359" cy="79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7" b="8060"/>
          <a:stretch/>
        </p:blipFill>
        <p:spPr bwMode="auto">
          <a:xfrm>
            <a:off x="1973689" y="3090072"/>
            <a:ext cx="1705854" cy="71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83615"/>
            <a:ext cx="1837825" cy="70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3957212" y="2636912"/>
            <a:ext cx="201780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10</a:t>
            </a:r>
            <a:r>
              <a:rPr lang="ko-KR" altLang="en-US" sz="1900" dirty="0" smtClean="0">
                <a:latin typeface="+mn-ea"/>
                <a:ea typeface="+mn-ea"/>
              </a:rPr>
              <a:t>만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54845" y="3462085"/>
            <a:ext cx="201780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100</a:t>
            </a:r>
            <a:r>
              <a:rPr lang="ko-KR" altLang="en-US" sz="1900" dirty="0" smtClean="0">
                <a:latin typeface="+mn-ea"/>
                <a:ea typeface="+mn-ea"/>
              </a:rPr>
              <a:t>만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57212" y="4204263"/>
            <a:ext cx="201780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1000</a:t>
            </a:r>
            <a:r>
              <a:rPr lang="ko-KR" altLang="en-US" sz="1900" dirty="0" smtClean="0">
                <a:latin typeface="+mn-ea"/>
                <a:ea typeface="+mn-ea"/>
              </a:rPr>
              <a:t>만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05429" y="2684239"/>
            <a:ext cx="4292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만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446621" y="3465004"/>
            <a:ext cx="4292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만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43079" y="4221088"/>
            <a:ext cx="4292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만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33521" y="2708920"/>
            <a:ext cx="4292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smtClean="0">
                <a:latin typeface="+mn-ea"/>
                <a:ea typeface="+mn-ea"/>
              </a:rPr>
              <a:t>일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74713" y="3465004"/>
            <a:ext cx="4292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smtClean="0">
                <a:latin typeface="+mn-ea"/>
                <a:ea typeface="+mn-ea"/>
              </a:rPr>
              <a:t>일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346721" y="4232411"/>
            <a:ext cx="4292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smtClean="0">
                <a:latin typeface="+mn-ea"/>
                <a:ea typeface="+mn-ea"/>
              </a:rPr>
              <a:t>일</a:t>
            </a:r>
            <a:endParaRPr lang="ko-KR" altLang="en-US" sz="1900" dirty="0">
              <a:latin typeface="+mn-ea"/>
              <a:ea typeface="+mn-ea"/>
            </a:endParaRPr>
          </a:p>
        </p:txBody>
      </p: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15100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내의 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\lesson01\ops\ms_lesson01\images\ms_41_1_03_01_01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000" y="304342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10">
            <a:extLst>
              <a:ext uri="{FF2B5EF4-FFF2-40B4-BE49-F238E27FC236}">
                <a16:creationId xmlns:a16="http://schemas.microsoft.com/office/drawing/2014/main" xmlns="" id="{626DD215-7385-4B8C-BFFD-22404B3E6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931" y="304342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0">
            <a:extLst>
              <a:ext uri="{FF2B5EF4-FFF2-40B4-BE49-F238E27FC236}">
                <a16:creationId xmlns:a16="http://schemas.microsoft.com/office/drawing/2014/main" xmlns="" id="{0B3C4F40-37FD-4433-9510-CAC64D504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391" y="304342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천만을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모서리가 둥근 직사각형 60">
            <a:extLst>
              <a:ext uri="{FF2B5EF4-FFF2-40B4-BE49-F238E27FC236}">
                <a16:creationId xmlns:a16="http://schemas.microsoft.com/office/drawing/2014/main" xmlns="" id="{7D16EB56-7C49-4C28-9B15-6417A17DB5D3}"/>
              </a:ext>
            </a:extLst>
          </p:cNvPr>
          <p:cNvSpPr/>
          <p:nvPr/>
        </p:nvSpPr>
        <p:spPr bwMode="auto">
          <a:xfrm>
            <a:off x="985444" y="2964628"/>
            <a:ext cx="1048603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53" name="모서리가 둥근 직사각형 61">
            <a:extLst>
              <a:ext uri="{FF2B5EF4-FFF2-40B4-BE49-F238E27FC236}">
                <a16:creationId xmlns:a16="http://schemas.microsoft.com/office/drawing/2014/main" xmlns="" id="{E08F3C52-24BC-4CDD-A870-4D14FC085DEA}"/>
              </a:ext>
            </a:extLst>
          </p:cNvPr>
          <p:cNvSpPr/>
          <p:nvPr/>
        </p:nvSpPr>
        <p:spPr bwMode="auto">
          <a:xfrm>
            <a:off x="2372938" y="2964628"/>
            <a:ext cx="1058877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54" name="모서리가 둥근 직사각형 62">
            <a:extLst>
              <a:ext uri="{FF2B5EF4-FFF2-40B4-BE49-F238E27FC236}">
                <a16:creationId xmlns:a16="http://schemas.microsoft.com/office/drawing/2014/main" xmlns="" id="{39ECEADC-9F5F-407F-804B-ECA58002677D}"/>
              </a:ext>
            </a:extLst>
          </p:cNvPr>
          <p:cNvSpPr/>
          <p:nvPr/>
        </p:nvSpPr>
        <p:spPr bwMode="auto">
          <a:xfrm>
            <a:off x="3687405" y="2964628"/>
            <a:ext cx="1058877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55" name="모서리가 둥근 직사각형 68">
            <a:extLst>
              <a:ext uri="{FF2B5EF4-FFF2-40B4-BE49-F238E27FC236}">
                <a16:creationId xmlns:a16="http://schemas.microsoft.com/office/drawing/2014/main" xmlns="" id="{093A1E19-3943-45C3-BC7A-FAA736C493D2}"/>
              </a:ext>
            </a:extLst>
          </p:cNvPr>
          <p:cNvSpPr/>
          <p:nvPr/>
        </p:nvSpPr>
        <p:spPr bwMode="auto">
          <a:xfrm>
            <a:off x="5001874" y="2964628"/>
            <a:ext cx="118611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57" name="아래로 구부러진 화살표 71">
            <a:extLst>
              <a:ext uri="{FF2B5EF4-FFF2-40B4-BE49-F238E27FC236}">
                <a16:creationId xmlns:a16="http://schemas.microsoft.com/office/drawing/2014/main" xmlns="" id="{E59AB837-58D9-44DB-BE51-92D777B08113}"/>
              </a:ext>
            </a:extLst>
          </p:cNvPr>
          <p:cNvSpPr/>
          <p:nvPr/>
        </p:nvSpPr>
        <p:spPr bwMode="auto">
          <a:xfrm>
            <a:off x="1460113" y="2405817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아래로 구부러진 화살표 72">
            <a:extLst>
              <a:ext uri="{FF2B5EF4-FFF2-40B4-BE49-F238E27FC236}">
                <a16:creationId xmlns:a16="http://schemas.microsoft.com/office/drawing/2014/main" xmlns="" id="{C4B8FF06-E508-4D33-826C-96E40993CF52}"/>
              </a:ext>
            </a:extLst>
          </p:cNvPr>
          <p:cNvSpPr/>
          <p:nvPr/>
        </p:nvSpPr>
        <p:spPr bwMode="auto">
          <a:xfrm>
            <a:off x="2847606" y="2405817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아래로 구부러진 화살표 74">
            <a:extLst>
              <a:ext uri="{FF2B5EF4-FFF2-40B4-BE49-F238E27FC236}">
                <a16:creationId xmlns:a16="http://schemas.microsoft.com/office/drawing/2014/main" xmlns="" id="{A305464C-80C9-410B-AAAC-0459FDAC0669}"/>
              </a:ext>
            </a:extLst>
          </p:cNvPr>
          <p:cNvSpPr/>
          <p:nvPr/>
        </p:nvSpPr>
        <p:spPr bwMode="auto">
          <a:xfrm>
            <a:off x="4219853" y="2405817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모서리가 둥근 직사각형 76">
            <a:extLst>
              <a:ext uri="{FF2B5EF4-FFF2-40B4-BE49-F238E27FC236}">
                <a16:creationId xmlns:a16="http://schemas.microsoft.com/office/drawing/2014/main" xmlns="" id="{DD06CA2B-0AEB-4E40-A65B-CF90BAD2B6ED}"/>
              </a:ext>
            </a:extLst>
          </p:cNvPr>
          <p:cNvSpPr/>
          <p:nvPr/>
        </p:nvSpPr>
        <p:spPr bwMode="auto">
          <a:xfrm>
            <a:off x="1679191" y="2283153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70" name="모서리가 둥근 직사각형 77">
            <a:extLst>
              <a:ext uri="{FF2B5EF4-FFF2-40B4-BE49-F238E27FC236}">
                <a16:creationId xmlns:a16="http://schemas.microsoft.com/office/drawing/2014/main" xmlns="" id="{7EA61394-C062-43F8-AB35-E9B118CDFC50}"/>
              </a:ext>
            </a:extLst>
          </p:cNvPr>
          <p:cNvSpPr/>
          <p:nvPr/>
        </p:nvSpPr>
        <p:spPr bwMode="auto">
          <a:xfrm>
            <a:off x="3102839" y="2287284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71" name="모서리가 둥근 직사각형 78">
            <a:extLst>
              <a:ext uri="{FF2B5EF4-FFF2-40B4-BE49-F238E27FC236}">
                <a16:creationId xmlns:a16="http://schemas.microsoft.com/office/drawing/2014/main" xmlns="" id="{0B7375A3-61E6-452E-8F3B-533D8F513BC0}"/>
              </a:ext>
            </a:extLst>
          </p:cNvPr>
          <p:cNvSpPr/>
          <p:nvPr/>
        </p:nvSpPr>
        <p:spPr bwMode="auto">
          <a:xfrm>
            <a:off x="4464812" y="2282670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5455" y="2801509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AF017E52-09C5-4521-8BC2-61A5AF4F8A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0490" y="2801509"/>
            <a:ext cx="360000" cy="355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F2B934C0-916F-4185-A5AB-871AB180E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2575" y="2819234"/>
            <a:ext cx="360000" cy="355000"/>
          </a:xfrm>
          <a:prstGeom prst="rect">
            <a:avLst/>
          </a:prstGeom>
        </p:spPr>
      </p:pic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천만을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81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9833" y="69169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천만을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431540" y="1304764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□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885877" y="2309631"/>
            <a:ext cx="173407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94" y="134076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0092" y="2159679"/>
            <a:ext cx="360000" cy="355000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xmlns="" id="{E334ABD3-FCFC-4406-99E9-049E6031DA5A}"/>
              </a:ext>
            </a:extLst>
          </p:cNvPr>
          <p:cNvSpPr txBox="1"/>
          <p:nvPr/>
        </p:nvSpPr>
        <p:spPr>
          <a:xfrm>
            <a:off x="755576" y="2599436"/>
            <a:ext cx="1110764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C0D42CF9-C590-4363-BF81-9BA34E8ADDCB}"/>
              </a:ext>
            </a:extLst>
          </p:cNvPr>
          <p:cNvSpPr txBox="1"/>
          <p:nvPr/>
        </p:nvSpPr>
        <p:spPr>
          <a:xfrm>
            <a:off x="2035416" y="2221741"/>
            <a:ext cx="1312448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2DCB7829-5086-472B-B82A-19262A3D033D}"/>
              </a:ext>
            </a:extLst>
          </p:cNvPr>
          <p:cNvSpPr txBox="1"/>
          <p:nvPr/>
        </p:nvSpPr>
        <p:spPr>
          <a:xfrm>
            <a:off x="2143428" y="2636912"/>
            <a:ext cx="1312448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B5D19489-07DC-4ADC-B5FB-C21B3DB32A52}"/>
              </a:ext>
            </a:extLst>
          </p:cNvPr>
          <p:cNvSpPr txBox="1"/>
          <p:nvPr/>
        </p:nvSpPr>
        <p:spPr>
          <a:xfrm>
            <a:off x="2087724" y="3032956"/>
            <a:ext cx="144369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개인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97EE94B7-900A-4701-B797-F6F6E01A6099}"/>
              </a:ext>
            </a:extLst>
          </p:cNvPr>
          <p:cNvCxnSpPr/>
          <p:nvPr/>
        </p:nvCxnSpPr>
        <p:spPr bwMode="auto">
          <a:xfrm>
            <a:off x="1950832" y="2902966"/>
            <a:ext cx="272263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8A0949CE-4B17-4A97-BDC2-3377E6D34D7C}"/>
              </a:ext>
            </a:extLst>
          </p:cNvPr>
          <p:cNvCxnSpPr/>
          <p:nvPr/>
        </p:nvCxnSpPr>
        <p:spPr bwMode="auto">
          <a:xfrm>
            <a:off x="1950832" y="3356992"/>
            <a:ext cx="272263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52105160-C043-418A-9C42-B4905452C9B8}"/>
              </a:ext>
            </a:extLst>
          </p:cNvPr>
          <p:cNvCxnSpPr>
            <a:cxnSpLocks/>
          </p:cNvCxnSpPr>
          <p:nvPr/>
        </p:nvCxnSpPr>
        <p:spPr bwMode="auto">
          <a:xfrm>
            <a:off x="1950832" y="2522793"/>
            <a:ext cx="0" cy="834199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B20A507B-32D6-456F-B88F-4AE25EB72F6D}"/>
              </a:ext>
            </a:extLst>
          </p:cNvPr>
          <p:cNvCxnSpPr/>
          <p:nvPr/>
        </p:nvCxnSpPr>
        <p:spPr bwMode="auto">
          <a:xfrm>
            <a:off x="1950832" y="2518066"/>
            <a:ext cx="272263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C49D9FC3-3F87-4053-8986-3620D079F5FF}"/>
              </a:ext>
            </a:extLst>
          </p:cNvPr>
          <p:cNvSpPr/>
          <p:nvPr/>
        </p:nvSpPr>
        <p:spPr bwMode="auto">
          <a:xfrm>
            <a:off x="3885877" y="2751265"/>
            <a:ext cx="173407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9BDEE348-2576-4320-9994-F80828A2C9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0092" y="2601313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7F0022DF-7DCE-4A3E-97AC-3E4F12A1071E}"/>
              </a:ext>
            </a:extLst>
          </p:cNvPr>
          <p:cNvSpPr/>
          <p:nvPr/>
        </p:nvSpPr>
        <p:spPr bwMode="auto">
          <a:xfrm>
            <a:off x="3885877" y="3187948"/>
            <a:ext cx="173407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AB3CC0CA-D6D6-4EDF-9796-05F03D50D9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0092" y="3037996"/>
            <a:ext cx="360000" cy="355000"/>
          </a:xfrm>
          <a:prstGeom prst="rect">
            <a:avLst/>
          </a:prstGeom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998" y="238869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998" y="279946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998" y="321023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000" y="304342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10">
            <a:extLst>
              <a:ext uri="{FF2B5EF4-FFF2-40B4-BE49-F238E27FC236}">
                <a16:creationId xmlns:a16="http://schemas.microsoft.com/office/drawing/2014/main" xmlns="" id="{626DD215-7385-4B8C-BFFD-22404B3E6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931" y="304342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0">
            <a:extLst>
              <a:ext uri="{FF2B5EF4-FFF2-40B4-BE49-F238E27FC236}">
                <a16:creationId xmlns:a16="http://schemas.microsoft.com/office/drawing/2014/main" xmlns="" id="{0B3C4F40-37FD-4433-9510-CAC64D504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391" y="3043428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천만을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71453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모서리가 둥근 직사각형 60">
            <a:extLst>
              <a:ext uri="{FF2B5EF4-FFF2-40B4-BE49-F238E27FC236}">
                <a16:creationId xmlns:a16="http://schemas.microsoft.com/office/drawing/2014/main" xmlns="" id="{7D16EB56-7C49-4C28-9B15-6417A17DB5D3}"/>
              </a:ext>
            </a:extLst>
          </p:cNvPr>
          <p:cNvSpPr/>
          <p:nvPr/>
        </p:nvSpPr>
        <p:spPr bwMode="auto">
          <a:xfrm>
            <a:off x="985444" y="2964628"/>
            <a:ext cx="1048603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53" name="모서리가 둥근 직사각형 61">
            <a:extLst>
              <a:ext uri="{FF2B5EF4-FFF2-40B4-BE49-F238E27FC236}">
                <a16:creationId xmlns:a16="http://schemas.microsoft.com/office/drawing/2014/main" xmlns="" id="{E08F3C52-24BC-4CDD-A870-4D14FC085DEA}"/>
              </a:ext>
            </a:extLst>
          </p:cNvPr>
          <p:cNvSpPr/>
          <p:nvPr/>
        </p:nvSpPr>
        <p:spPr bwMode="auto">
          <a:xfrm>
            <a:off x="2372938" y="2964628"/>
            <a:ext cx="1058877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54" name="모서리가 둥근 직사각형 62">
            <a:extLst>
              <a:ext uri="{FF2B5EF4-FFF2-40B4-BE49-F238E27FC236}">
                <a16:creationId xmlns:a16="http://schemas.microsoft.com/office/drawing/2014/main" xmlns="" id="{39ECEADC-9F5F-407F-804B-ECA58002677D}"/>
              </a:ext>
            </a:extLst>
          </p:cNvPr>
          <p:cNvSpPr/>
          <p:nvPr/>
        </p:nvSpPr>
        <p:spPr bwMode="auto">
          <a:xfrm>
            <a:off x="3687405" y="2964628"/>
            <a:ext cx="1058877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55" name="모서리가 둥근 직사각형 68">
            <a:extLst>
              <a:ext uri="{FF2B5EF4-FFF2-40B4-BE49-F238E27FC236}">
                <a16:creationId xmlns:a16="http://schemas.microsoft.com/office/drawing/2014/main" xmlns="" id="{093A1E19-3943-45C3-BC7A-FAA736C493D2}"/>
              </a:ext>
            </a:extLst>
          </p:cNvPr>
          <p:cNvSpPr/>
          <p:nvPr/>
        </p:nvSpPr>
        <p:spPr bwMode="auto">
          <a:xfrm>
            <a:off x="5001874" y="2964628"/>
            <a:ext cx="118611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57" name="아래로 구부러진 화살표 71">
            <a:extLst>
              <a:ext uri="{FF2B5EF4-FFF2-40B4-BE49-F238E27FC236}">
                <a16:creationId xmlns:a16="http://schemas.microsoft.com/office/drawing/2014/main" xmlns="" id="{E59AB837-58D9-44DB-BE51-92D777B08113}"/>
              </a:ext>
            </a:extLst>
          </p:cNvPr>
          <p:cNvSpPr/>
          <p:nvPr/>
        </p:nvSpPr>
        <p:spPr bwMode="auto">
          <a:xfrm>
            <a:off x="1460113" y="2405817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아래로 구부러진 화살표 72">
            <a:extLst>
              <a:ext uri="{FF2B5EF4-FFF2-40B4-BE49-F238E27FC236}">
                <a16:creationId xmlns:a16="http://schemas.microsoft.com/office/drawing/2014/main" xmlns="" id="{C4B8FF06-E508-4D33-826C-96E40993CF52}"/>
              </a:ext>
            </a:extLst>
          </p:cNvPr>
          <p:cNvSpPr/>
          <p:nvPr/>
        </p:nvSpPr>
        <p:spPr bwMode="auto">
          <a:xfrm>
            <a:off x="2847606" y="2405817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아래로 구부러진 화살표 74">
            <a:extLst>
              <a:ext uri="{FF2B5EF4-FFF2-40B4-BE49-F238E27FC236}">
                <a16:creationId xmlns:a16="http://schemas.microsoft.com/office/drawing/2014/main" xmlns="" id="{A305464C-80C9-410B-AAAC-0459FDAC0669}"/>
              </a:ext>
            </a:extLst>
          </p:cNvPr>
          <p:cNvSpPr/>
          <p:nvPr/>
        </p:nvSpPr>
        <p:spPr bwMode="auto">
          <a:xfrm>
            <a:off x="4219853" y="2405817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모서리가 둥근 직사각형 76">
            <a:extLst>
              <a:ext uri="{FF2B5EF4-FFF2-40B4-BE49-F238E27FC236}">
                <a16:creationId xmlns:a16="http://schemas.microsoft.com/office/drawing/2014/main" xmlns="" id="{DD06CA2B-0AEB-4E40-A65B-CF90BAD2B6ED}"/>
              </a:ext>
            </a:extLst>
          </p:cNvPr>
          <p:cNvSpPr/>
          <p:nvPr/>
        </p:nvSpPr>
        <p:spPr bwMode="auto">
          <a:xfrm>
            <a:off x="1679191" y="2283153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70" name="모서리가 둥근 직사각형 77">
            <a:extLst>
              <a:ext uri="{FF2B5EF4-FFF2-40B4-BE49-F238E27FC236}">
                <a16:creationId xmlns:a16="http://schemas.microsoft.com/office/drawing/2014/main" xmlns="" id="{7EA61394-C062-43F8-AB35-E9B118CDFC50}"/>
              </a:ext>
            </a:extLst>
          </p:cNvPr>
          <p:cNvSpPr/>
          <p:nvPr/>
        </p:nvSpPr>
        <p:spPr bwMode="auto">
          <a:xfrm>
            <a:off x="3102839" y="2287284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71" name="모서리가 둥근 직사각형 78">
            <a:extLst>
              <a:ext uri="{FF2B5EF4-FFF2-40B4-BE49-F238E27FC236}">
                <a16:creationId xmlns:a16="http://schemas.microsoft.com/office/drawing/2014/main" xmlns="" id="{0B7375A3-61E6-452E-8F3B-533D8F513BC0}"/>
              </a:ext>
            </a:extLst>
          </p:cNvPr>
          <p:cNvSpPr/>
          <p:nvPr/>
        </p:nvSpPr>
        <p:spPr bwMode="auto">
          <a:xfrm>
            <a:off x="4464812" y="2282670"/>
            <a:ext cx="866038" cy="379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5455" y="2801509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AF017E52-09C5-4521-8BC2-61A5AF4F8A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0490" y="2801509"/>
            <a:ext cx="360000" cy="355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F2B934C0-916F-4185-A5AB-871AB180E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2575" y="2819234"/>
            <a:ext cx="360000" cy="35500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4319D2D6-3A20-422A-AA00-72B786A4518E}"/>
              </a:ext>
            </a:extLst>
          </p:cNvPr>
          <p:cNvSpPr/>
          <p:nvPr/>
        </p:nvSpPr>
        <p:spPr>
          <a:xfrm>
            <a:off x="207825" y="3399486"/>
            <a:ext cx="6667165" cy="168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29">
            <a:extLst>
              <a:ext uri="{FF2B5EF4-FFF2-40B4-BE49-F238E27FC236}">
                <a16:creationId xmlns:a16="http://schemas.microsoft.com/office/drawing/2014/main" xmlns="" id="{471A5B2A-AB63-4D2D-A091-F2EE256BF2AE}"/>
              </a:ext>
            </a:extLst>
          </p:cNvPr>
          <p:cNvSpPr/>
          <p:nvPr/>
        </p:nvSpPr>
        <p:spPr>
          <a:xfrm>
            <a:off x="338478" y="322810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4" name="직각 삼각형 83">
            <a:extLst>
              <a:ext uri="{FF2B5EF4-FFF2-40B4-BE49-F238E27FC236}">
                <a16:creationId xmlns:a16="http://schemas.microsoft.com/office/drawing/2014/main" xmlns="" id="{E6063182-4153-45A9-B65D-4CC77147ADD7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5" name="TextBox 43">
            <a:extLst>
              <a:ext uri="{FF2B5EF4-FFF2-40B4-BE49-F238E27FC236}">
                <a16:creationId xmlns:a16="http://schemas.microsoft.com/office/drawing/2014/main" xmlns="" id="{892DE4AF-1230-4452-AD27-875609A97A51}"/>
              </a:ext>
            </a:extLst>
          </p:cNvPr>
          <p:cNvSpPr txBox="1"/>
          <p:nvPr/>
        </p:nvSpPr>
        <p:spPr>
          <a:xfrm>
            <a:off x="935596" y="3515658"/>
            <a:ext cx="4799998" cy="1351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천만을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수나 말을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53B1A4B-A8F9-43D4-8956-673F723E414B}"/>
              </a:ext>
            </a:extLst>
          </p:cNvPr>
          <p:cNvSpPr txBox="1"/>
          <p:nvPr/>
        </p:nvSpPr>
        <p:spPr>
          <a:xfrm>
            <a:off x="3234435" y="3109198"/>
            <a:ext cx="3286797" cy="400110"/>
          </a:xfrm>
          <a:prstGeom prst="rect">
            <a:avLst/>
          </a:prstGeom>
          <a:solidFill>
            <a:srgbClr val="CBDCA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삼십칠만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D061080-49B6-4043-B992-B3D27747498F}"/>
              </a:ext>
            </a:extLst>
          </p:cNvPr>
          <p:cNvSpPr txBox="1"/>
          <p:nvPr/>
        </p:nvSpPr>
        <p:spPr>
          <a:xfrm>
            <a:off x="671058" y="2564017"/>
            <a:ext cx="2180444" cy="461665"/>
          </a:xfrm>
          <a:prstGeom prst="rect">
            <a:avLst/>
          </a:prstGeom>
          <a:solidFill>
            <a:srgbClr val="CBDCA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87690000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B2DB2E76-9FEB-4348-9CF2-78BBFA3B4C31}"/>
              </a:ext>
            </a:extLst>
          </p:cNvPr>
          <p:cNvCxnSpPr>
            <a:cxnSpLocks/>
          </p:cNvCxnSpPr>
          <p:nvPr/>
        </p:nvCxnSpPr>
        <p:spPr bwMode="auto">
          <a:xfrm flipV="1">
            <a:off x="2840722" y="2794849"/>
            <a:ext cx="389637" cy="799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4BE6425A-4184-44B8-80E0-61B0C3C0D489}"/>
              </a:ext>
            </a:extLst>
          </p:cNvPr>
          <p:cNvCxnSpPr>
            <a:cxnSpLocks/>
          </p:cNvCxnSpPr>
          <p:nvPr/>
        </p:nvCxnSpPr>
        <p:spPr bwMode="auto">
          <a:xfrm flipV="1">
            <a:off x="2850215" y="3323188"/>
            <a:ext cx="389637" cy="799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CE45518-347C-459A-81DA-E9AD8295758E}"/>
              </a:ext>
            </a:extLst>
          </p:cNvPr>
          <p:cNvSpPr/>
          <p:nvPr/>
        </p:nvSpPr>
        <p:spPr bwMode="auto">
          <a:xfrm>
            <a:off x="677779" y="3104509"/>
            <a:ext cx="2162943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370000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461E7572-C0D2-4429-85C6-5C2522634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6645" y="2996935"/>
            <a:ext cx="360000" cy="3550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5AE926A-430B-4C9D-89C4-43BC8609E7FB}"/>
              </a:ext>
            </a:extLst>
          </p:cNvPr>
          <p:cNvSpPr txBox="1"/>
          <p:nvPr/>
        </p:nvSpPr>
        <p:spPr>
          <a:xfrm>
            <a:off x="671058" y="3615407"/>
            <a:ext cx="2180444" cy="461665"/>
          </a:xfrm>
          <a:prstGeom prst="rect">
            <a:avLst/>
          </a:prstGeom>
          <a:solidFill>
            <a:srgbClr val="CBDCA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4205000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E9EC1948-F922-4DC3-AF93-524C988B6DED}"/>
              </a:ext>
            </a:extLst>
          </p:cNvPr>
          <p:cNvCxnSpPr>
            <a:cxnSpLocks/>
          </p:cNvCxnSpPr>
          <p:nvPr/>
        </p:nvCxnSpPr>
        <p:spPr bwMode="auto">
          <a:xfrm flipV="1">
            <a:off x="2840722" y="3846239"/>
            <a:ext cx="389637" cy="799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F722E3EB-CF1B-45D2-90C0-8D78CCA13170}"/>
              </a:ext>
            </a:extLst>
          </p:cNvPr>
          <p:cNvSpPr/>
          <p:nvPr/>
        </p:nvSpPr>
        <p:spPr bwMode="auto">
          <a:xfrm>
            <a:off x="3222531" y="3627161"/>
            <a:ext cx="3303978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사백이십만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오천</a:t>
            </a:r>
          </a:p>
        </p:txBody>
      </p:sp>
      <p:pic>
        <p:nvPicPr>
          <p:cNvPr id="72" name="Picture 3">
            <a:extLst>
              <a:ext uri="{FF2B5EF4-FFF2-40B4-BE49-F238E27FC236}">
                <a16:creationId xmlns:a16="http://schemas.microsoft.com/office/drawing/2014/main" xmlns="" id="{BDDF91ED-4FC5-443A-82AF-289A10FCB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순서도: 대체 처리 79">
            <a:extLst>
              <a:ext uri="{FF2B5EF4-FFF2-40B4-BE49-F238E27FC236}">
                <a16:creationId xmlns:a16="http://schemas.microsoft.com/office/drawing/2014/main" xmlns="" id="{B39E72E7-6636-427C-BD3C-08F211B9F738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xmlns="" id="{0976D9FE-A435-4313-8250-34B3136C6627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D555D067-00BD-4D4B-87CE-00064EA4D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6C36FDE-DC82-4636-BB5D-51FE0B4E3480}"/>
              </a:ext>
            </a:extLst>
          </p:cNvPr>
          <p:cNvSpPr txBox="1"/>
          <p:nvPr/>
        </p:nvSpPr>
        <p:spPr>
          <a:xfrm>
            <a:off x="3234435" y="3098822"/>
            <a:ext cx="3286797" cy="400110"/>
          </a:xfrm>
          <a:prstGeom prst="rect">
            <a:avLst/>
          </a:prstGeom>
          <a:solidFill>
            <a:srgbClr val="CBDCA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삼십칠만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5751E1F-B4C8-4932-9CA7-14252913FF6F}"/>
              </a:ext>
            </a:extLst>
          </p:cNvPr>
          <p:cNvSpPr txBox="1"/>
          <p:nvPr/>
        </p:nvSpPr>
        <p:spPr>
          <a:xfrm>
            <a:off x="3234435" y="2564904"/>
            <a:ext cx="3286797" cy="400110"/>
          </a:xfrm>
          <a:prstGeom prst="rect">
            <a:avLst/>
          </a:prstGeom>
          <a:solidFill>
            <a:srgbClr val="CBDCA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atin typeface="맑은 고딕" pitchFamily="50" charset="-127"/>
                <a:ea typeface="맑은 고딕" pitchFamily="50" charset="-127"/>
              </a:rPr>
              <a:t>팔천칠백육십구만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D60D801A-BC77-43D3-A69A-D54FCF4C2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306" y="3407717"/>
            <a:ext cx="360000" cy="355000"/>
          </a:xfrm>
          <a:prstGeom prst="rect">
            <a:avLst/>
          </a:prstGeom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천만을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천만을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73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43">
            <a:extLst>
              <a:ext uri="{FF2B5EF4-FFF2-40B4-BE49-F238E27FC236}">
                <a16:creationId xmlns:a16="http://schemas.microsoft.com/office/drawing/2014/main" xmlns="" id="{DCFC7EC4-4EDB-4FA9-91C4-75FF67A6F21A}"/>
              </a:ext>
            </a:extLst>
          </p:cNvPr>
          <p:cNvSpPr txBox="1"/>
          <p:nvPr/>
        </p:nvSpPr>
        <p:spPr>
          <a:xfrm>
            <a:off x="506526" y="132802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수나 말을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D5D6EF0-AE60-4946-850B-FC6C1E4A8858}"/>
              </a:ext>
            </a:extLst>
          </p:cNvPr>
          <p:cNvSpPr txBox="1"/>
          <p:nvPr/>
        </p:nvSpPr>
        <p:spPr>
          <a:xfrm>
            <a:off x="3234435" y="3109198"/>
            <a:ext cx="3286797" cy="400110"/>
          </a:xfrm>
          <a:prstGeom prst="rect">
            <a:avLst/>
          </a:prstGeom>
          <a:solidFill>
            <a:srgbClr val="CBDCA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삼십칠만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0D16D10-4D21-4D24-BC03-4A3DFD23C300}"/>
              </a:ext>
            </a:extLst>
          </p:cNvPr>
          <p:cNvSpPr txBox="1"/>
          <p:nvPr/>
        </p:nvSpPr>
        <p:spPr>
          <a:xfrm>
            <a:off x="671058" y="2564017"/>
            <a:ext cx="218044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E6B9B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63720000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99B72911-BEE1-414A-B117-D6F04206D770}"/>
              </a:ext>
            </a:extLst>
          </p:cNvPr>
          <p:cNvCxnSpPr>
            <a:cxnSpLocks/>
          </p:cNvCxnSpPr>
          <p:nvPr/>
        </p:nvCxnSpPr>
        <p:spPr bwMode="auto">
          <a:xfrm flipV="1">
            <a:off x="2840722" y="2794849"/>
            <a:ext cx="389637" cy="799"/>
          </a:xfrm>
          <a:prstGeom prst="line">
            <a:avLst/>
          </a:prstGeom>
          <a:noFill/>
          <a:ln w="38100" cap="flat" cmpd="sng" algn="ctr">
            <a:solidFill>
              <a:srgbClr val="E6B9B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98F5F26F-7D72-4C01-AC1F-4815BF110CA0}"/>
              </a:ext>
            </a:extLst>
          </p:cNvPr>
          <p:cNvCxnSpPr>
            <a:cxnSpLocks/>
          </p:cNvCxnSpPr>
          <p:nvPr/>
        </p:nvCxnSpPr>
        <p:spPr bwMode="auto">
          <a:xfrm flipV="1">
            <a:off x="2850215" y="3323188"/>
            <a:ext cx="389637" cy="799"/>
          </a:xfrm>
          <a:prstGeom prst="line">
            <a:avLst/>
          </a:prstGeom>
          <a:noFill/>
          <a:ln w="38100" cap="flat" cmpd="sng" algn="ctr">
            <a:solidFill>
              <a:srgbClr val="E6B9B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0EBA676-16FE-4438-94FB-57B1A2386947}"/>
              </a:ext>
            </a:extLst>
          </p:cNvPr>
          <p:cNvSpPr/>
          <p:nvPr/>
        </p:nvSpPr>
        <p:spPr bwMode="auto">
          <a:xfrm>
            <a:off x="677779" y="3104509"/>
            <a:ext cx="2162943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480000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A1310F69-A24E-41B2-8E47-E718C471F1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6645" y="2996935"/>
            <a:ext cx="360000" cy="355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9C6FBDF-06C5-44C1-BD25-FEF8C6DCCDF1}"/>
              </a:ext>
            </a:extLst>
          </p:cNvPr>
          <p:cNvSpPr txBox="1"/>
          <p:nvPr/>
        </p:nvSpPr>
        <p:spPr>
          <a:xfrm>
            <a:off x="671058" y="3615407"/>
            <a:ext cx="218044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E6B9B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3720000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E2B7145C-9229-4A4F-861F-B48270CA6F0E}"/>
              </a:ext>
            </a:extLst>
          </p:cNvPr>
          <p:cNvCxnSpPr>
            <a:cxnSpLocks/>
          </p:cNvCxnSpPr>
          <p:nvPr/>
        </p:nvCxnSpPr>
        <p:spPr bwMode="auto">
          <a:xfrm flipV="1">
            <a:off x="2840722" y="3846239"/>
            <a:ext cx="389637" cy="799"/>
          </a:xfrm>
          <a:prstGeom prst="line">
            <a:avLst/>
          </a:prstGeom>
          <a:noFill/>
          <a:ln w="38100" cap="flat" cmpd="sng" algn="ctr">
            <a:solidFill>
              <a:srgbClr val="E6B9B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502B44C-5393-4FBB-9E12-1393301AE114}"/>
              </a:ext>
            </a:extLst>
          </p:cNvPr>
          <p:cNvSpPr/>
          <p:nvPr/>
        </p:nvSpPr>
        <p:spPr bwMode="auto">
          <a:xfrm>
            <a:off x="3222531" y="3627161"/>
            <a:ext cx="3303978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삼백칠십이만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356A6A6-F492-4FD5-B53C-E390EF9BFF58}"/>
              </a:ext>
            </a:extLst>
          </p:cNvPr>
          <p:cNvSpPr txBox="1"/>
          <p:nvPr/>
        </p:nvSpPr>
        <p:spPr>
          <a:xfrm>
            <a:off x="3234435" y="3098822"/>
            <a:ext cx="3286797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E6B9B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사십팔만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D2B916E4-4DA9-4C20-B8AA-8549253AB2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7306" y="3407717"/>
            <a:ext cx="360000" cy="355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959A1470-28A7-46EC-891D-C9A68B02FA2A}"/>
              </a:ext>
            </a:extLst>
          </p:cNvPr>
          <p:cNvSpPr/>
          <p:nvPr/>
        </p:nvSpPr>
        <p:spPr bwMode="auto">
          <a:xfrm>
            <a:off x="3222531" y="2541788"/>
            <a:ext cx="3303978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육천삼백칠십이만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BCE0603F-8FDA-4725-B1AF-C9ED429D93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7306" y="2322344"/>
            <a:ext cx="360000" cy="355000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C56AAC0D-82AE-4A9E-B2F3-378DD1DA13F8}"/>
              </a:ext>
            </a:extLst>
          </p:cNvPr>
          <p:cNvSpPr/>
          <p:nvPr/>
        </p:nvSpPr>
        <p:spPr>
          <a:xfrm>
            <a:off x="5715656" y="53196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천만을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수나 말을 써 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53B1A4B-A8F9-43D4-8956-673F723E414B}"/>
              </a:ext>
            </a:extLst>
          </p:cNvPr>
          <p:cNvSpPr txBox="1"/>
          <p:nvPr/>
        </p:nvSpPr>
        <p:spPr>
          <a:xfrm>
            <a:off x="3234435" y="3109198"/>
            <a:ext cx="3286797" cy="400110"/>
          </a:xfrm>
          <a:prstGeom prst="rect">
            <a:avLst/>
          </a:prstGeom>
          <a:solidFill>
            <a:srgbClr val="CBDCA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삼십칠만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D061080-49B6-4043-B992-B3D27747498F}"/>
              </a:ext>
            </a:extLst>
          </p:cNvPr>
          <p:cNvSpPr txBox="1"/>
          <p:nvPr/>
        </p:nvSpPr>
        <p:spPr>
          <a:xfrm>
            <a:off x="671058" y="2564017"/>
            <a:ext cx="2180444" cy="461665"/>
          </a:xfrm>
          <a:prstGeom prst="rect">
            <a:avLst/>
          </a:prstGeom>
          <a:solidFill>
            <a:srgbClr val="CBDCA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87690000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B2DB2E76-9FEB-4348-9CF2-78BBFA3B4C31}"/>
              </a:ext>
            </a:extLst>
          </p:cNvPr>
          <p:cNvCxnSpPr>
            <a:cxnSpLocks/>
          </p:cNvCxnSpPr>
          <p:nvPr/>
        </p:nvCxnSpPr>
        <p:spPr bwMode="auto">
          <a:xfrm flipV="1">
            <a:off x="2840722" y="2794849"/>
            <a:ext cx="389637" cy="799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4BE6425A-4184-44B8-80E0-61B0C3C0D489}"/>
              </a:ext>
            </a:extLst>
          </p:cNvPr>
          <p:cNvCxnSpPr>
            <a:cxnSpLocks/>
          </p:cNvCxnSpPr>
          <p:nvPr/>
        </p:nvCxnSpPr>
        <p:spPr bwMode="auto">
          <a:xfrm flipV="1">
            <a:off x="2850215" y="3323188"/>
            <a:ext cx="389637" cy="799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CE45518-347C-459A-81DA-E9AD8295758E}"/>
              </a:ext>
            </a:extLst>
          </p:cNvPr>
          <p:cNvSpPr/>
          <p:nvPr/>
        </p:nvSpPr>
        <p:spPr bwMode="auto">
          <a:xfrm>
            <a:off x="677779" y="3104509"/>
            <a:ext cx="2162943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370000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461E7572-C0D2-4429-85C6-5C2522634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6645" y="2996935"/>
            <a:ext cx="360000" cy="3550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5AE926A-430B-4C9D-89C4-43BC8609E7FB}"/>
              </a:ext>
            </a:extLst>
          </p:cNvPr>
          <p:cNvSpPr txBox="1"/>
          <p:nvPr/>
        </p:nvSpPr>
        <p:spPr>
          <a:xfrm>
            <a:off x="671058" y="3615407"/>
            <a:ext cx="2180444" cy="461665"/>
          </a:xfrm>
          <a:prstGeom prst="rect">
            <a:avLst/>
          </a:prstGeom>
          <a:solidFill>
            <a:srgbClr val="CBDCA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4205000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E9EC1948-F922-4DC3-AF93-524C988B6DED}"/>
              </a:ext>
            </a:extLst>
          </p:cNvPr>
          <p:cNvCxnSpPr>
            <a:cxnSpLocks/>
          </p:cNvCxnSpPr>
          <p:nvPr/>
        </p:nvCxnSpPr>
        <p:spPr bwMode="auto">
          <a:xfrm flipV="1">
            <a:off x="2840722" y="3846239"/>
            <a:ext cx="389637" cy="799"/>
          </a:xfrm>
          <a:prstGeom prst="line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F722E3EB-CF1B-45D2-90C0-8D78CCA13170}"/>
              </a:ext>
            </a:extLst>
          </p:cNvPr>
          <p:cNvSpPr/>
          <p:nvPr/>
        </p:nvSpPr>
        <p:spPr bwMode="auto">
          <a:xfrm>
            <a:off x="3222531" y="3627161"/>
            <a:ext cx="3303978" cy="438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사백이십만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오천</a:t>
            </a:r>
          </a:p>
        </p:txBody>
      </p:sp>
      <p:pic>
        <p:nvPicPr>
          <p:cNvPr id="72" name="Picture 3">
            <a:extLst>
              <a:ext uri="{FF2B5EF4-FFF2-40B4-BE49-F238E27FC236}">
                <a16:creationId xmlns:a16="http://schemas.microsoft.com/office/drawing/2014/main" xmlns="" id="{BDDF91ED-4FC5-443A-82AF-289A10FCB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순서도: 대체 처리 79">
            <a:extLst>
              <a:ext uri="{FF2B5EF4-FFF2-40B4-BE49-F238E27FC236}">
                <a16:creationId xmlns:a16="http://schemas.microsoft.com/office/drawing/2014/main" xmlns="" id="{B39E72E7-6636-427C-BD3C-08F211B9F738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xmlns="" id="{0976D9FE-A435-4313-8250-34B3136C6627}"/>
              </a:ext>
            </a:extLst>
          </p:cNvPr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xmlns="" id="{F68C3C5A-1F66-415C-9F74-3AA9B693F369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D555D067-00BD-4D4B-87CE-00064EA4D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D87EA1C1-CD1D-43F7-A6FE-9B096BCC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6C36FDE-DC82-4636-BB5D-51FE0B4E3480}"/>
              </a:ext>
            </a:extLst>
          </p:cNvPr>
          <p:cNvSpPr txBox="1"/>
          <p:nvPr/>
        </p:nvSpPr>
        <p:spPr>
          <a:xfrm>
            <a:off x="3234435" y="3098822"/>
            <a:ext cx="3286797" cy="400110"/>
          </a:xfrm>
          <a:prstGeom prst="rect">
            <a:avLst/>
          </a:prstGeom>
          <a:solidFill>
            <a:srgbClr val="CBDCA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삼십칠만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5751E1F-B4C8-4932-9CA7-14252913FF6F}"/>
              </a:ext>
            </a:extLst>
          </p:cNvPr>
          <p:cNvSpPr txBox="1"/>
          <p:nvPr/>
        </p:nvSpPr>
        <p:spPr>
          <a:xfrm>
            <a:off x="3234435" y="2564904"/>
            <a:ext cx="3286797" cy="400110"/>
          </a:xfrm>
          <a:prstGeom prst="rect">
            <a:avLst/>
          </a:prstGeom>
          <a:solidFill>
            <a:srgbClr val="CBDCA8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atin typeface="맑은 고딕" pitchFamily="50" charset="-127"/>
                <a:ea typeface="맑은 고딕" pitchFamily="50" charset="-127"/>
              </a:rPr>
              <a:t>팔천칠백육십구만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D60D801A-BC77-43D3-A69A-D54FCF4C2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306" y="3407717"/>
            <a:ext cx="360000" cy="355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C24EB32-F7A2-423B-A98F-95C44F187D0D}"/>
              </a:ext>
            </a:extLst>
          </p:cNvPr>
          <p:cNvSpPr/>
          <p:nvPr/>
        </p:nvSpPr>
        <p:spPr>
          <a:xfrm>
            <a:off x="207825" y="3399486"/>
            <a:ext cx="6667165" cy="168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29">
            <a:extLst>
              <a:ext uri="{FF2B5EF4-FFF2-40B4-BE49-F238E27FC236}">
                <a16:creationId xmlns:a16="http://schemas.microsoft.com/office/drawing/2014/main" xmlns="" id="{8FDC187A-A082-4458-BB0B-31A81E3FBF05}"/>
              </a:ext>
            </a:extLst>
          </p:cNvPr>
          <p:cNvSpPr/>
          <p:nvPr/>
        </p:nvSpPr>
        <p:spPr>
          <a:xfrm>
            <a:off x="338478" y="322810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1" name="직각 삼각형 50">
            <a:extLst>
              <a:ext uri="{FF2B5EF4-FFF2-40B4-BE49-F238E27FC236}">
                <a16:creationId xmlns:a16="http://schemas.microsoft.com/office/drawing/2014/main" xmlns="" id="{E295E38F-ADD2-414B-8045-BCB87CA73A97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473B2AD0-D141-4004-9A63-CBECAFF67D8A}"/>
              </a:ext>
            </a:extLst>
          </p:cNvPr>
          <p:cNvSpPr txBox="1"/>
          <p:nvPr/>
        </p:nvSpPr>
        <p:spPr>
          <a:xfrm>
            <a:off x="677779" y="3692351"/>
            <a:ext cx="63959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삼십칠만을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수로 나타내면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370000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xmlns="" id="{2685A698-661F-4009-8EDD-E1298EA77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33" y="378422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5A6B6695-9097-4FE2-BFCC-9DA4C4E07B0E}"/>
              </a:ext>
            </a:extLst>
          </p:cNvPr>
          <p:cNvSpPr txBox="1"/>
          <p:nvPr/>
        </p:nvSpPr>
        <p:spPr>
          <a:xfrm>
            <a:off x="677779" y="4239058"/>
            <a:ext cx="63959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4205000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사백이십만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오천이라고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59EFBD49-92CF-4444-959C-2D4894F30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33" y="433093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천만을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suhi_p_0401_01_0004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십만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백만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천만을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671906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41288</TotalTime>
  <Words>2121</Words>
  <Application>Microsoft Office PowerPoint</Application>
  <PresentationFormat>화면 슬라이드 쇼(4:3)</PresentationFormat>
  <Paragraphs>726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7226</cp:revision>
  <dcterms:created xsi:type="dcterms:W3CDTF">2008-07-15T12:19:11Z</dcterms:created>
  <dcterms:modified xsi:type="dcterms:W3CDTF">2022-01-07T08:16:33Z</dcterms:modified>
</cp:coreProperties>
</file>