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782" r:id="rId2"/>
    <p:sldId id="783" r:id="rId3"/>
    <p:sldId id="1372" r:id="rId4"/>
    <p:sldId id="1337" r:id="rId5"/>
    <p:sldId id="1358" r:id="rId6"/>
    <p:sldId id="1339" r:id="rId7"/>
    <p:sldId id="1365" r:id="rId8"/>
    <p:sldId id="1359" r:id="rId9"/>
    <p:sldId id="1342" r:id="rId10"/>
    <p:sldId id="1366" r:id="rId11"/>
    <p:sldId id="1345" r:id="rId12"/>
    <p:sldId id="1346" r:id="rId13"/>
    <p:sldId id="1367" r:id="rId14"/>
    <p:sldId id="1348" r:id="rId15"/>
    <p:sldId id="1349" r:id="rId16"/>
    <p:sldId id="1368" r:id="rId17"/>
    <p:sldId id="1351" r:id="rId18"/>
    <p:sldId id="1352" r:id="rId19"/>
    <p:sldId id="1374" r:id="rId20"/>
    <p:sldId id="1369" r:id="rId21"/>
    <p:sldId id="1375" r:id="rId22"/>
    <p:sldId id="1355" r:id="rId23"/>
    <p:sldId id="1376" r:id="rId24"/>
    <p:sldId id="1356" r:id="rId25"/>
    <p:sldId id="1377" r:id="rId2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E6B9B8"/>
    <a:srgbClr val="45A991"/>
    <a:srgbClr val="57BBA3"/>
    <a:srgbClr val="A4732C"/>
    <a:srgbClr val="336600"/>
    <a:srgbClr val="339933"/>
    <a:srgbClr val="C99447"/>
    <a:srgbClr val="2AD09D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281" autoAdjust="0"/>
    <p:restoredTop sz="96686" autoAdjust="0"/>
  </p:normalViewPr>
  <p:slideViewPr>
    <p:cSldViewPr>
      <p:cViewPr>
        <p:scale>
          <a:sx n="100" d="100"/>
          <a:sy n="100" d="100"/>
        </p:scale>
        <p:origin x="-1944" y="-3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data.tsherpa.co.kr/tsherpa/MultiMedia/Flash/2020/curri/index.html?flashxmlnum=halynne&amp;classa=A8-C1-22-MM-MA-03-07-03-0-0-0-0&amp;classno=MA_22_03/suh_0202_06_0003/suh_0202_06_0003_401.html" TargetMode="External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10.png"/><Relationship Id="rId10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1.png"/><Relationship Id="rId5" Type="http://schemas.openxmlformats.org/officeDocument/2006/relationships/image" Target="../media/image22.png"/><Relationship Id="rId15" Type="http://schemas.openxmlformats.org/officeDocument/2006/relationships/image" Target="../media/image5.png"/><Relationship Id="rId10" Type="http://schemas.openxmlformats.org/officeDocument/2006/relationships/image" Target="../media/image29.png"/><Relationship Id="rId4" Type="http://schemas.openxmlformats.org/officeDocument/2006/relationships/image" Target="../media/image9.png"/><Relationship Id="rId9" Type="http://schemas.openxmlformats.org/officeDocument/2006/relationships/image" Target="../media/image28.png"/><Relationship Id="rId1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1.png"/><Relationship Id="rId5" Type="http://schemas.openxmlformats.org/officeDocument/2006/relationships/image" Target="../media/image22.png"/><Relationship Id="rId10" Type="http://schemas.openxmlformats.org/officeDocument/2006/relationships/image" Target="../media/image29.png"/><Relationship Id="rId4" Type="http://schemas.openxmlformats.org/officeDocument/2006/relationships/image" Target="../media/image9.png"/><Relationship Id="rId9" Type="http://schemas.openxmlformats.org/officeDocument/2006/relationships/image" Target="../media/image28.png"/><Relationship Id="rId1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2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10" Type="http://schemas.openxmlformats.org/officeDocument/2006/relationships/image" Target="../media/image30.png"/><Relationship Id="rId4" Type="http://schemas.openxmlformats.org/officeDocument/2006/relationships/image" Target="../media/image13.png"/><Relationship Id="rId9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4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1.png"/><Relationship Id="rId5" Type="http://schemas.openxmlformats.org/officeDocument/2006/relationships/image" Target="../media/image22.png"/><Relationship Id="rId15" Type="http://schemas.openxmlformats.org/officeDocument/2006/relationships/image" Target="../media/image5.png"/><Relationship Id="rId10" Type="http://schemas.openxmlformats.org/officeDocument/2006/relationships/image" Target="../media/image29.png"/><Relationship Id="rId4" Type="http://schemas.openxmlformats.org/officeDocument/2006/relationships/image" Target="../media/image9.png"/><Relationship Id="rId9" Type="http://schemas.openxmlformats.org/officeDocument/2006/relationships/image" Target="../media/image28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9572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28054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56934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억을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suhi_p_0401_01_0005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0">
            <a:extLst>
              <a:ext uri="{FF2B5EF4-FFF2-40B4-BE49-F238E27FC236}">
                <a16:creationId xmlns:a16="http://schemas.microsoft.com/office/drawing/2014/main" xmlns="" id="{60D324C2-7E48-4E1F-BA54-7207DBB4C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721" y="3212976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다섯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CD061080-49B6-4043-B992-B3D27747498F}"/>
              </a:ext>
            </a:extLst>
          </p:cNvPr>
          <p:cNvSpPr txBox="1"/>
          <p:nvPr/>
        </p:nvSpPr>
        <p:spPr>
          <a:xfrm>
            <a:off x="5458742" y="3175461"/>
            <a:ext cx="130678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억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3">
            <a:extLst>
              <a:ext uri="{FF2B5EF4-FFF2-40B4-BE49-F238E27FC236}">
                <a16:creationId xmlns:a16="http://schemas.microsoft.com/office/drawing/2014/main" xmlns="" id="{BDDF91ED-4FC5-443A-82AF-289A10FCB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순서도: 대체 처리 79">
            <a:extLst>
              <a:ext uri="{FF2B5EF4-FFF2-40B4-BE49-F238E27FC236}">
                <a16:creationId xmlns:a16="http://schemas.microsoft.com/office/drawing/2014/main" xmlns="" id="{B39E72E7-6636-427C-BD3C-08F211B9F738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>
            <a:extLst>
              <a:ext uri="{FF2B5EF4-FFF2-40B4-BE49-F238E27FC236}">
                <a16:creationId xmlns:a16="http://schemas.microsoft.com/office/drawing/2014/main" xmlns="" id="{0976D9FE-A435-4313-8250-34B3136C6627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xmlns="" id="{F68C3C5A-1F66-415C-9F74-3AA9B693F369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9FD66F58-C80C-4992-BC71-73FA30D13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D555D067-00BD-4D4B-87CE-00064EA4D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C6320602-EA80-419A-85E5-6C3109734C3F}"/>
              </a:ext>
            </a:extLst>
          </p:cNvPr>
          <p:cNvCxnSpPr>
            <a:cxnSpLocks/>
          </p:cNvCxnSpPr>
          <p:nvPr/>
        </p:nvCxnSpPr>
        <p:spPr bwMode="auto">
          <a:xfrm>
            <a:off x="4769456" y="2383721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698E5A20-C191-40FE-9512-C63D606C522F}"/>
              </a:ext>
            </a:extLst>
          </p:cNvPr>
          <p:cNvCxnSpPr>
            <a:cxnSpLocks/>
          </p:cNvCxnSpPr>
          <p:nvPr/>
        </p:nvCxnSpPr>
        <p:spPr bwMode="auto">
          <a:xfrm>
            <a:off x="4769456" y="3687436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5268B22F-6784-48CF-9219-77C02866DDC9}"/>
              </a:ext>
            </a:extLst>
          </p:cNvPr>
          <p:cNvCxnSpPr>
            <a:cxnSpLocks/>
          </p:cNvCxnSpPr>
          <p:nvPr/>
        </p:nvCxnSpPr>
        <p:spPr bwMode="auto">
          <a:xfrm>
            <a:off x="5043025" y="2383721"/>
            <a:ext cx="0" cy="198022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989F64E8-FECC-4016-9A5A-05625A6CB41C}"/>
              </a:ext>
            </a:extLst>
          </p:cNvPr>
          <p:cNvCxnSpPr>
            <a:cxnSpLocks/>
          </p:cNvCxnSpPr>
          <p:nvPr/>
        </p:nvCxnSpPr>
        <p:spPr bwMode="auto">
          <a:xfrm>
            <a:off x="4769456" y="3029177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804D56C0-3C3B-49C7-AFAD-3644CB93B2A0}"/>
              </a:ext>
            </a:extLst>
          </p:cNvPr>
          <p:cNvCxnSpPr>
            <a:cxnSpLocks/>
          </p:cNvCxnSpPr>
          <p:nvPr/>
        </p:nvCxnSpPr>
        <p:spPr bwMode="auto">
          <a:xfrm>
            <a:off x="4769456" y="4353826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0FB0BC60-B2B1-4C7F-BBCC-9762A6B1C98D}"/>
              </a:ext>
            </a:extLst>
          </p:cNvPr>
          <p:cNvSpPr/>
          <p:nvPr/>
        </p:nvSpPr>
        <p:spPr>
          <a:xfrm>
            <a:off x="4692185" y="2300493"/>
            <a:ext cx="177403" cy="177403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8A8F78E4-B863-4D17-8283-6E551BA41955}"/>
              </a:ext>
            </a:extLst>
          </p:cNvPr>
          <p:cNvSpPr/>
          <p:nvPr/>
        </p:nvSpPr>
        <p:spPr>
          <a:xfrm>
            <a:off x="4692185" y="2953278"/>
            <a:ext cx="177403" cy="177403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1B76C42B-5C74-4037-A729-654FEC21EA6F}"/>
              </a:ext>
            </a:extLst>
          </p:cNvPr>
          <p:cNvSpPr/>
          <p:nvPr/>
        </p:nvSpPr>
        <p:spPr>
          <a:xfrm>
            <a:off x="4692185" y="3606063"/>
            <a:ext cx="177403" cy="177403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892B8F54-B71E-48AA-9D72-26661024981B}"/>
              </a:ext>
            </a:extLst>
          </p:cNvPr>
          <p:cNvSpPr/>
          <p:nvPr/>
        </p:nvSpPr>
        <p:spPr>
          <a:xfrm>
            <a:off x="4692185" y="4249010"/>
            <a:ext cx="177403" cy="177403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xmlns="" id="{5C958258-00FD-4128-90ED-1CD073DEC9AD}"/>
              </a:ext>
            </a:extLst>
          </p:cNvPr>
          <p:cNvSpPr txBox="1"/>
          <p:nvPr/>
        </p:nvSpPr>
        <p:spPr>
          <a:xfrm>
            <a:off x="323528" y="219731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만보다                        만큼 더 큰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6B8DEFBE-5BFF-4EA4-8B26-27EC49D32F4F}"/>
              </a:ext>
            </a:extLst>
          </p:cNvPr>
          <p:cNvSpPr txBox="1"/>
          <p:nvPr/>
        </p:nvSpPr>
        <p:spPr>
          <a:xfrm>
            <a:off x="323528" y="287852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9900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만보다                        만큼 더 큰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43">
            <a:extLst>
              <a:ext uri="{FF2B5EF4-FFF2-40B4-BE49-F238E27FC236}">
                <a16:creationId xmlns:a16="http://schemas.microsoft.com/office/drawing/2014/main" xmlns="" id="{85989481-F59C-4651-9C44-2DB9CD4341FD}"/>
              </a:ext>
            </a:extLst>
          </p:cNvPr>
          <p:cNvSpPr txBox="1"/>
          <p:nvPr/>
        </p:nvSpPr>
        <p:spPr>
          <a:xfrm>
            <a:off x="323528" y="354584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9990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만보다                        만큼 더 큰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xmlns="" id="{984CCAB8-8E4F-46BE-B584-968CF98F2AD4}"/>
              </a:ext>
            </a:extLst>
          </p:cNvPr>
          <p:cNvSpPr txBox="1"/>
          <p:nvPr/>
        </p:nvSpPr>
        <p:spPr>
          <a:xfrm>
            <a:off x="323528" y="422533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9999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만보다                        만큼 더 큰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FCE45518-347C-459A-81DA-E9AD8295758E}"/>
              </a:ext>
            </a:extLst>
          </p:cNvPr>
          <p:cNvSpPr/>
          <p:nvPr/>
        </p:nvSpPr>
        <p:spPr bwMode="auto">
          <a:xfrm>
            <a:off x="1722771" y="2131745"/>
            <a:ext cx="1280863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24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  <a:endParaRPr kumimoji="1" lang="ko-KR" altLang="en-US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461E7572-C0D2-4429-85C6-5C2522634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1672" y="1984222"/>
            <a:ext cx="360000" cy="355000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252C012-83D9-409F-998F-03ED8A8EEFB1}"/>
              </a:ext>
            </a:extLst>
          </p:cNvPr>
          <p:cNvSpPr/>
          <p:nvPr/>
        </p:nvSpPr>
        <p:spPr bwMode="auto">
          <a:xfrm>
            <a:off x="1722771" y="2821428"/>
            <a:ext cx="1280863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24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  <a:endParaRPr kumimoji="1" lang="ko-KR" altLang="en-US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C48CC46F-34C9-43B7-A100-B1306B162F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1672" y="2673905"/>
            <a:ext cx="360000" cy="355000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052446E4-4E3F-4CD5-9385-B56848826F2F}"/>
              </a:ext>
            </a:extLst>
          </p:cNvPr>
          <p:cNvSpPr/>
          <p:nvPr/>
        </p:nvSpPr>
        <p:spPr bwMode="auto">
          <a:xfrm>
            <a:off x="1658728" y="3508085"/>
            <a:ext cx="1408949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24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  <a:endParaRPr kumimoji="1" lang="ko-KR" altLang="en-US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E5A879A2-7FB7-488E-A2BB-D7FC65565B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1672" y="3360562"/>
            <a:ext cx="360000" cy="355000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A09988F6-3F33-49F3-B96E-2E853BC7D84B}"/>
              </a:ext>
            </a:extLst>
          </p:cNvPr>
          <p:cNvSpPr/>
          <p:nvPr/>
        </p:nvSpPr>
        <p:spPr bwMode="auto">
          <a:xfrm>
            <a:off x="1658728" y="4159269"/>
            <a:ext cx="1408949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  <a:endParaRPr kumimoji="1" lang="ko-KR" altLang="en-US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53C4F29A-4EE9-412F-A22D-021FC2FD00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1672" y="4011746"/>
            <a:ext cx="360000" cy="355000"/>
          </a:xfrm>
          <a:prstGeom prst="rect">
            <a:avLst/>
          </a:prstGeom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9FDD8B58-4D45-4DB1-9944-0A93858D00EF}"/>
              </a:ext>
            </a:extLst>
          </p:cNvPr>
          <p:cNvSpPr/>
          <p:nvPr/>
        </p:nvSpPr>
        <p:spPr>
          <a:xfrm>
            <a:off x="207825" y="3399486"/>
            <a:ext cx="6667165" cy="168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모서리가 둥근 직사각형 29">
            <a:extLst>
              <a:ext uri="{FF2B5EF4-FFF2-40B4-BE49-F238E27FC236}">
                <a16:creationId xmlns:a16="http://schemas.microsoft.com/office/drawing/2014/main" xmlns="" id="{3BD02873-CBF7-475C-ADA1-1A90970B3504}"/>
              </a:ext>
            </a:extLst>
          </p:cNvPr>
          <p:cNvSpPr/>
          <p:nvPr/>
        </p:nvSpPr>
        <p:spPr>
          <a:xfrm>
            <a:off x="338478" y="322810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95" name="직각 삼각형 94">
            <a:extLst>
              <a:ext uri="{FF2B5EF4-FFF2-40B4-BE49-F238E27FC236}">
                <a16:creationId xmlns:a16="http://schemas.microsoft.com/office/drawing/2014/main" xmlns="" id="{EF6C2EA0-99FC-4F9E-8CB5-FD8FBBD679DB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3" name="Picture 10">
            <a:extLst>
              <a:ext uri="{FF2B5EF4-FFF2-40B4-BE49-F238E27FC236}">
                <a16:creationId xmlns:a16="http://schemas.microsoft.com/office/drawing/2014/main" xmlns="" id="{7D7F159F-C1F2-4A0F-8A4B-53A4BADAE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303" y="4046020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94877473-6F81-409C-816C-48E33329392D}"/>
              </a:ext>
            </a:extLst>
          </p:cNvPr>
          <p:cNvSpPr txBox="1"/>
          <p:nvPr/>
        </p:nvSpPr>
        <p:spPr>
          <a:xfrm>
            <a:off x="746876" y="4067378"/>
            <a:ext cx="682808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억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6A562F80-7BF1-42FB-922F-3FCDC22FEA03}"/>
              </a:ext>
            </a:extLst>
          </p:cNvPr>
          <p:cNvGrpSpPr/>
          <p:nvPr/>
        </p:nvGrpSpPr>
        <p:grpSpPr>
          <a:xfrm flipH="1">
            <a:off x="1960086" y="3583357"/>
            <a:ext cx="235093" cy="1368152"/>
            <a:chOff x="763732" y="2985907"/>
            <a:chExt cx="365303" cy="2125920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xmlns="" id="{A2845CA8-9C74-4C7C-BD08-4E5386A3FB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1003" y="3069135"/>
              <a:ext cx="288032" cy="0"/>
            </a:xfrm>
            <a:prstGeom prst="line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630EAF67-9F4F-4277-9887-51297B1F0C0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1003" y="4372850"/>
              <a:ext cx="288032" cy="0"/>
            </a:xfrm>
            <a:prstGeom prst="line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xmlns="" id="{77AF22F6-8F0A-4BEF-B861-533CD5BC64F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14572" y="3069135"/>
              <a:ext cx="0" cy="1980220"/>
            </a:xfrm>
            <a:prstGeom prst="line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xmlns="" id="{2A9E9EB7-4167-455E-A4F3-E24FEFA110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1003" y="3714591"/>
              <a:ext cx="288032" cy="0"/>
            </a:xfrm>
            <a:prstGeom prst="line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xmlns="" id="{683AB575-FED3-40DC-AAF7-08A37973A2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1003" y="5039240"/>
              <a:ext cx="288032" cy="0"/>
            </a:xfrm>
            <a:prstGeom prst="line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xmlns="" id="{62649AC0-6ECC-4361-BF83-8DADC51A8448}"/>
                </a:ext>
              </a:extLst>
            </p:cNvPr>
            <p:cNvSpPr/>
            <p:nvPr/>
          </p:nvSpPr>
          <p:spPr>
            <a:xfrm>
              <a:off x="763732" y="2985907"/>
              <a:ext cx="177403" cy="17740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xmlns="" id="{EADD0B78-D5AA-4BF2-9225-65D4E5BC1DBA}"/>
                </a:ext>
              </a:extLst>
            </p:cNvPr>
            <p:cNvSpPr/>
            <p:nvPr/>
          </p:nvSpPr>
          <p:spPr>
            <a:xfrm>
              <a:off x="763732" y="3638692"/>
              <a:ext cx="177403" cy="17740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xmlns="" id="{1923ED89-EC94-41B7-BB57-FF546B1F91EB}"/>
                </a:ext>
              </a:extLst>
            </p:cNvPr>
            <p:cNvSpPr/>
            <p:nvPr/>
          </p:nvSpPr>
          <p:spPr>
            <a:xfrm>
              <a:off x="763732" y="4291477"/>
              <a:ext cx="177403" cy="17740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xmlns="" id="{68B6E09F-15F0-48C0-AF5D-9EDCB00715D0}"/>
                </a:ext>
              </a:extLst>
            </p:cNvPr>
            <p:cNvSpPr/>
            <p:nvPr/>
          </p:nvSpPr>
          <p:spPr>
            <a:xfrm>
              <a:off x="763732" y="4934424"/>
              <a:ext cx="177403" cy="17740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96" name="TextBox 43">
            <a:extLst>
              <a:ext uri="{FF2B5EF4-FFF2-40B4-BE49-F238E27FC236}">
                <a16:creationId xmlns:a16="http://schemas.microsoft.com/office/drawing/2014/main" xmlns="" id="{4F0FD27B-3074-41D4-AF24-6690B78AFDDD}"/>
              </a:ext>
            </a:extLst>
          </p:cNvPr>
          <p:cNvSpPr txBox="1"/>
          <p:nvPr/>
        </p:nvSpPr>
        <p:spPr>
          <a:xfrm>
            <a:off x="2280061" y="3425454"/>
            <a:ext cx="337492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만만큼 더 큰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43">
            <a:extLst>
              <a:ext uri="{FF2B5EF4-FFF2-40B4-BE49-F238E27FC236}">
                <a16:creationId xmlns:a16="http://schemas.microsoft.com/office/drawing/2014/main" xmlns="" id="{9BC96DAE-D11F-4796-9489-1316B2A22EE0}"/>
              </a:ext>
            </a:extLst>
          </p:cNvPr>
          <p:cNvSpPr txBox="1"/>
          <p:nvPr/>
        </p:nvSpPr>
        <p:spPr>
          <a:xfrm>
            <a:off x="2280061" y="3888333"/>
            <a:ext cx="337492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9900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만만큼 더 큰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43">
            <a:extLst>
              <a:ext uri="{FF2B5EF4-FFF2-40B4-BE49-F238E27FC236}">
                <a16:creationId xmlns:a16="http://schemas.microsoft.com/office/drawing/2014/main" xmlns="" id="{8C8B97B6-0A20-4B5E-8865-27CCDC02769C}"/>
              </a:ext>
            </a:extLst>
          </p:cNvPr>
          <p:cNvSpPr txBox="1"/>
          <p:nvPr/>
        </p:nvSpPr>
        <p:spPr>
          <a:xfrm>
            <a:off x="2303748" y="4304419"/>
            <a:ext cx="337492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9990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만만큼 더 큰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43">
            <a:extLst>
              <a:ext uri="{FF2B5EF4-FFF2-40B4-BE49-F238E27FC236}">
                <a16:creationId xmlns:a16="http://schemas.microsoft.com/office/drawing/2014/main" xmlns="" id="{77966F99-3738-4B85-BCC3-9F178738A5D8}"/>
              </a:ext>
            </a:extLst>
          </p:cNvPr>
          <p:cNvSpPr txBox="1"/>
          <p:nvPr/>
        </p:nvSpPr>
        <p:spPr>
          <a:xfrm>
            <a:off x="2303748" y="4693610"/>
            <a:ext cx="337492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9999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만만큼 더 큰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3E6B68B9-D424-4593-9110-C46D28C420F2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71" y="16382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682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억을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543700000000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각 자리의 숫자가 나타내는 값의 합으로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43">
            <a:extLst>
              <a:ext uri="{FF2B5EF4-FFF2-40B4-BE49-F238E27FC236}">
                <a16:creationId xmlns:a16="http://schemas.microsoft.com/office/drawing/2014/main" xmlns="" id="{0F611420-0518-4DE5-9340-D68B71FA6CE6}"/>
              </a:ext>
            </a:extLst>
          </p:cNvPr>
          <p:cNvSpPr txBox="1"/>
          <p:nvPr/>
        </p:nvSpPr>
        <p:spPr>
          <a:xfrm>
            <a:off x="323528" y="2772567"/>
            <a:ext cx="6832865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543700000000  =  500000000000  +                                        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                 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   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+                       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+ 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CB6585FF-8BE9-4E30-AB60-C625B1F28FEB}"/>
              </a:ext>
            </a:extLst>
          </p:cNvPr>
          <p:cNvSpPr/>
          <p:nvPr/>
        </p:nvSpPr>
        <p:spPr>
          <a:xfrm>
            <a:off x="216728" y="50780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2F9129FA-87A9-4138-A666-42A6629F6CA2}"/>
              </a:ext>
            </a:extLst>
          </p:cNvPr>
          <p:cNvSpPr/>
          <p:nvPr/>
        </p:nvSpPr>
        <p:spPr bwMode="auto">
          <a:xfrm>
            <a:off x="3959932" y="2705442"/>
            <a:ext cx="2460193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40000000000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74DEA898-697D-4625-8380-A7D3E32730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0480" y="2560441"/>
            <a:ext cx="340254" cy="35500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39F93D4-5D0E-41C0-B644-5D3BED6F8184}"/>
              </a:ext>
            </a:extLst>
          </p:cNvPr>
          <p:cNvSpPr/>
          <p:nvPr/>
        </p:nvSpPr>
        <p:spPr bwMode="auto">
          <a:xfrm>
            <a:off x="2632961" y="3336247"/>
            <a:ext cx="2152679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2E659BF6-6579-419E-9AC0-B13581746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0568" y="3191246"/>
            <a:ext cx="340254" cy="355000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19B29A0C-EBE4-46EB-A136-5965C915225C}"/>
              </a:ext>
            </a:extLst>
          </p:cNvPr>
          <p:cNvSpPr/>
          <p:nvPr/>
        </p:nvSpPr>
        <p:spPr bwMode="auto">
          <a:xfrm>
            <a:off x="5122945" y="3364353"/>
            <a:ext cx="159548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6EBABAAE-579F-451E-9849-D15CD49E19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6051" y="3208523"/>
            <a:ext cx="360000" cy="355000"/>
          </a:xfrm>
          <a:prstGeom prst="rect">
            <a:avLst/>
          </a:prstGeom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0838" y="68669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43">
            <a:extLst>
              <a:ext uri="{FF2B5EF4-FFF2-40B4-BE49-F238E27FC236}">
                <a16:creationId xmlns:a16="http://schemas.microsoft.com/office/drawing/2014/main" xmlns="" id="{E1E206DB-DFA4-4DD5-AF51-361BB92C9640}"/>
              </a:ext>
            </a:extLst>
          </p:cNvPr>
          <p:cNvSpPr txBox="1"/>
          <p:nvPr/>
        </p:nvSpPr>
        <p:spPr>
          <a:xfrm>
            <a:off x="466953" y="1333722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432800000000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각 자리의 숫자가 나타내는 값의 합으로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6E269441-327E-47DF-AFAA-0DDE69CCB397}"/>
              </a:ext>
            </a:extLst>
          </p:cNvPr>
          <p:cNvSpPr txBox="1"/>
          <p:nvPr/>
        </p:nvSpPr>
        <p:spPr>
          <a:xfrm>
            <a:off x="323528" y="2772567"/>
            <a:ext cx="6832865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432800000000  =  400000000000  +                                        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                 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               	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+                                    +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ABC09D05-5EFC-443B-93CE-6363ED8017F4}"/>
              </a:ext>
            </a:extLst>
          </p:cNvPr>
          <p:cNvSpPr/>
          <p:nvPr/>
        </p:nvSpPr>
        <p:spPr bwMode="auto">
          <a:xfrm>
            <a:off x="3959932" y="2705442"/>
            <a:ext cx="2460193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30000000000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031E601B-2039-48EB-8165-903AA5605F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0480" y="2560441"/>
            <a:ext cx="340254" cy="35500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9AAA26AE-F266-4C15-95CD-D3C5C13D2A67}"/>
              </a:ext>
            </a:extLst>
          </p:cNvPr>
          <p:cNvSpPr/>
          <p:nvPr/>
        </p:nvSpPr>
        <p:spPr bwMode="auto">
          <a:xfrm>
            <a:off x="2632961" y="3336247"/>
            <a:ext cx="2152679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CE9AD0E1-D81A-4165-BD59-D743DEE772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0568" y="3191246"/>
            <a:ext cx="340254" cy="3550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4CF418E3-CE84-4CB0-A967-B935B090D492}"/>
              </a:ext>
            </a:extLst>
          </p:cNvPr>
          <p:cNvSpPr/>
          <p:nvPr/>
        </p:nvSpPr>
        <p:spPr bwMode="auto">
          <a:xfrm>
            <a:off x="5122945" y="3364353"/>
            <a:ext cx="159548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355CED30-D747-40D2-925E-3CB2D3DD98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6051" y="3208523"/>
            <a:ext cx="360000" cy="355000"/>
          </a:xfrm>
          <a:prstGeom prst="rect">
            <a:avLst/>
          </a:prstGeom>
        </p:spPr>
      </p:pic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4024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굵은 글씨는 굵게 표현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just"/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자릿값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설명에 맞게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줄바꿈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하기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억을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543700000000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각 자리의 숫자가 나타내는 값의 합으로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43">
            <a:extLst>
              <a:ext uri="{FF2B5EF4-FFF2-40B4-BE49-F238E27FC236}">
                <a16:creationId xmlns:a16="http://schemas.microsoft.com/office/drawing/2014/main" xmlns="" id="{0F611420-0518-4DE5-9340-D68B71FA6CE6}"/>
              </a:ext>
            </a:extLst>
          </p:cNvPr>
          <p:cNvSpPr txBox="1"/>
          <p:nvPr/>
        </p:nvSpPr>
        <p:spPr>
          <a:xfrm>
            <a:off x="323528" y="2772567"/>
            <a:ext cx="6832865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543700000000  =  500000000000  +                                        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                 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               	+                                       + 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2F9129FA-87A9-4138-A666-42A6629F6CA2}"/>
              </a:ext>
            </a:extLst>
          </p:cNvPr>
          <p:cNvSpPr/>
          <p:nvPr/>
        </p:nvSpPr>
        <p:spPr bwMode="auto">
          <a:xfrm>
            <a:off x="3959932" y="2705442"/>
            <a:ext cx="2460193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40000000000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74DEA898-697D-4625-8380-A7D3E32730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0480" y="2560441"/>
            <a:ext cx="340254" cy="35500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39F93D4-5D0E-41C0-B644-5D3BED6F8184}"/>
              </a:ext>
            </a:extLst>
          </p:cNvPr>
          <p:cNvSpPr/>
          <p:nvPr/>
        </p:nvSpPr>
        <p:spPr bwMode="auto">
          <a:xfrm>
            <a:off x="2632961" y="3336247"/>
            <a:ext cx="2152679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2E659BF6-6579-419E-9AC0-B13581746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0568" y="3191246"/>
            <a:ext cx="340254" cy="355000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19B29A0C-EBE4-46EB-A136-5965C915225C}"/>
              </a:ext>
            </a:extLst>
          </p:cNvPr>
          <p:cNvSpPr/>
          <p:nvPr/>
        </p:nvSpPr>
        <p:spPr bwMode="auto">
          <a:xfrm>
            <a:off x="5122945" y="3364353"/>
            <a:ext cx="159548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6EBABAAE-579F-451E-9849-D15CD49E19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6051" y="3208523"/>
            <a:ext cx="360000" cy="35500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48D10A27-7912-47B5-9022-9ACDC2744EB7}"/>
              </a:ext>
            </a:extLst>
          </p:cNvPr>
          <p:cNvSpPr/>
          <p:nvPr/>
        </p:nvSpPr>
        <p:spPr>
          <a:xfrm>
            <a:off x="192745" y="3356992"/>
            <a:ext cx="6667165" cy="172819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xmlns="" id="{445B49C6-8CB0-4110-8131-F22EE8386280}"/>
              </a:ext>
            </a:extLst>
          </p:cNvPr>
          <p:cNvSpPr/>
          <p:nvPr/>
        </p:nvSpPr>
        <p:spPr>
          <a:xfrm>
            <a:off x="338478" y="317697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6" name="직각 삼각형 55">
            <a:extLst>
              <a:ext uri="{FF2B5EF4-FFF2-40B4-BE49-F238E27FC236}">
                <a16:creationId xmlns:a16="http://schemas.microsoft.com/office/drawing/2014/main" xmlns="" id="{9447233C-BF9B-41BF-B3B7-71963F2151A8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xmlns="" id="{EA0C939F-7D95-4C64-9C53-45E7F5632851}"/>
              </a:ext>
            </a:extLst>
          </p:cNvPr>
          <p:cNvSpPr txBox="1"/>
          <p:nvPr/>
        </p:nvSpPr>
        <p:spPr>
          <a:xfrm>
            <a:off x="445170" y="3571347"/>
            <a:ext cx="6110881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543700000000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백억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자리이므로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40000000000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나타내고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십억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자리이므로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3000000000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나타내고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일억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자리이므로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700000000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나타냅니다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EE3499B8-871F-46CB-BDEC-21A8C2E17C31}"/>
              </a:ext>
            </a:extLst>
          </p:cNvPr>
          <p:cNvSpPr/>
          <p:nvPr/>
        </p:nvSpPr>
        <p:spPr>
          <a:xfrm>
            <a:off x="2336423" y="34499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134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 화면 안에 들어갈 수 있도록 글자와 표 조정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억을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후원 단체에서 모금한 금액을 다양한 방법으로 나타낸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금액을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4980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xmlns="" id="{7C7C1916-8B9F-4FEE-B399-C3CE619F1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532780"/>
              </p:ext>
            </p:extLst>
          </p:nvPr>
        </p:nvGraphicFramePr>
        <p:xfrm>
          <a:off x="96968" y="2486425"/>
          <a:ext cx="694701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692">
                  <a:extLst>
                    <a:ext uri="{9D8B030D-6E8A-4147-A177-3AD203B41FA5}">
                      <a16:colId xmlns:a16="http://schemas.microsoft.com/office/drawing/2014/main" xmlns="" val="779406417"/>
                    </a:ext>
                  </a:extLst>
                </a:gridCol>
                <a:gridCol w="1679893">
                  <a:extLst>
                    <a:ext uri="{9D8B030D-6E8A-4147-A177-3AD203B41FA5}">
                      <a16:colId xmlns:a16="http://schemas.microsoft.com/office/drawing/2014/main" xmlns="" val="1366315114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3470400330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xmlns="" val="1388605073"/>
                    </a:ext>
                  </a:extLst>
                </a:gridCol>
              </a:tblGrid>
              <a:tr h="211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579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모금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127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7000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12770000000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백이십칠억 칠천만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941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캠페인 모금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28</a:t>
                      </a:r>
                      <a:r>
                        <a:rPr lang="ko-KR" altLang="en-US" sz="18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억 </a:t>
                      </a:r>
                      <a:r>
                        <a:rPr lang="en-US" altLang="ko-KR" sz="18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5000</a:t>
                      </a:r>
                      <a:r>
                        <a:rPr lang="ko-KR" altLang="en-US" sz="18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만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2850000000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이십팔억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오천만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243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 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지원금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6000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1160000000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십일억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육천만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5463519"/>
                  </a:ext>
                </a:extLst>
              </a:tr>
            </a:tbl>
          </a:graphicData>
        </a:graphic>
      </p:graphicFrame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4FF1295D-1FEB-4571-98F9-D5F99F8B73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4298" y="3172609"/>
            <a:ext cx="360000" cy="355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080348B6-5671-4891-B644-4F7B2C5711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4849" y="3825044"/>
            <a:ext cx="360000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982F171D-9CEA-4205-B01B-7AE15137AD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8371" y="2675838"/>
            <a:ext cx="360000" cy="355000"/>
          </a:xfrm>
          <a:prstGeom prst="rect">
            <a:avLst/>
          </a:prstGeom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481C5555-4884-4ABB-9E70-108761D9A82F}"/>
              </a:ext>
            </a:extLst>
          </p:cNvPr>
          <p:cNvSpPr/>
          <p:nvPr/>
        </p:nvSpPr>
        <p:spPr>
          <a:xfrm>
            <a:off x="5455378" y="24917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2329" y="665113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212C1F01-79B0-4CD6-A92F-008120B9AA88}"/>
              </a:ext>
            </a:extLst>
          </p:cNvPr>
          <p:cNvSpPr txBox="1"/>
          <p:nvPr/>
        </p:nvSpPr>
        <p:spPr>
          <a:xfrm>
            <a:off x="493019" y="1302542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후원 단체에서 모금한 금액을 다양한 방법으로 나타낸 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금액을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0" name="표 2">
            <a:extLst>
              <a:ext uri="{FF2B5EF4-FFF2-40B4-BE49-F238E27FC236}">
                <a16:creationId xmlns:a16="http://schemas.microsoft.com/office/drawing/2014/main" xmlns="" id="{AAA50272-6B1A-413B-9FA6-A97818093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665851"/>
              </p:ext>
            </p:extLst>
          </p:nvPr>
        </p:nvGraphicFramePr>
        <p:xfrm>
          <a:off x="135281" y="2085323"/>
          <a:ext cx="6848987" cy="1473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383">
                  <a:extLst>
                    <a:ext uri="{9D8B030D-6E8A-4147-A177-3AD203B41FA5}">
                      <a16:colId xmlns:a16="http://schemas.microsoft.com/office/drawing/2014/main" xmlns="" val="779406417"/>
                    </a:ext>
                  </a:extLst>
                </a:gridCol>
                <a:gridCol w="1607540">
                  <a:extLst>
                    <a:ext uri="{9D8B030D-6E8A-4147-A177-3AD203B41FA5}">
                      <a16:colId xmlns:a16="http://schemas.microsoft.com/office/drawing/2014/main" xmlns="" val="1366315114"/>
                    </a:ext>
                  </a:extLst>
                </a:gridCol>
                <a:gridCol w="1955391">
                  <a:extLst>
                    <a:ext uri="{9D8B030D-6E8A-4147-A177-3AD203B41FA5}">
                      <a16:colId xmlns:a16="http://schemas.microsoft.com/office/drawing/2014/main" xmlns="" val="3470400330"/>
                    </a:ext>
                  </a:extLst>
                </a:gridCol>
                <a:gridCol w="1873673">
                  <a:extLst>
                    <a:ext uri="{9D8B030D-6E8A-4147-A177-3AD203B41FA5}">
                      <a16:colId xmlns:a16="http://schemas.microsoft.com/office/drawing/2014/main" xmlns="" val="1388605073"/>
                    </a:ext>
                  </a:extLst>
                </a:gridCol>
              </a:tblGrid>
              <a:tr h="364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5791497"/>
                  </a:ext>
                </a:extLst>
              </a:tr>
              <a:tr h="3692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모금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10500000000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백오억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9411596"/>
                  </a:ext>
                </a:extLst>
              </a:tr>
              <a:tr h="3692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캠페인 모금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147</a:t>
                      </a:r>
                      <a:r>
                        <a:rPr lang="ko-KR" altLang="en-US" sz="18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억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14700000000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백사십칠억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2431205"/>
                  </a:ext>
                </a:extLst>
              </a:tr>
              <a:tr h="3692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 지원금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5000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4250000000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사십이억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오천만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5463519"/>
                  </a:ext>
                </a:extLst>
              </a:tr>
            </a:tbl>
          </a:graphicData>
        </a:graphic>
      </p:graphicFrame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FEF68118-B8B3-4083-9895-773067D0A0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1241" y="2798594"/>
            <a:ext cx="360000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60EE9135-3795-4576-A620-E37A25AC65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4048" y="3225247"/>
            <a:ext cx="360000" cy="355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1B0B8493-061D-4121-AEF5-4A398D4762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6621" y="2232936"/>
            <a:ext cx="360000" cy="355000"/>
          </a:xfrm>
          <a:prstGeom prst="rect">
            <a:avLst/>
          </a:prstGeom>
        </p:spPr>
      </p:pic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392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표 2">
            <a:extLst>
              <a:ext uri="{FF2B5EF4-FFF2-40B4-BE49-F238E27FC236}">
                <a16:creationId xmlns:a16="http://schemas.microsoft.com/office/drawing/2014/main" xmlns="" id="{7C7C1916-8B9F-4FEE-B399-C3CE619F1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869542"/>
              </p:ext>
            </p:extLst>
          </p:nvPr>
        </p:nvGraphicFramePr>
        <p:xfrm>
          <a:off x="96968" y="2486425"/>
          <a:ext cx="694701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692">
                  <a:extLst>
                    <a:ext uri="{9D8B030D-6E8A-4147-A177-3AD203B41FA5}">
                      <a16:colId xmlns:a16="http://schemas.microsoft.com/office/drawing/2014/main" xmlns="" val="779406417"/>
                    </a:ext>
                  </a:extLst>
                </a:gridCol>
                <a:gridCol w="1679893">
                  <a:extLst>
                    <a:ext uri="{9D8B030D-6E8A-4147-A177-3AD203B41FA5}">
                      <a16:colId xmlns:a16="http://schemas.microsoft.com/office/drawing/2014/main" xmlns="" val="1366315114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3470400330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xmlns="" val="1388605073"/>
                    </a:ext>
                  </a:extLst>
                </a:gridCol>
              </a:tblGrid>
              <a:tr h="211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579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모금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127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7000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12770000000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백이십칠억 칠천만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941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캠페인 모금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28</a:t>
                      </a:r>
                      <a:r>
                        <a:rPr lang="ko-KR" altLang="en-US" sz="18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억 </a:t>
                      </a:r>
                      <a:r>
                        <a:rPr lang="en-US" altLang="ko-KR" sz="18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5000</a:t>
                      </a:r>
                      <a:r>
                        <a:rPr lang="ko-KR" altLang="en-US" sz="18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만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2850000000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이십팔억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오천만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243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 보조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6000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1160000000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십일억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육천만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5463519"/>
                  </a:ext>
                </a:extLst>
              </a:tr>
            </a:tbl>
          </a:graphicData>
        </a:graphic>
      </p:graphicFrame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4FF1295D-1FEB-4571-98F9-D5F99F8B7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298" y="3172609"/>
            <a:ext cx="360000" cy="3550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080348B6-5671-4891-B644-4F7B2C571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849" y="3825044"/>
            <a:ext cx="360000" cy="3550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982F171D-9CEA-4205-B01B-7AE15137A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371" y="2675838"/>
            <a:ext cx="360000" cy="355000"/>
          </a:xfrm>
          <a:prstGeom prst="rect">
            <a:avLst/>
          </a:prstGeom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억을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후원 단체에서 모금한 금액을 다양한 방법으로 나타낸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것입니다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금액을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8BA38BF3-FD30-43FB-8C1B-53110C8C757D}"/>
              </a:ext>
            </a:extLst>
          </p:cNvPr>
          <p:cNvSpPr/>
          <p:nvPr/>
        </p:nvSpPr>
        <p:spPr bwMode="auto">
          <a:xfrm>
            <a:off x="3576622" y="3538336"/>
            <a:ext cx="1591480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1160000000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F6100114-334E-4795-A028-CEB943C4C3B6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1C9FD9A-2832-47C6-996B-7EC0492A2C2E}"/>
              </a:ext>
            </a:extLst>
          </p:cNvPr>
          <p:cNvSpPr/>
          <p:nvPr/>
        </p:nvSpPr>
        <p:spPr>
          <a:xfrm>
            <a:off x="192745" y="3510673"/>
            <a:ext cx="6667165" cy="15745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57">
            <a:extLst>
              <a:ext uri="{FF2B5EF4-FFF2-40B4-BE49-F238E27FC236}">
                <a16:creationId xmlns:a16="http://schemas.microsoft.com/office/drawing/2014/main" xmlns="" id="{8E599827-EBD4-4559-9E8B-02824ACD8660}"/>
              </a:ext>
            </a:extLst>
          </p:cNvPr>
          <p:cNvSpPr/>
          <p:nvPr/>
        </p:nvSpPr>
        <p:spPr>
          <a:xfrm>
            <a:off x="430858" y="336865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0" name="직각 삼각형 59">
            <a:extLst>
              <a:ext uri="{FF2B5EF4-FFF2-40B4-BE49-F238E27FC236}">
                <a16:creationId xmlns:a16="http://schemas.microsoft.com/office/drawing/2014/main" xmlns="" id="{81864252-C5FD-49A7-9B02-BD045EA7F167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xmlns="" id="{82D8AF52-70C6-4FFD-B50E-B81C225888CC}"/>
              </a:ext>
            </a:extLst>
          </p:cNvPr>
          <p:cNvSpPr txBox="1"/>
          <p:nvPr/>
        </p:nvSpPr>
        <p:spPr>
          <a:xfrm>
            <a:off x="286724" y="3895695"/>
            <a:ext cx="680555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127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7000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만은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12770000000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이고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백이십칠억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칠천만이라고 읽습니다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2850000000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28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5000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만이고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이십팔억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오천만이라고 읽습니다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6000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만은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1160000000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이고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십일억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육천만이라고 읽습니다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2">
            <a:extLst>
              <a:ext uri="{FF2B5EF4-FFF2-40B4-BE49-F238E27FC236}">
                <a16:creationId xmlns:a16="http://schemas.microsoft.com/office/drawing/2014/main" xmlns="" id="{9ED0F6AB-BF72-49BB-BB05-A6BF98DB8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61" y="397649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xmlns="" id="{E231781E-FABC-4ACA-B329-AD9E7BE84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61" y="425734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xmlns="" id="{BADA81F3-1698-45AB-9A8E-4196ABBF9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61" y="451792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6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6781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주황색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ㄴ 참고하여 초록색으로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ㄴ 만들어주세요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cdata.tsherpa.co.kr/tsherpa/MultiMedia/Flash/2020/curri/index.html?flashxmlnum=halynne&amp;classa=A8-C1-22-MM-MA-03-07-03-0-0-0-0&amp;classno=MA_22_03/suh_0202_06_0003/suh_0202_06_0003_401.html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번참고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억을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574238" y="5064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나타내는 값은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나타내는 값의 몇 배인지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5072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543433" y="5107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263C5584-55C4-4D14-8136-F9B856CA70F2}"/>
              </a:ext>
            </a:extLst>
          </p:cNvPr>
          <p:cNvSpPr/>
          <p:nvPr/>
        </p:nvSpPr>
        <p:spPr bwMode="auto">
          <a:xfrm>
            <a:off x="2752680" y="3682163"/>
            <a:ext cx="135126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B7985F85-73A6-479A-BA0D-E3C1CD2186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1729" y="3517028"/>
            <a:ext cx="360000" cy="355000"/>
          </a:xfrm>
          <a:prstGeom prst="rect">
            <a:avLst/>
          </a:prstGeom>
        </p:spPr>
      </p:pic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xmlns="" id="{26E6E0EF-70B0-417A-9B4E-C3532F057710}"/>
              </a:ext>
            </a:extLst>
          </p:cNvPr>
          <p:cNvSpPr/>
          <p:nvPr/>
        </p:nvSpPr>
        <p:spPr>
          <a:xfrm>
            <a:off x="2159732" y="2251551"/>
            <a:ext cx="2889252" cy="1082233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xmlns="" id="{7C5C59FF-F946-40D1-BE9B-3498D6D520F5}"/>
              </a:ext>
            </a:extLst>
          </p:cNvPr>
          <p:cNvSpPr txBox="1"/>
          <p:nvPr/>
        </p:nvSpPr>
        <p:spPr>
          <a:xfrm>
            <a:off x="2670183" y="2439986"/>
            <a:ext cx="298197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85734560129</a:t>
            </a: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xmlns="" id="{C16106A1-4539-4F48-838B-243B6ECD4FCE}"/>
              </a:ext>
            </a:extLst>
          </p:cNvPr>
          <p:cNvSpPr txBox="1"/>
          <p:nvPr/>
        </p:nvSpPr>
        <p:spPr>
          <a:xfrm>
            <a:off x="4041781" y="3687223"/>
            <a:ext cx="56622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91580" y="1664804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879812" y="1657467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866023" y="2847433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406083" y="2847433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814559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2879812" y="2780928"/>
            <a:ext cx="144016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/>
          <p:nvPr/>
        </p:nvCxnSpPr>
        <p:spPr bwMode="auto">
          <a:xfrm>
            <a:off x="3455876" y="2781889"/>
            <a:ext cx="144016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6070453" y="5153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CA98426C-1C87-416C-A437-817128BCC400}"/>
              </a:ext>
            </a:extLst>
          </p:cNvPr>
          <p:cNvSpPr/>
          <p:nvPr/>
        </p:nvSpPr>
        <p:spPr bwMode="auto">
          <a:xfrm>
            <a:off x="3139518" y="3682163"/>
            <a:ext cx="81549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8124C2E-C1C3-4D01-ACE3-B0AF9205DC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2000" y="3488433"/>
            <a:ext cx="360000" cy="355000"/>
          </a:xfrm>
          <a:prstGeom prst="rect">
            <a:avLst/>
          </a:prstGeom>
        </p:spPr>
      </p:pic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AF139B81-FC75-4E02-8CB1-EC292D90FE8D}"/>
              </a:ext>
            </a:extLst>
          </p:cNvPr>
          <p:cNvSpPr txBox="1"/>
          <p:nvPr/>
        </p:nvSpPr>
        <p:spPr>
          <a:xfrm>
            <a:off x="3887924" y="3681028"/>
            <a:ext cx="56622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395536" y="1304764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나타내는 값은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나타내는 값의 몇 배인지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42617" y="1365449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630849" y="1358112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사각형: 둥근 모서리 44">
            <a:extLst>
              <a:ext uri="{FF2B5EF4-FFF2-40B4-BE49-F238E27FC236}">
                <a16:creationId xmlns:a16="http://schemas.microsoft.com/office/drawing/2014/main" xmlns="" id="{26E6E0EF-70B0-417A-9B4E-C3532F057710}"/>
              </a:ext>
            </a:extLst>
          </p:cNvPr>
          <p:cNvSpPr/>
          <p:nvPr/>
        </p:nvSpPr>
        <p:spPr>
          <a:xfrm>
            <a:off x="2233212" y="2096852"/>
            <a:ext cx="2889252" cy="1082233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7C5C59FF-F946-40D1-BE9B-3498D6D520F5}"/>
              </a:ext>
            </a:extLst>
          </p:cNvPr>
          <p:cNvSpPr txBox="1"/>
          <p:nvPr/>
        </p:nvSpPr>
        <p:spPr>
          <a:xfrm>
            <a:off x="2743663" y="2285287"/>
            <a:ext cx="298197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27654690318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040988" y="2692734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479563" y="2692734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 bwMode="auto">
          <a:xfrm>
            <a:off x="3099713" y="2626229"/>
            <a:ext cx="144016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/>
          <p:nvPr/>
        </p:nvCxnSpPr>
        <p:spPr bwMode="auto">
          <a:xfrm>
            <a:off x="3529356" y="2627190"/>
            <a:ext cx="144016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868" y="5393533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4974195" y="5153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95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문제의 풀이 확인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CA98426C-1C87-416C-A437-817128BCC400}"/>
              </a:ext>
            </a:extLst>
          </p:cNvPr>
          <p:cNvSpPr/>
          <p:nvPr/>
        </p:nvSpPr>
        <p:spPr bwMode="auto">
          <a:xfrm>
            <a:off x="3139518" y="3682163"/>
            <a:ext cx="81549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8124C2E-C1C3-4D01-ACE3-B0AF9205DC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2000" y="3488433"/>
            <a:ext cx="360000" cy="355000"/>
          </a:xfrm>
          <a:prstGeom prst="rect">
            <a:avLst/>
          </a:prstGeom>
        </p:spPr>
      </p:pic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AF139B81-FC75-4E02-8CB1-EC292D90FE8D}"/>
              </a:ext>
            </a:extLst>
          </p:cNvPr>
          <p:cNvSpPr txBox="1"/>
          <p:nvPr/>
        </p:nvSpPr>
        <p:spPr>
          <a:xfrm>
            <a:off x="3887924" y="3681028"/>
            <a:ext cx="56622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395536" y="1304764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나타내는 값은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나타내는 값의 몇 배인지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42617" y="1365449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630849" y="1358112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사각형: 둥근 모서리 44">
            <a:extLst>
              <a:ext uri="{FF2B5EF4-FFF2-40B4-BE49-F238E27FC236}">
                <a16:creationId xmlns:a16="http://schemas.microsoft.com/office/drawing/2014/main" xmlns="" id="{26E6E0EF-70B0-417A-9B4E-C3532F057710}"/>
              </a:ext>
            </a:extLst>
          </p:cNvPr>
          <p:cNvSpPr/>
          <p:nvPr/>
        </p:nvSpPr>
        <p:spPr>
          <a:xfrm>
            <a:off x="2233212" y="2096852"/>
            <a:ext cx="2889252" cy="1082233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7C5C59FF-F946-40D1-BE9B-3498D6D520F5}"/>
              </a:ext>
            </a:extLst>
          </p:cNvPr>
          <p:cNvSpPr txBox="1"/>
          <p:nvPr/>
        </p:nvSpPr>
        <p:spPr>
          <a:xfrm>
            <a:off x="2743663" y="2285287"/>
            <a:ext cx="298197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27654690318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040988" y="2692734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479563" y="2692734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 bwMode="auto">
          <a:xfrm>
            <a:off x="3099713" y="2626229"/>
            <a:ext cx="144016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/>
          <p:nvPr/>
        </p:nvCxnSpPr>
        <p:spPr bwMode="auto">
          <a:xfrm>
            <a:off x="3529356" y="2627190"/>
            <a:ext cx="144016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868" y="5393533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263C5584-55C4-4D14-8136-F9B856CA70F2}"/>
              </a:ext>
            </a:extLst>
          </p:cNvPr>
          <p:cNvSpPr/>
          <p:nvPr/>
        </p:nvSpPr>
        <p:spPr bwMode="auto">
          <a:xfrm>
            <a:off x="2752680" y="3682163"/>
            <a:ext cx="135126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xmlns="" id="{C16106A1-4539-4F48-838B-243B6ECD4FCE}"/>
              </a:ext>
            </a:extLst>
          </p:cNvPr>
          <p:cNvSpPr txBox="1"/>
          <p:nvPr/>
        </p:nvSpPr>
        <p:spPr>
          <a:xfrm>
            <a:off x="4129312" y="3687223"/>
            <a:ext cx="56622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61323BCF-96B9-4770-93C1-ECACDFCBF7D1}"/>
              </a:ext>
            </a:extLst>
          </p:cNvPr>
          <p:cNvSpPr/>
          <p:nvPr/>
        </p:nvSpPr>
        <p:spPr>
          <a:xfrm>
            <a:off x="192745" y="3356992"/>
            <a:ext cx="6667165" cy="172819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79">
            <a:extLst>
              <a:ext uri="{FF2B5EF4-FFF2-40B4-BE49-F238E27FC236}">
                <a16:creationId xmlns:a16="http://schemas.microsoft.com/office/drawing/2014/main" xmlns="" id="{FF64A7BE-32F7-47E4-8D94-944AE3C4C448}"/>
              </a:ext>
            </a:extLst>
          </p:cNvPr>
          <p:cNvSpPr/>
          <p:nvPr/>
        </p:nvSpPr>
        <p:spPr>
          <a:xfrm>
            <a:off x="338478" y="317697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xmlns="" id="{BF581298-5D0A-4481-B6E3-C2361CB3C1FB}"/>
              </a:ext>
            </a:extLst>
          </p:cNvPr>
          <p:cNvSpPr txBox="1"/>
          <p:nvPr/>
        </p:nvSpPr>
        <p:spPr>
          <a:xfrm>
            <a:off x="394908" y="3767678"/>
            <a:ext cx="646500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억의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자리이므로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00000000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나타내고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십만의 자리이므로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600000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나타냅니다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나타내는 값은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나타내는 값의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81660" y="3798455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488646" y="4114830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200907" y="4390022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217131" y="4377944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각 삼각형 42">
            <a:extLst>
              <a:ext uri="{FF2B5EF4-FFF2-40B4-BE49-F238E27FC236}">
                <a16:creationId xmlns:a16="http://schemas.microsoft.com/office/drawing/2014/main" xmlns="" id="{9447233C-BF9B-41BF-B3B7-71963F2151A8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84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773913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suhi_p_0401_01_0005.html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사각형: 둥근 모서리 44">
            <a:extLst>
              <a:ext uri="{FF2B5EF4-FFF2-40B4-BE49-F238E27FC236}">
                <a16:creationId xmlns:a16="http://schemas.microsoft.com/office/drawing/2014/main" xmlns="" id="{26E6E0EF-70B0-417A-9B4E-C3532F057710}"/>
              </a:ext>
            </a:extLst>
          </p:cNvPr>
          <p:cNvSpPr/>
          <p:nvPr/>
        </p:nvSpPr>
        <p:spPr>
          <a:xfrm>
            <a:off x="2159732" y="2251551"/>
            <a:ext cx="2889252" cy="1082233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xmlns="" id="{7C5C59FF-F946-40D1-BE9B-3498D6D520F5}"/>
              </a:ext>
            </a:extLst>
          </p:cNvPr>
          <p:cNvSpPr txBox="1"/>
          <p:nvPr/>
        </p:nvSpPr>
        <p:spPr>
          <a:xfrm>
            <a:off x="2670183" y="2439986"/>
            <a:ext cx="298197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85734560129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866023" y="2847433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406083" y="2847433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0" name="직선 연결선 69"/>
          <p:cNvCxnSpPr/>
          <p:nvPr/>
        </p:nvCxnSpPr>
        <p:spPr bwMode="auto">
          <a:xfrm>
            <a:off x="2879812" y="2780928"/>
            <a:ext cx="144016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/>
          <p:cNvCxnSpPr/>
          <p:nvPr/>
        </p:nvCxnSpPr>
        <p:spPr bwMode="auto">
          <a:xfrm>
            <a:off x="3455876" y="2781889"/>
            <a:ext cx="144016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억을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7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263C5584-55C4-4D14-8136-F9B856CA70F2}"/>
              </a:ext>
            </a:extLst>
          </p:cNvPr>
          <p:cNvSpPr/>
          <p:nvPr/>
        </p:nvSpPr>
        <p:spPr bwMode="auto">
          <a:xfrm>
            <a:off x="2752680" y="3682163"/>
            <a:ext cx="135126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B7985F85-73A6-479A-BA0D-E3C1CD2186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1729" y="3517028"/>
            <a:ext cx="360000" cy="355000"/>
          </a:xfrm>
          <a:prstGeom prst="rect">
            <a:avLst/>
          </a:prstGeom>
        </p:spPr>
      </p:pic>
      <p:sp>
        <p:nvSpPr>
          <p:cNvPr id="57" name="TextBox 43">
            <a:extLst>
              <a:ext uri="{FF2B5EF4-FFF2-40B4-BE49-F238E27FC236}">
                <a16:creationId xmlns:a16="http://schemas.microsoft.com/office/drawing/2014/main" xmlns="" id="{C16106A1-4539-4F48-838B-243B6ECD4FCE}"/>
              </a:ext>
            </a:extLst>
          </p:cNvPr>
          <p:cNvSpPr txBox="1"/>
          <p:nvPr/>
        </p:nvSpPr>
        <p:spPr>
          <a:xfrm>
            <a:off x="4129312" y="3687223"/>
            <a:ext cx="56622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61323BCF-96B9-4770-93C1-ECACDFCBF7D1}"/>
              </a:ext>
            </a:extLst>
          </p:cNvPr>
          <p:cNvSpPr/>
          <p:nvPr/>
        </p:nvSpPr>
        <p:spPr>
          <a:xfrm>
            <a:off x="192745" y="3356992"/>
            <a:ext cx="6667165" cy="172819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79">
            <a:extLst>
              <a:ext uri="{FF2B5EF4-FFF2-40B4-BE49-F238E27FC236}">
                <a16:creationId xmlns:a16="http://schemas.microsoft.com/office/drawing/2014/main" xmlns="" id="{FF64A7BE-32F7-47E4-8D94-944AE3C4C448}"/>
              </a:ext>
            </a:extLst>
          </p:cNvPr>
          <p:cNvSpPr/>
          <p:nvPr/>
        </p:nvSpPr>
        <p:spPr>
          <a:xfrm>
            <a:off x="338478" y="317697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xmlns="" id="{BF581298-5D0A-4481-B6E3-C2361CB3C1FB}"/>
              </a:ext>
            </a:extLst>
          </p:cNvPr>
          <p:cNvSpPr txBox="1"/>
          <p:nvPr/>
        </p:nvSpPr>
        <p:spPr>
          <a:xfrm>
            <a:off x="394908" y="3767678"/>
            <a:ext cx="646500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십억의 자리이므로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5000000000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나타내고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십만의 자리이므로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500000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나타냅니다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나타내는 값은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나타내는 값의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/>
          </a:p>
        </p:txBody>
      </p:sp>
      <p:sp>
        <p:nvSpPr>
          <p:cNvPr id="62" name="직각 삼각형 61">
            <a:extLst>
              <a:ext uri="{FF2B5EF4-FFF2-40B4-BE49-F238E27FC236}">
                <a16:creationId xmlns:a16="http://schemas.microsoft.com/office/drawing/2014/main" xmlns="" id="{E710100C-2B05-4906-811E-6CC3290CA818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6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81660" y="3798455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88646" y="4114830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200907" y="4390022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217131" y="4377944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나타내는 값은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나타내는 값의 몇 배인지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8" name="모서리가 둥근 직사각형 77"/>
          <p:cNvSpPr/>
          <p:nvPr/>
        </p:nvSpPr>
        <p:spPr>
          <a:xfrm>
            <a:off x="791580" y="1664804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879812" y="1657467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7542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★[초등] 교사용DVD 자료\수학(박) 4-1 지도서\app\resource\contents_sub\lesson01\ops\ms_lesson01\images\ms_41_1_04_07_01\img_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05" y="2456892"/>
            <a:ext cx="6169465" cy="255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 페이지에는 풀이 확인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두 번째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이너탭에만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들어감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)(22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크기 기준은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40px,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 화면에 들어가지 않는 경우는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38px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로 조정해주세요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숫자에 빨간색 밑줄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억을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71704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\lesson01\ops\ms_lesson01\images\ms_41_1_04_07_01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24844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44527" y="5112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1B66F12E-775E-4BB9-A361-B483C4B8FFEF}"/>
              </a:ext>
            </a:extLst>
          </p:cNvPr>
          <p:cNvGrpSpPr/>
          <p:nvPr/>
        </p:nvGrpSpPr>
        <p:grpSpPr>
          <a:xfrm>
            <a:off x="2783730" y="5286513"/>
            <a:ext cx="1637266" cy="263210"/>
            <a:chOff x="319554" y="1245924"/>
            <a:chExt cx="2636592" cy="423864"/>
          </a:xfrm>
        </p:grpSpPr>
        <p:pic>
          <p:nvPicPr>
            <p:cNvPr id="65" name="Picture 11">
              <a:extLst>
                <a:ext uri="{FF2B5EF4-FFF2-40B4-BE49-F238E27FC236}">
                  <a16:creationId xmlns:a16="http://schemas.microsoft.com/office/drawing/2014/main" xmlns="" id="{DB6BB24D-AA0F-4EB4-9E3E-C156CE7F2F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>
              <a:extLst>
                <a:ext uri="{FF2B5EF4-FFF2-40B4-BE49-F238E27FC236}">
                  <a16:creationId xmlns:a16="http://schemas.microsoft.com/office/drawing/2014/main" xmlns="" id="{55A484E5-C07F-45BE-9EAD-78E77D5F5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>
              <a:extLst>
                <a:ext uri="{FF2B5EF4-FFF2-40B4-BE49-F238E27FC236}">
                  <a16:creationId xmlns:a16="http://schemas.microsoft.com/office/drawing/2014/main" xmlns="" id="{77A2AE76-368A-4534-9CE3-93DCD400C6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4">
              <a:extLst>
                <a:ext uri="{FF2B5EF4-FFF2-40B4-BE49-F238E27FC236}">
                  <a16:creationId xmlns:a16="http://schemas.microsoft.com/office/drawing/2014/main" xmlns="" id="{D3EA9F60-6C88-48AB-B2EB-E35CF35D05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A26DE492-0CF5-4AD8-A96D-BE0B49E4E486}"/>
              </a:ext>
            </a:extLst>
          </p:cNvPr>
          <p:cNvSpPr/>
          <p:nvPr/>
        </p:nvSpPr>
        <p:spPr>
          <a:xfrm>
            <a:off x="2567440" y="53427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647440" y="52765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3294" y="2420888"/>
            <a:ext cx="6125576" cy="24384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누구나 깨끗한 물을 마시며 건강하게 자랄 권리가 있습니다</a:t>
            </a:r>
            <a:r>
              <a:rPr lang="en-US" altLang="ko-KR" sz="1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.”</a:t>
            </a:r>
          </a:p>
          <a:p>
            <a:pPr algn="just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세계보건기구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(WHO)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제공한 이 보고서에 따르면 세계 인구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 명이 집에서 물을 마시지 못하며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4500000000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 깨끗하지 못한 환경에서 살고 있는 것으로 나타났습니다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집에서 물을 마시지 못하는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 명의 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인구 중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844000000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명은 마을에서조차 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먹을 수 있는 샘물이나 수도 시설 없이 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살고 있습니다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[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뉴시스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2017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7. 13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.]</a:t>
            </a:r>
          </a:p>
        </p:txBody>
      </p:sp>
      <p:sp>
        <p:nvSpPr>
          <p:cNvPr id="81" name="타원 80"/>
          <p:cNvSpPr/>
          <p:nvPr/>
        </p:nvSpPr>
        <p:spPr>
          <a:xfrm>
            <a:off x="4355976" y="37661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4552163" y="3268050"/>
            <a:ext cx="1099957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/>
          <p:cNvCxnSpPr/>
          <p:nvPr/>
        </p:nvCxnSpPr>
        <p:spPr bwMode="auto">
          <a:xfrm>
            <a:off x="1610752" y="4005064"/>
            <a:ext cx="999961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43">
            <a:extLst>
              <a:ext uri="{FF2B5EF4-FFF2-40B4-BE49-F238E27FC236}">
                <a16:creationId xmlns:a16="http://schemas.microsoft.com/office/drawing/2014/main" xmlns="" id="{31FBF405-EE68-4196-9C85-74ECA6F3F7F9}"/>
              </a:ext>
            </a:extLst>
          </p:cNvPr>
          <p:cNvSpPr txBox="1"/>
          <p:nvPr/>
        </p:nvSpPr>
        <p:spPr>
          <a:xfrm>
            <a:off x="629659" y="1635768"/>
            <a:ext cx="638871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기사에 나타난 수를 쉽게 읽을 수 있도록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같이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2">
            <a:extLst>
              <a:ext uri="{FF2B5EF4-FFF2-40B4-BE49-F238E27FC236}">
                <a16:creationId xmlns:a16="http://schemas.microsoft.com/office/drawing/2014/main" xmlns="" id="{8A650E80-5B89-4732-9F96-B5813B76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10" y="1636302"/>
            <a:ext cx="547788" cy="34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995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천재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두 번째 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억을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24844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2803555" y="41162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1B66F12E-775E-4BB9-A361-B483C4B8FFEF}"/>
              </a:ext>
            </a:extLst>
          </p:cNvPr>
          <p:cNvGrpSpPr/>
          <p:nvPr/>
        </p:nvGrpSpPr>
        <p:grpSpPr>
          <a:xfrm>
            <a:off x="2783730" y="5286513"/>
            <a:ext cx="1637266" cy="263210"/>
            <a:chOff x="319554" y="1245924"/>
            <a:chExt cx="2636592" cy="423864"/>
          </a:xfrm>
        </p:grpSpPr>
        <p:pic>
          <p:nvPicPr>
            <p:cNvPr id="65" name="Picture 11">
              <a:extLst>
                <a:ext uri="{FF2B5EF4-FFF2-40B4-BE49-F238E27FC236}">
                  <a16:creationId xmlns:a16="http://schemas.microsoft.com/office/drawing/2014/main" xmlns="" id="{DB6BB24D-AA0F-4EB4-9E3E-C156CE7F2F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>
              <a:extLst>
                <a:ext uri="{FF2B5EF4-FFF2-40B4-BE49-F238E27FC236}">
                  <a16:creationId xmlns:a16="http://schemas.microsoft.com/office/drawing/2014/main" xmlns="" id="{77A2AE76-368A-4534-9CE3-93DCD400C6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791" y="1312601"/>
              <a:ext cx="800101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4">
              <a:extLst>
                <a:ext uri="{FF2B5EF4-FFF2-40B4-BE49-F238E27FC236}">
                  <a16:creationId xmlns:a16="http://schemas.microsoft.com/office/drawing/2014/main" xmlns="" id="{D3EA9F60-6C88-48AB-B2EB-E35CF35D05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A26DE492-0CF5-4AD8-A96D-BE0B49E4E486}"/>
              </a:ext>
            </a:extLst>
          </p:cNvPr>
          <p:cNvSpPr/>
          <p:nvPr/>
        </p:nvSpPr>
        <p:spPr>
          <a:xfrm>
            <a:off x="2567440" y="53427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98E2DF59-3A35-4DC9-85CC-F49821352F08}"/>
              </a:ext>
            </a:extLst>
          </p:cNvPr>
          <p:cNvSpPr/>
          <p:nvPr/>
        </p:nvSpPr>
        <p:spPr bwMode="auto">
          <a:xfrm>
            <a:off x="2104312" y="3357404"/>
            <a:ext cx="93031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45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68" name="타원 67"/>
          <p:cNvSpPr/>
          <p:nvPr/>
        </p:nvSpPr>
        <p:spPr>
          <a:xfrm>
            <a:off x="4972529" y="50077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778B2A43-BE3E-490C-B0B1-7A5C9E744FE0}"/>
              </a:ext>
            </a:extLst>
          </p:cNvPr>
          <p:cNvSpPr/>
          <p:nvPr/>
        </p:nvSpPr>
        <p:spPr>
          <a:xfrm>
            <a:off x="1841983" y="2654715"/>
            <a:ext cx="3450500" cy="476260"/>
          </a:xfrm>
          <a:prstGeom prst="round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pic>
        <p:nvPicPr>
          <p:cNvPr id="75" name="Picture 2">
            <a:extLst>
              <a:ext uri="{FF2B5EF4-FFF2-40B4-BE49-F238E27FC236}">
                <a16:creationId xmlns:a16="http://schemas.microsoft.com/office/drawing/2014/main" xmlns="" id="{E0884504-D867-4BD8-9AC9-E6183F660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12" y="2518434"/>
            <a:ext cx="539682" cy="34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xmlns="" id="{70AF9619-60D0-448B-AE94-FD4EF9FD4D9B}"/>
              </a:ext>
            </a:extLst>
          </p:cNvPr>
          <p:cNvSpPr txBox="1"/>
          <p:nvPr/>
        </p:nvSpPr>
        <p:spPr>
          <a:xfrm>
            <a:off x="2150208" y="2698454"/>
            <a:ext cx="1316005" cy="4204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240000000 </a:t>
            </a:r>
          </a:p>
        </p:txBody>
      </p:sp>
      <p:sp>
        <p:nvSpPr>
          <p:cNvPr id="77" name="TextBox 43">
            <a:extLst>
              <a:ext uri="{FF2B5EF4-FFF2-40B4-BE49-F238E27FC236}">
                <a16:creationId xmlns:a16="http://schemas.microsoft.com/office/drawing/2014/main" xmlns="" id="{CE2C9031-84C7-4E37-B23A-70FA54F3BBE6}"/>
              </a:ext>
            </a:extLst>
          </p:cNvPr>
          <p:cNvSpPr txBox="1"/>
          <p:nvPr/>
        </p:nvSpPr>
        <p:spPr>
          <a:xfrm>
            <a:off x="3940071" y="2711029"/>
            <a:ext cx="1316005" cy="3474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83" name="TextBox 43">
            <a:extLst>
              <a:ext uri="{FF2B5EF4-FFF2-40B4-BE49-F238E27FC236}">
                <a16:creationId xmlns:a16="http://schemas.microsoft.com/office/drawing/2014/main" xmlns="" id="{A3C93226-321B-4BC8-B84F-FF4ABF392ED0}"/>
              </a:ext>
            </a:extLst>
          </p:cNvPr>
          <p:cNvSpPr txBox="1"/>
          <p:nvPr/>
        </p:nvSpPr>
        <p:spPr>
          <a:xfrm>
            <a:off x="543137" y="3368315"/>
            <a:ext cx="139051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4500000000</a:t>
            </a:r>
          </a:p>
        </p:txBody>
      </p:sp>
      <p:sp>
        <p:nvSpPr>
          <p:cNvPr id="84" name="TextBox 43">
            <a:extLst>
              <a:ext uri="{FF2B5EF4-FFF2-40B4-BE49-F238E27FC236}">
                <a16:creationId xmlns:a16="http://schemas.microsoft.com/office/drawing/2014/main" xmlns="" id="{F18EC391-6909-4A13-923D-5860AD867278}"/>
              </a:ext>
            </a:extLst>
          </p:cNvPr>
          <p:cNvSpPr txBox="1"/>
          <p:nvPr/>
        </p:nvSpPr>
        <p:spPr>
          <a:xfrm>
            <a:off x="3727566" y="3352363"/>
            <a:ext cx="12876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844000000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C762CE04-5EDD-4DD8-BA88-1866A9B5B5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35518" y="3222146"/>
            <a:ext cx="360000" cy="3550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E321CA8F-FB20-419E-B772-4F26683ADE41}"/>
              </a:ext>
            </a:extLst>
          </p:cNvPr>
          <p:cNvSpPr/>
          <p:nvPr/>
        </p:nvSpPr>
        <p:spPr bwMode="auto">
          <a:xfrm>
            <a:off x="5127608" y="3330637"/>
            <a:ext cx="1568628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억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4400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2BC15A75-16A6-4D13-A6DF-F9AA4D9B37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0252" y="3130502"/>
            <a:ext cx="360000" cy="355000"/>
          </a:xfrm>
          <a:prstGeom prst="rect">
            <a:avLst/>
          </a:prstGeom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3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836" y="280517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3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12" y="343646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3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112" y="343636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8">
            <a:extLst>
              <a:ext uri="{FF2B5EF4-FFF2-40B4-BE49-F238E27FC236}">
                <a16:creationId xmlns:a16="http://schemas.microsoft.com/office/drawing/2014/main" xmlns="" id="{67EFA134-97C2-4926-A92A-D2591AFFD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913" y="4028051"/>
            <a:ext cx="1196043" cy="119604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12">
            <a:extLst>
              <a:ext uri="{FF2B5EF4-FFF2-40B4-BE49-F238E27FC236}">
                <a16:creationId xmlns:a16="http://schemas.microsoft.com/office/drawing/2014/main" xmlns="" id="{55A484E5-C07F-45BE-9EAD-78E77D5F5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933" y="5330875"/>
            <a:ext cx="485015" cy="183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787" y="4037415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/>
          <p:cNvSpPr/>
          <p:nvPr/>
        </p:nvSpPr>
        <p:spPr>
          <a:xfrm>
            <a:off x="6054565" y="49944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43">
            <a:extLst>
              <a:ext uri="{FF2B5EF4-FFF2-40B4-BE49-F238E27FC236}">
                <a16:creationId xmlns:a16="http://schemas.microsoft.com/office/drawing/2014/main" xmlns="" id="{31FBF405-EE68-4196-9C85-74ECA6F3F7F9}"/>
              </a:ext>
            </a:extLst>
          </p:cNvPr>
          <p:cNvSpPr txBox="1"/>
          <p:nvPr/>
        </p:nvSpPr>
        <p:spPr>
          <a:xfrm>
            <a:off x="629659" y="1635768"/>
            <a:ext cx="638871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기사에 나타난 수를 쉽게 읽을 수 있도록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같이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2">
            <a:extLst>
              <a:ext uri="{FF2B5EF4-FFF2-40B4-BE49-F238E27FC236}">
                <a16:creationId xmlns:a16="http://schemas.microsoft.com/office/drawing/2014/main" xmlns="" id="{8A650E80-5B89-4732-9F96-B5813B76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10" y="1636302"/>
            <a:ext cx="547788" cy="34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5267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억을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24844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1B66F12E-775E-4BB9-A361-B483C4B8FFEF}"/>
              </a:ext>
            </a:extLst>
          </p:cNvPr>
          <p:cNvGrpSpPr/>
          <p:nvPr/>
        </p:nvGrpSpPr>
        <p:grpSpPr>
          <a:xfrm>
            <a:off x="2783730" y="5286513"/>
            <a:ext cx="1637266" cy="263210"/>
            <a:chOff x="319554" y="1245924"/>
            <a:chExt cx="2636592" cy="423864"/>
          </a:xfrm>
        </p:grpSpPr>
        <p:pic>
          <p:nvPicPr>
            <p:cNvPr id="65" name="Picture 11">
              <a:extLst>
                <a:ext uri="{FF2B5EF4-FFF2-40B4-BE49-F238E27FC236}">
                  <a16:creationId xmlns:a16="http://schemas.microsoft.com/office/drawing/2014/main" xmlns="" id="{DB6BB24D-AA0F-4EB4-9E3E-C156CE7F2F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>
              <a:extLst>
                <a:ext uri="{FF2B5EF4-FFF2-40B4-BE49-F238E27FC236}">
                  <a16:creationId xmlns:a16="http://schemas.microsoft.com/office/drawing/2014/main" xmlns="" id="{77A2AE76-368A-4534-9CE3-93DCD400C6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791" y="1312601"/>
              <a:ext cx="800101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4">
              <a:extLst>
                <a:ext uri="{FF2B5EF4-FFF2-40B4-BE49-F238E27FC236}">
                  <a16:creationId xmlns:a16="http://schemas.microsoft.com/office/drawing/2014/main" xmlns="" id="{D3EA9F60-6C88-48AB-B2EB-E35CF35D05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98E2DF59-3A35-4DC9-85CC-F49821352F08}"/>
              </a:ext>
            </a:extLst>
          </p:cNvPr>
          <p:cNvSpPr/>
          <p:nvPr/>
        </p:nvSpPr>
        <p:spPr bwMode="auto">
          <a:xfrm>
            <a:off x="2104312" y="3357404"/>
            <a:ext cx="93031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45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778B2A43-BE3E-490C-B0B1-7A5C9E744FE0}"/>
              </a:ext>
            </a:extLst>
          </p:cNvPr>
          <p:cNvSpPr/>
          <p:nvPr/>
        </p:nvSpPr>
        <p:spPr>
          <a:xfrm>
            <a:off x="1841983" y="2654715"/>
            <a:ext cx="3450500" cy="476260"/>
          </a:xfrm>
          <a:prstGeom prst="round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pic>
        <p:nvPicPr>
          <p:cNvPr id="75" name="Picture 2">
            <a:extLst>
              <a:ext uri="{FF2B5EF4-FFF2-40B4-BE49-F238E27FC236}">
                <a16:creationId xmlns:a16="http://schemas.microsoft.com/office/drawing/2014/main" xmlns="" id="{E0884504-D867-4BD8-9AC9-E6183F660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12" y="2518434"/>
            <a:ext cx="539682" cy="34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xmlns="" id="{70AF9619-60D0-448B-AE94-FD4EF9FD4D9B}"/>
              </a:ext>
            </a:extLst>
          </p:cNvPr>
          <p:cNvSpPr txBox="1"/>
          <p:nvPr/>
        </p:nvSpPr>
        <p:spPr>
          <a:xfrm>
            <a:off x="2150208" y="2698454"/>
            <a:ext cx="1316005" cy="4204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240000000 </a:t>
            </a:r>
          </a:p>
        </p:txBody>
      </p:sp>
      <p:sp>
        <p:nvSpPr>
          <p:cNvPr id="77" name="TextBox 43">
            <a:extLst>
              <a:ext uri="{FF2B5EF4-FFF2-40B4-BE49-F238E27FC236}">
                <a16:creationId xmlns:a16="http://schemas.microsoft.com/office/drawing/2014/main" xmlns="" id="{CE2C9031-84C7-4E37-B23A-70FA54F3BBE6}"/>
              </a:ext>
            </a:extLst>
          </p:cNvPr>
          <p:cNvSpPr txBox="1"/>
          <p:nvPr/>
        </p:nvSpPr>
        <p:spPr>
          <a:xfrm>
            <a:off x="3940071" y="2711029"/>
            <a:ext cx="1316005" cy="3474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83" name="TextBox 43">
            <a:extLst>
              <a:ext uri="{FF2B5EF4-FFF2-40B4-BE49-F238E27FC236}">
                <a16:creationId xmlns:a16="http://schemas.microsoft.com/office/drawing/2014/main" xmlns="" id="{A3C93226-321B-4BC8-B84F-FF4ABF392ED0}"/>
              </a:ext>
            </a:extLst>
          </p:cNvPr>
          <p:cNvSpPr txBox="1"/>
          <p:nvPr/>
        </p:nvSpPr>
        <p:spPr>
          <a:xfrm>
            <a:off x="543137" y="3368315"/>
            <a:ext cx="139051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4500000000</a:t>
            </a:r>
          </a:p>
        </p:txBody>
      </p:sp>
      <p:sp>
        <p:nvSpPr>
          <p:cNvPr id="84" name="TextBox 43">
            <a:extLst>
              <a:ext uri="{FF2B5EF4-FFF2-40B4-BE49-F238E27FC236}">
                <a16:creationId xmlns:a16="http://schemas.microsoft.com/office/drawing/2014/main" xmlns="" id="{F18EC391-6909-4A13-923D-5860AD867278}"/>
              </a:ext>
            </a:extLst>
          </p:cNvPr>
          <p:cNvSpPr txBox="1"/>
          <p:nvPr/>
        </p:nvSpPr>
        <p:spPr>
          <a:xfrm>
            <a:off x="3727566" y="3352363"/>
            <a:ext cx="12876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844000000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C762CE04-5EDD-4DD8-BA88-1866A9B5B5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35518" y="3222146"/>
            <a:ext cx="360000" cy="3550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E321CA8F-FB20-419E-B772-4F26683ADE41}"/>
              </a:ext>
            </a:extLst>
          </p:cNvPr>
          <p:cNvSpPr/>
          <p:nvPr/>
        </p:nvSpPr>
        <p:spPr bwMode="auto">
          <a:xfrm>
            <a:off x="5127608" y="3330637"/>
            <a:ext cx="1568628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억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4400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2BC15A75-16A6-4D13-A6DF-F9AA4D9B37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0252" y="3130502"/>
            <a:ext cx="360000" cy="355000"/>
          </a:xfrm>
          <a:prstGeom prst="rect">
            <a:avLst/>
          </a:prstGeom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3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836" y="280517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3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12" y="343646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3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112" y="343636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8">
            <a:extLst>
              <a:ext uri="{FF2B5EF4-FFF2-40B4-BE49-F238E27FC236}">
                <a16:creationId xmlns:a16="http://schemas.microsoft.com/office/drawing/2014/main" xmlns="" id="{67EFA134-97C2-4926-A92A-D2591AFFD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745" y="4028051"/>
            <a:ext cx="1196043" cy="119604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12">
            <a:extLst>
              <a:ext uri="{FF2B5EF4-FFF2-40B4-BE49-F238E27FC236}">
                <a16:creationId xmlns:a16="http://schemas.microsoft.com/office/drawing/2014/main" xmlns="" id="{55A484E5-C07F-45BE-9EAD-78E77D5F5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933" y="5330875"/>
            <a:ext cx="485015" cy="183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말풍선: 모서리가 둥근 사각형 91">
            <a:extLst>
              <a:ext uri="{FF2B5EF4-FFF2-40B4-BE49-F238E27FC236}">
                <a16:creationId xmlns:a16="http://schemas.microsoft.com/office/drawing/2014/main" xmlns="" id="{894EE55C-5B3E-47D5-BD42-BBF4365F120E}"/>
              </a:ext>
            </a:extLst>
          </p:cNvPr>
          <p:cNvSpPr/>
          <p:nvPr/>
        </p:nvSpPr>
        <p:spPr>
          <a:xfrm>
            <a:off x="3023828" y="4048896"/>
            <a:ext cx="3169936" cy="1019724"/>
          </a:xfrm>
          <a:prstGeom prst="wedgeRoundRectCallout">
            <a:avLst>
              <a:gd name="adj1" fmla="val -57835"/>
              <a:gd name="adj2" fmla="val -7965"/>
              <a:gd name="adj3" fmla="val 16667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환경을 보호하기 위해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우리가 할 수 있는 일을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생각해 보자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8" name="직사각형 77"/>
          <p:cNvSpPr>
            <a:spLocks noChangeArrowheads="1"/>
          </p:cNvSpPr>
          <p:nvPr/>
        </p:nvSpPr>
        <p:spPr bwMode="auto">
          <a:xfrm>
            <a:off x="7056276" y="5121188"/>
            <a:ext cx="1971702" cy="86177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suhi_p_0401_01_0005_2</a:t>
            </a:r>
          </a:p>
          <a:p>
            <a:pPr algn="just"/>
            <a:endParaRPr kumimoji="0"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환경을 보호하기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위해 우리가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있는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일을 생각해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보자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2701444" y="46394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3018927" y="46394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43">
            <a:extLst>
              <a:ext uri="{FF2B5EF4-FFF2-40B4-BE49-F238E27FC236}">
                <a16:creationId xmlns:a16="http://schemas.microsoft.com/office/drawing/2014/main" xmlns="" id="{31FBF405-EE68-4196-9C85-74ECA6F3F7F9}"/>
              </a:ext>
            </a:extLst>
          </p:cNvPr>
          <p:cNvSpPr txBox="1"/>
          <p:nvPr/>
        </p:nvSpPr>
        <p:spPr>
          <a:xfrm>
            <a:off x="629659" y="1635768"/>
            <a:ext cx="638871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기사에 나타난 수를 쉽게 읽을 수 있도록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같이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2">
            <a:extLst>
              <a:ext uri="{FF2B5EF4-FFF2-40B4-BE49-F238E27FC236}">
                <a16:creationId xmlns:a16="http://schemas.microsoft.com/office/drawing/2014/main" xmlns="" id="{8A650E80-5B89-4732-9F96-B5813B76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10" y="1636302"/>
            <a:ext cx="547788" cy="34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903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8366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428475" y="130476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수를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같이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타원 26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xmlns="" id="{2CA5D24A-3D59-43A5-813D-1528E5284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412" y="1322516"/>
            <a:ext cx="547788" cy="34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65DEC7BA-9186-45EC-87DC-816AAB84C0A0}"/>
              </a:ext>
            </a:extLst>
          </p:cNvPr>
          <p:cNvSpPr/>
          <p:nvPr/>
        </p:nvSpPr>
        <p:spPr>
          <a:xfrm>
            <a:off x="1439652" y="2259695"/>
            <a:ext cx="4140460" cy="737258"/>
          </a:xfrm>
          <a:prstGeom prst="round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AFFDAF0D-2973-4FD7-81EE-C64B2A1D2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087" y="2090296"/>
            <a:ext cx="539682" cy="34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xmlns="" id="{108E0AFC-B9C0-40CE-8ED0-CCC4370606C1}"/>
              </a:ext>
            </a:extLst>
          </p:cNvPr>
          <p:cNvSpPr txBox="1"/>
          <p:nvPr/>
        </p:nvSpPr>
        <p:spPr>
          <a:xfrm>
            <a:off x="1661087" y="2441702"/>
            <a:ext cx="17710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542100000000</a:t>
            </a: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D3165154-97CB-4929-B72D-D7F39A37438F}"/>
              </a:ext>
            </a:extLst>
          </p:cNvPr>
          <p:cNvSpPr txBox="1"/>
          <p:nvPr/>
        </p:nvSpPr>
        <p:spPr>
          <a:xfrm>
            <a:off x="3946770" y="2435963"/>
            <a:ext cx="10212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5421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xmlns="" id="{181985A2-27A9-43AA-8E10-3079071C2327}"/>
              </a:ext>
            </a:extLst>
          </p:cNvPr>
          <p:cNvSpPr txBox="1"/>
          <p:nvPr/>
        </p:nvSpPr>
        <p:spPr>
          <a:xfrm>
            <a:off x="1661087" y="3351264"/>
            <a:ext cx="17710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720900000000</a:t>
            </a: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46DEB146-35DC-4200-BB3A-5935BC9DCB6B}"/>
              </a:ext>
            </a:extLst>
          </p:cNvPr>
          <p:cNvSpPr txBox="1"/>
          <p:nvPr/>
        </p:nvSpPr>
        <p:spPr>
          <a:xfrm>
            <a:off x="4174325" y="3345525"/>
            <a:ext cx="10212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7209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xmlns="" id="{95565BAE-C03F-4470-9A0E-910AD3629CFC}"/>
              </a:ext>
            </a:extLst>
          </p:cNvPr>
          <p:cNvSpPr txBox="1"/>
          <p:nvPr/>
        </p:nvSpPr>
        <p:spPr>
          <a:xfrm>
            <a:off x="1691680" y="3864019"/>
            <a:ext cx="17710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93000000000</a:t>
            </a: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xmlns="" id="{C9775544-6FF5-4CEF-B491-AABAE9C715CB}"/>
              </a:ext>
            </a:extLst>
          </p:cNvPr>
          <p:cNvSpPr txBox="1"/>
          <p:nvPr/>
        </p:nvSpPr>
        <p:spPr>
          <a:xfrm>
            <a:off x="4174325" y="3858280"/>
            <a:ext cx="10212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xmlns="" id="{1A08AC5C-61B3-4F1A-88C8-ACA1BAECB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731" y="343787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xmlns="" id="{64ADF67F-88AD-41C2-A48B-F83CBC8D2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93305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CEAEAEC2-B756-488A-A9B6-BC3835AC9DAB}"/>
              </a:ext>
            </a:extLst>
          </p:cNvPr>
          <p:cNvSpPr/>
          <p:nvPr/>
        </p:nvSpPr>
        <p:spPr bwMode="auto">
          <a:xfrm>
            <a:off x="4019847" y="3356332"/>
            <a:ext cx="1023348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7209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13303769-6C79-4C2C-AC21-DB5A1A8BF6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63195" y="3182884"/>
            <a:ext cx="360000" cy="355000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75751112-A4CC-470A-9C0A-FECF845E1A84}"/>
              </a:ext>
            </a:extLst>
          </p:cNvPr>
          <p:cNvSpPr/>
          <p:nvPr/>
        </p:nvSpPr>
        <p:spPr bwMode="auto">
          <a:xfrm>
            <a:off x="4019847" y="3892887"/>
            <a:ext cx="1023348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930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84874487-4E70-433E-B6E8-C1B0A18965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63195" y="3719439"/>
            <a:ext cx="360000" cy="355000"/>
          </a:xfrm>
          <a:prstGeom prst="rect">
            <a:avLst/>
          </a:prstGeom>
        </p:spPr>
      </p:pic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530562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039" y="3430898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524" y="394714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761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억을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24844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1B66F12E-775E-4BB9-A361-B483C4B8FFEF}"/>
              </a:ext>
            </a:extLst>
          </p:cNvPr>
          <p:cNvGrpSpPr/>
          <p:nvPr/>
        </p:nvGrpSpPr>
        <p:grpSpPr>
          <a:xfrm>
            <a:off x="2783730" y="5286513"/>
            <a:ext cx="1637266" cy="263210"/>
            <a:chOff x="319554" y="1245924"/>
            <a:chExt cx="2636592" cy="423864"/>
          </a:xfrm>
        </p:grpSpPr>
        <p:pic>
          <p:nvPicPr>
            <p:cNvPr id="65" name="Picture 11">
              <a:extLst>
                <a:ext uri="{FF2B5EF4-FFF2-40B4-BE49-F238E27FC236}">
                  <a16:creationId xmlns:a16="http://schemas.microsoft.com/office/drawing/2014/main" xmlns="" id="{DB6BB24D-AA0F-4EB4-9E3E-C156CE7F2F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>
              <a:extLst>
                <a:ext uri="{FF2B5EF4-FFF2-40B4-BE49-F238E27FC236}">
                  <a16:creationId xmlns:a16="http://schemas.microsoft.com/office/drawing/2014/main" xmlns="" id="{77A2AE76-368A-4534-9CE3-93DCD400C6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791" y="1312601"/>
              <a:ext cx="800101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4">
              <a:extLst>
                <a:ext uri="{FF2B5EF4-FFF2-40B4-BE49-F238E27FC236}">
                  <a16:creationId xmlns:a16="http://schemas.microsoft.com/office/drawing/2014/main" xmlns="" id="{D3EA9F60-6C88-48AB-B2EB-E35CF35D05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98E2DF59-3A35-4DC9-85CC-F49821352F08}"/>
              </a:ext>
            </a:extLst>
          </p:cNvPr>
          <p:cNvSpPr/>
          <p:nvPr/>
        </p:nvSpPr>
        <p:spPr bwMode="auto">
          <a:xfrm>
            <a:off x="2104312" y="3583894"/>
            <a:ext cx="93031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45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778B2A43-BE3E-490C-B0B1-7A5C9E744FE0}"/>
              </a:ext>
            </a:extLst>
          </p:cNvPr>
          <p:cNvSpPr/>
          <p:nvPr/>
        </p:nvSpPr>
        <p:spPr>
          <a:xfrm>
            <a:off x="1841983" y="2701185"/>
            <a:ext cx="3450500" cy="476260"/>
          </a:xfrm>
          <a:prstGeom prst="round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pic>
        <p:nvPicPr>
          <p:cNvPr id="75" name="Picture 2">
            <a:extLst>
              <a:ext uri="{FF2B5EF4-FFF2-40B4-BE49-F238E27FC236}">
                <a16:creationId xmlns:a16="http://schemas.microsoft.com/office/drawing/2014/main" xmlns="" id="{E0884504-D867-4BD8-9AC9-E6183F660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12" y="2564904"/>
            <a:ext cx="539682" cy="34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xmlns="" id="{70AF9619-60D0-448B-AE94-FD4EF9FD4D9B}"/>
              </a:ext>
            </a:extLst>
          </p:cNvPr>
          <p:cNvSpPr txBox="1"/>
          <p:nvPr/>
        </p:nvSpPr>
        <p:spPr>
          <a:xfrm>
            <a:off x="2150208" y="2744924"/>
            <a:ext cx="1316005" cy="4204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240000000 </a:t>
            </a:r>
          </a:p>
        </p:txBody>
      </p:sp>
      <p:sp>
        <p:nvSpPr>
          <p:cNvPr id="77" name="TextBox 43">
            <a:extLst>
              <a:ext uri="{FF2B5EF4-FFF2-40B4-BE49-F238E27FC236}">
                <a16:creationId xmlns:a16="http://schemas.microsoft.com/office/drawing/2014/main" xmlns="" id="{CE2C9031-84C7-4E37-B23A-70FA54F3BBE6}"/>
              </a:ext>
            </a:extLst>
          </p:cNvPr>
          <p:cNvSpPr txBox="1"/>
          <p:nvPr/>
        </p:nvSpPr>
        <p:spPr>
          <a:xfrm>
            <a:off x="3940071" y="2757499"/>
            <a:ext cx="1316005" cy="3474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83" name="TextBox 43">
            <a:extLst>
              <a:ext uri="{FF2B5EF4-FFF2-40B4-BE49-F238E27FC236}">
                <a16:creationId xmlns:a16="http://schemas.microsoft.com/office/drawing/2014/main" xmlns="" id="{A3C93226-321B-4BC8-B84F-FF4ABF392ED0}"/>
              </a:ext>
            </a:extLst>
          </p:cNvPr>
          <p:cNvSpPr txBox="1"/>
          <p:nvPr/>
        </p:nvSpPr>
        <p:spPr>
          <a:xfrm>
            <a:off x="543137" y="3594805"/>
            <a:ext cx="139051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4500000000</a:t>
            </a:r>
          </a:p>
        </p:txBody>
      </p:sp>
      <p:sp>
        <p:nvSpPr>
          <p:cNvPr id="84" name="TextBox 43">
            <a:extLst>
              <a:ext uri="{FF2B5EF4-FFF2-40B4-BE49-F238E27FC236}">
                <a16:creationId xmlns:a16="http://schemas.microsoft.com/office/drawing/2014/main" xmlns="" id="{F18EC391-6909-4A13-923D-5860AD867278}"/>
              </a:ext>
            </a:extLst>
          </p:cNvPr>
          <p:cNvSpPr txBox="1"/>
          <p:nvPr/>
        </p:nvSpPr>
        <p:spPr>
          <a:xfrm>
            <a:off x="3727566" y="3578853"/>
            <a:ext cx="12876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844000000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C762CE04-5EDD-4DD8-BA88-1866A9B5B5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35518" y="3448636"/>
            <a:ext cx="360000" cy="3550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E321CA8F-FB20-419E-B772-4F26683ADE41}"/>
              </a:ext>
            </a:extLst>
          </p:cNvPr>
          <p:cNvSpPr/>
          <p:nvPr/>
        </p:nvSpPr>
        <p:spPr bwMode="auto">
          <a:xfrm>
            <a:off x="5127608" y="3557127"/>
            <a:ext cx="1568628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억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4400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3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836" y="285164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3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12" y="366295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3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112" y="366285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8">
            <a:extLst>
              <a:ext uri="{FF2B5EF4-FFF2-40B4-BE49-F238E27FC236}">
                <a16:creationId xmlns:a16="http://schemas.microsoft.com/office/drawing/2014/main" xmlns="" id="{67EFA134-97C2-4926-A92A-D2591AFFD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913" y="4028051"/>
            <a:ext cx="1196043" cy="119604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12">
            <a:extLst>
              <a:ext uri="{FF2B5EF4-FFF2-40B4-BE49-F238E27FC236}">
                <a16:creationId xmlns:a16="http://schemas.microsoft.com/office/drawing/2014/main" xmlns="" id="{55A484E5-C07F-45BE-9EAD-78E77D5F5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933" y="5330875"/>
            <a:ext cx="485015" cy="183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787" y="4037415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09E43EED-9999-44B5-9991-4456479BB0A0}"/>
              </a:ext>
            </a:extLst>
          </p:cNvPr>
          <p:cNvSpPr/>
          <p:nvPr/>
        </p:nvSpPr>
        <p:spPr>
          <a:xfrm>
            <a:off x="192745" y="3494660"/>
            <a:ext cx="6667165" cy="15905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45">
            <a:extLst>
              <a:ext uri="{FF2B5EF4-FFF2-40B4-BE49-F238E27FC236}">
                <a16:creationId xmlns:a16="http://schemas.microsoft.com/office/drawing/2014/main" xmlns="" id="{86CD8B39-843A-4DBF-B116-DACE86AE5D2D}"/>
              </a:ext>
            </a:extLst>
          </p:cNvPr>
          <p:cNvSpPr/>
          <p:nvPr/>
        </p:nvSpPr>
        <p:spPr>
          <a:xfrm>
            <a:off x="338478" y="331464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5" name="직각 삼각형 84">
            <a:extLst>
              <a:ext uri="{FF2B5EF4-FFF2-40B4-BE49-F238E27FC236}">
                <a16:creationId xmlns:a16="http://schemas.microsoft.com/office/drawing/2014/main" xmlns="" id="{909752A1-B2D5-477A-9108-DFEEA4ABEABA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7" name="TextBox 43">
            <a:extLst>
              <a:ext uri="{FF2B5EF4-FFF2-40B4-BE49-F238E27FC236}">
                <a16:creationId xmlns:a16="http://schemas.microsoft.com/office/drawing/2014/main" xmlns="" id="{23F6A8F5-453E-4FF8-9C7C-3C0827C800E1}"/>
              </a:ext>
            </a:extLst>
          </p:cNvPr>
          <p:cNvSpPr txBox="1"/>
          <p:nvPr/>
        </p:nvSpPr>
        <p:spPr>
          <a:xfrm>
            <a:off x="575556" y="3715288"/>
            <a:ext cx="61798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4500000000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억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844000000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4400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만으로 나타낼 수 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xmlns="" id="{DA16846B-15DB-4B7A-A224-EDD6C006D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51" y="381124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43">
            <a:extLst>
              <a:ext uri="{FF2B5EF4-FFF2-40B4-BE49-F238E27FC236}">
                <a16:creationId xmlns:a16="http://schemas.microsoft.com/office/drawing/2014/main" xmlns="" id="{0964CDE6-1A5E-422C-A71E-3BB7812E61AB}"/>
              </a:ext>
            </a:extLst>
          </p:cNvPr>
          <p:cNvSpPr txBox="1"/>
          <p:nvPr/>
        </p:nvSpPr>
        <p:spPr>
          <a:xfrm>
            <a:off x="575556" y="4270468"/>
            <a:ext cx="61798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환경을 보호하기 위해 우리가 할 수 있는 일은 분리배출을 생활화하기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음식은 필요한 만큼만 먹기 등 여러 가지가 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4" name="Picture 2">
            <a:extLst>
              <a:ext uri="{FF2B5EF4-FFF2-40B4-BE49-F238E27FC236}">
                <a16:creationId xmlns:a16="http://schemas.microsoft.com/office/drawing/2014/main" xmlns="" id="{0620C77A-1588-44D3-866D-62E9BDEB9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51" y="436642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43">
            <a:extLst>
              <a:ext uri="{FF2B5EF4-FFF2-40B4-BE49-F238E27FC236}">
                <a16:creationId xmlns:a16="http://schemas.microsoft.com/office/drawing/2014/main" xmlns="" id="{31FBF405-EE68-4196-9C85-74ECA6F3F7F9}"/>
              </a:ext>
            </a:extLst>
          </p:cNvPr>
          <p:cNvSpPr txBox="1"/>
          <p:nvPr/>
        </p:nvSpPr>
        <p:spPr>
          <a:xfrm>
            <a:off x="629659" y="1635768"/>
            <a:ext cx="638871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기사에 나타난 수를 쉽게 읽을 수 있도록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같이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Picture 2">
            <a:extLst>
              <a:ext uri="{FF2B5EF4-FFF2-40B4-BE49-F238E27FC236}">
                <a16:creationId xmlns:a16="http://schemas.microsoft.com/office/drawing/2014/main" xmlns="" id="{8A650E80-5B89-4732-9F96-B5813B76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10" y="1636302"/>
            <a:ext cx="547788" cy="34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451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순서도: 대체 처리 52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억을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24699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content.png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내의 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\lesson01\ops\ms_lesson01\images\ms_41_1_04_01_01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12">
            <a:extLst>
              <a:ext uri="{FF2B5EF4-FFF2-40B4-BE49-F238E27FC236}">
                <a16:creationId xmlns:a16="http://schemas.microsoft.com/office/drawing/2014/main" xmlns="" id="{0CB43454-20AB-4359-92BD-92BB5D8C5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843" y="3933056"/>
            <a:ext cx="1288129" cy="128812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30A41C77-345F-4072-A323-DA593928ADE7}"/>
              </a:ext>
            </a:extLst>
          </p:cNvPr>
          <p:cNvSpPr/>
          <p:nvPr/>
        </p:nvSpPr>
        <p:spPr>
          <a:xfrm>
            <a:off x="2789305" y="39330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25" y="2080332"/>
            <a:ext cx="5245963" cy="174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4319972" y="3224299"/>
            <a:ext cx="571297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728895" y="3284984"/>
            <a:ext cx="571297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641207" y="3176972"/>
            <a:ext cx="571297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918941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11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순서도: 대체 처리 52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억을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12">
            <a:extLst>
              <a:ext uri="{FF2B5EF4-FFF2-40B4-BE49-F238E27FC236}">
                <a16:creationId xmlns:a16="http://schemas.microsoft.com/office/drawing/2014/main" xmlns="" id="{0CB43454-20AB-4359-92BD-92BB5D8C5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727" y="4041043"/>
            <a:ext cx="1288129" cy="128812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xmlns="" id="{CF117A73-E9A8-46AF-913D-90BAB4CEAA3B}"/>
              </a:ext>
            </a:extLst>
          </p:cNvPr>
          <p:cNvSpPr/>
          <p:nvPr/>
        </p:nvSpPr>
        <p:spPr>
          <a:xfrm>
            <a:off x="3295797" y="4164150"/>
            <a:ext cx="3082595" cy="882940"/>
          </a:xfrm>
          <a:prstGeom prst="wedgeRoundRectCallout">
            <a:avLst>
              <a:gd name="adj1" fmla="val -57835"/>
              <a:gd name="adj2" fmla="val -7965"/>
              <a:gd name="adj3" fmla="val 16667"/>
            </a:avLst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천억까지는 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자리나 되네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30A41C77-345F-4072-A323-DA593928ADE7}"/>
              </a:ext>
            </a:extLst>
          </p:cNvPr>
          <p:cNvSpPr/>
          <p:nvPr/>
        </p:nvSpPr>
        <p:spPr>
          <a:xfrm>
            <a:off x="1545340" y="40405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F9746C1-02C0-4EEA-8A87-527342CC1168}"/>
              </a:ext>
            </a:extLst>
          </p:cNvPr>
          <p:cNvSpPr txBox="1"/>
          <p:nvPr/>
        </p:nvSpPr>
        <p:spPr>
          <a:xfrm>
            <a:off x="7146032" y="5350201"/>
            <a:ext cx="1836204" cy="86177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4)</a:t>
            </a:r>
          </a:p>
          <a:p>
            <a:pPr algn="just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천억까지는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자리나 되네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25" y="2080332"/>
            <a:ext cx="5245963" cy="174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4319972" y="3224299"/>
            <a:ext cx="571297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728895" y="3284984"/>
            <a:ext cx="571297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641207" y="3176972"/>
            <a:ext cx="571297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타원 46"/>
          <p:cNvSpPr/>
          <p:nvPr/>
        </p:nvSpPr>
        <p:spPr>
          <a:xfrm>
            <a:off x="3022272" y="40180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339755" y="40180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10">
            <a:extLst>
              <a:ext uri="{FF2B5EF4-FFF2-40B4-BE49-F238E27FC236}">
                <a16:creationId xmlns:a16="http://schemas.microsoft.com/office/drawing/2014/main" xmlns="" id="{68302657-B1FA-424C-80C0-DF0F0D5CF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696" y="3043428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072" y="3043428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10">
            <a:extLst>
              <a:ext uri="{FF2B5EF4-FFF2-40B4-BE49-F238E27FC236}">
                <a16:creationId xmlns:a16="http://schemas.microsoft.com/office/drawing/2014/main" xmlns="" id="{626DD215-7385-4B8C-BFFD-22404B3E6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03" y="3043428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0">
            <a:extLst>
              <a:ext uri="{FF2B5EF4-FFF2-40B4-BE49-F238E27FC236}">
                <a16:creationId xmlns:a16="http://schemas.microsoft.com/office/drawing/2014/main" xmlns="" id="{0B3C4F40-37FD-4433-9510-CAC64D504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463" y="3043428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억을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모서리가 둥근 직사각형 60">
            <a:extLst>
              <a:ext uri="{FF2B5EF4-FFF2-40B4-BE49-F238E27FC236}">
                <a16:creationId xmlns:a16="http://schemas.microsoft.com/office/drawing/2014/main" xmlns="" id="{7D16EB56-7C49-4C28-9B15-6417A17DB5D3}"/>
              </a:ext>
            </a:extLst>
          </p:cNvPr>
          <p:cNvSpPr/>
          <p:nvPr/>
        </p:nvSpPr>
        <p:spPr bwMode="auto">
          <a:xfrm>
            <a:off x="215516" y="2964628"/>
            <a:ext cx="1048603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53" name="모서리가 둥근 직사각형 61">
            <a:extLst>
              <a:ext uri="{FF2B5EF4-FFF2-40B4-BE49-F238E27FC236}">
                <a16:creationId xmlns:a16="http://schemas.microsoft.com/office/drawing/2014/main" xmlns="" id="{E08F3C52-24BC-4CDD-A870-4D14FC085DEA}"/>
              </a:ext>
            </a:extLst>
          </p:cNvPr>
          <p:cNvSpPr/>
          <p:nvPr/>
        </p:nvSpPr>
        <p:spPr bwMode="auto">
          <a:xfrm>
            <a:off x="1603010" y="2964628"/>
            <a:ext cx="1058877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54" name="모서리가 둥근 직사각형 62">
            <a:extLst>
              <a:ext uri="{FF2B5EF4-FFF2-40B4-BE49-F238E27FC236}">
                <a16:creationId xmlns:a16="http://schemas.microsoft.com/office/drawing/2014/main" xmlns="" id="{39ECEADC-9F5F-407F-804B-ECA58002677D}"/>
              </a:ext>
            </a:extLst>
          </p:cNvPr>
          <p:cNvSpPr/>
          <p:nvPr/>
        </p:nvSpPr>
        <p:spPr bwMode="auto">
          <a:xfrm>
            <a:off x="2917477" y="2964628"/>
            <a:ext cx="1058877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55" name="모서리가 둥근 직사각형 68">
            <a:extLst>
              <a:ext uri="{FF2B5EF4-FFF2-40B4-BE49-F238E27FC236}">
                <a16:creationId xmlns:a16="http://schemas.microsoft.com/office/drawing/2014/main" xmlns="" id="{093A1E19-3943-45C3-BC7A-FAA736C493D2}"/>
              </a:ext>
            </a:extLst>
          </p:cNvPr>
          <p:cNvSpPr/>
          <p:nvPr/>
        </p:nvSpPr>
        <p:spPr bwMode="auto">
          <a:xfrm>
            <a:off x="4231946" y="2964628"/>
            <a:ext cx="1103025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57" name="아래로 구부러진 화살표 71">
            <a:extLst>
              <a:ext uri="{FF2B5EF4-FFF2-40B4-BE49-F238E27FC236}">
                <a16:creationId xmlns:a16="http://schemas.microsoft.com/office/drawing/2014/main" xmlns="" id="{E59AB837-58D9-44DB-BE51-92D777B08113}"/>
              </a:ext>
            </a:extLst>
          </p:cNvPr>
          <p:cNvSpPr/>
          <p:nvPr/>
        </p:nvSpPr>
        <p:spPr bwMode="auto">
          <a:xfrm>
            <a:off x="690185" y="2405817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아래로 구부러진 화살표 72">
            <a:extLst>
              <a:ext uri="{FF2B5EF4-FFF2-40B4-BE49-F238E27FC236}">
                <a16:creationId xmlns:a16="http://schemas.microsoft.com/office/drawing/2014/main" xmlns="" id="{C4B8FF06-E508-4D33-826C-96E40993CF52}"/>
              </a:ext>
            </a:extLst>
          </p:cNvPr>
          <p:cNvSpPr/>
          <p:nvPr/>
        </p:nvSpPr>
        <p:spPr bwMode="auto">
          <a:xfrm>
            <a:off x="2077678" y="2405817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아래로 구부러진 화살표 74">
            <a:extLst>
              <a:ext uri="{FF2B5EF4-FFF2-40B4-BE49-F238E27FC236}">
                <a16:creationId xmlns:a16="http://schemas.microsoft.com/office/drawing/2014/main" xmlns="" id="{A305464C-80C9-410B-AAAC-0459FDAC0669}"/>
              </a:ext>
            </a:extLst>
          </p:cNvPr>
          <p:cNvSpPr/>
          <p:nvPr/>
        </p:nvSpPr>
        <p:spPr bwMode="auto">
          <a:xfrm>
            <a:off x="3449925" y="2405817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모서리가 둥근 직사각형 76">
            <a:extLst>
              <a:ext uri="{FF2B5EF4-FFF2-40B4-BE49-F238E27FC236}">
                <a16:creationId xmlns:a16="http://schemas.microsoft.com/office/drawing/2014/main" xmlns="" id="{DD06CA2B-0AEB-4E40-A65B-CF90BAD2B6ED}"/>
              </a:ext>
            </a:extLst>
          </p:cNvPr>
          <p:cNvSpPr/>
          <p:nvPr/>
        </p:nvSpPr>
        <p:spPr bwMode="auto">
          <a:xfrm>
            <a:off x="909263" y="2283153"/>
            <a:ext cx="866038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sp>
        <p:nvSpPr>
          <p:cNvPr id="70" name="모서리가 둥근 직사각형 77">
            <a:extLst>
              <a:ext uri="{FF2B5EF4-FFF2-40B4-BE49-F238E27FC236}">
                <a16:creationId xmlns:a16="http://schemas.microsoft.com/office/drawing/2014/main" xmlns="" id="{7EA61394-C062-43F8-AB35-E9B118CDFC50}"/>
              </a:ext>
            </a:extLst>
          </p:cNvPr>
          <p:cNvSpPr/>
          <p:nvPr/>
        </p:nvSpPr>
        <p:spPr bwMode="auto">
          <a:xfrm>
            <a:off x="2332911" y="2287284"/>
            <a:ext cx="866038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sp>
        <p:nvSpPr>
          <p:cNvPr id="71" name="모서리가 둥근 직사각형 78">
            <a:extLst>
              <a:ext uri="{FF2B5EF4-FFF2-40B4-BE49-F238E27FC236}">
                <a16:creationId xmlns:a16="http://schemas.microsoft.com/office/drawing/2014/main" xmlns="" id="{0B7375A3-61E6-452E-8F3B-533D8F513BC0}"/>
              </a:ext>
            </a:extLst>
          </p:cNvPr>
          <p:cNvSpPr/>
          <p:nvPr/>
        </p:nvSpPr>
        <p:spPr bwMode="auto">
          <a:xfrm>
            <a:off x="3694884" y="2282670"/>
            <a:ext cx="866038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AF017E52-09C5-4521-8BC2-61A5AF4F8A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0562" y="2801509"/>
            <a:ext cx="360000" cy="355000"/>
          </a:xfrm>
          <a:prstGeom prst="rect">
            <a:avLst/>
          </a:prstGeom>
        </p:spPr>
      </p:pic>
      <p:sp>
        <p:nvSpPr>
          <p:cNvPr id="56" name="모서리가 둥근 직사각형 68">
            <a:extLst>
              <a:ext uri="{FF2B5EF4-FFF2-40B4-BE49-F238E27FC236}">
                <a16:creationId xmlns:a16="http://schemas.microsoft.com/office/drawing/2014/main" xmlns="" id="{DEF9EFEE-5A0D-4614-AA46-BE1F24B8A5CD}"/>
              </a:ext>
            </a:extLst>
          </p:cNvPr>
          <p:cNvSpPr/>
          <p:nvPr/>
        </p:nvSpPr>
        <p:spPr bwMode="auto">
          <a:xfrm>
            <a:off x="5569179" y="2964628"/>
            <a:ext cx="1186110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60" name="아래로 구부러진 화살표 74">
            <a:extLst>
              <a:ext uri="{FF2B5EF4-FFF2-40B4-BE49-F238E27FC236}">
                <a16:creationId xmlns:a16="http://schemas.microsoft.com/office/drawing/2014/main" xmlns="" id="{31C9FA97-6496-4098-9086-B9728EDBE22D}"/>
              </a:ext>
            </a:extLst>
          </p:cNvPr>
          <p:cNvSpPr/>
          <p:nvPr/>
        </p:nvSpPr>
        <p:spPr bwMode="auto">
          <a:xfrm>
            <a:off x="4787158" y="2405817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모서리가 둥근 직사각형 78">
            <a:extLst>
              <a:ext uri="{FF2B5EF4-FFF2-40B4-BE49-F238E27FC236}">
                <a16:creationId xmlns:a16="http://schemas.microsoft.com/office/drawing/2014/main" xmlns="" id="{6A5EEED3-F5A5-4811-AA74-56357F532455}"/>
              </a:ext>
            </a:extLst>
          </p:cNvPr>
          <p:cNvSpPr/>
          <p:nvPr/>
        </p:nvSpPr>
        <p:spPr bwMode="auto">
          <a:xfrm>
            <a:off x="5032117" y="2282670"/>
            <a:ext cx="866038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DBE40EF1-9CEB-4D26-8177-909D77B8E8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9880" y="2819234"/>
            <a:ext cx="360000" cy="355000"/>
          </a:xfrm>
          <a:prstGeom prst="rect">
            <a:avLst/>
          </a:prstGeom>
        </p:spPr>
      </p:pic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81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431540" y="134354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나타내는 수를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3123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085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26705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타원 22"/>
          <p:cNvSpPr/>
          <p:nvPr/>
        </p:nvSpPr>
        <p:spPr>
          <a:xfrm>
            <a:off x="43549" y="516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142F19E5-A912-4D70-BE8C-1BBC7C5AC509}"/>
              </a:ext>
            </a:extLst>
          </p:cNvPr>
          <p:cNvSpPr/>
          <p:nvPr/>
        </p:nvSpPr>
        <p:spPr>
          <a:xfrm>
            <a:off x="1432188" y="2274759"/>
            <a:ext cx="4230154" cy="898034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 bwMode="auto">
          <a:xfrm>
            <a:off x="2375756" y="3685208"/>
            <a:ext cx="70147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0757" y="3507708"/>
            <a:ext cx="360000" cy="355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1B904641-D13F-4F31-AC71-A8666F2D7190}"/>
              </a:ext>
            </a:extLst>
          </p:cNvPr>
          <p:cNvSpPr/>
          <p:nvPr/>
        </p:nvSpPr>
        <p:spPr bwMode="auto">
          <a:xfrm>
            <a:off x="3674798" y="3685208"/>
            <a:ext cx="157889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0F4C8888-964F-4E28-913F-F99CF7E505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6096" y="3501449"/>
            <a:ext cx="360000" cy="355000"/>
          </a:xfrm>
          <a:prstGeom prst="rect">
            <a:avLst/>
          </a:prstGeom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721030C8-8DCC-4A75-B45C-B4B56186B3F2}"/>
              </a:ext>
            </a:extLst>
          </p:cNvPr>
          <p:cNvSpPr txBox="1"/>
          <p:nvPr/>
        </p:nvSpPr>
        <p:spPr>
          <a:xfrm>
            <a:off x="2442016" y="2528900"/>
            <a:ext cx="223224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 한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xmlns="" id="{88F7A5B6-C13F-4BA1-ABF3-49DBCDDAF305}"/>
              </a:ext>
            </a:extLst>
          </p:cNvPr>
          <p:cNvSpPr txBox="1"/>
          <p:nvPr/>
        </p:nvSpPr>
        <p:spPr>
          <a:xfrm>
            <a:off x="3049476" y="3716708"/>
            <a:ext cx="6944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또는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10">
            <a:extLst>
              <a:ext uri="{FF2B5EF4-FFF2-40B4-BE49-F238E27FC236}">
                <a16:creationId xmlns:a16="http://schemas.microsoft.com/office/drawing/2014/main" xmlns="" id="{68302657-B1FA-424C-80C0-DF0F0D5CF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696" y="3043428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072" y="3043428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10">
            <a:extLst>
              <a:ext uri="{FF2B5EF4-FFF2-40B4-BE49-F238E27FC236}">
                <a16:creationId xmlns:a16="http://schemas.microsoft.com/office/drawing/2014/main" xmlns="" id="{626DD215-7385-4B8C-BFFD-22404B3E6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03" y="3043428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0">
            <a:extLst>
              <a:ext uri="{FF2B5EF4-FFF2-40B4-BE49-F238E27FC236}">
                <a16:creationId xmlns:a16="http://schemas.microsoft.com/office/drawing/2014/main" xmlns="" id="{0B3C4F40-37FD-4433-9510-CAC64D504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463" y="3043428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억을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모서리가 둥근 직사각형 60">
            <a:extLst>
              <a:ext uri="{FF2B5EF4-FFF2-40B4-BE49-F238E27FC236}">
                <a16:creationId xmlns:a16="http://schemas.microsoft.com/office/drawing/2014/main" xmlns="" id="{7D16EB56-7C49-4C28-9B15-6417A17DB5D3}"/>
              </a:ext>
            </a:extLst>
          </p:cNvPr>
          <p:cNvSpPr/>
          <p:nvPr/>
        </p:nvSpPr>
        <p:spPr bwMode="auto">
          <a:xfrm>
            <a:off x="215516" y="2964628"/>
            <a:ext cx="1048603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53" name="모서리가 둥근 직사각형 61">
            <a:extLst>
              <a:ext uri="{FF2B5EF4-FFF2-40B4-BE49-F238E27FC236}">
                <a16:creationId xmlns:a16="http://schemas.microsoft.com/office/drawing/2014/main" xmlns="" id="{E08F3C52-24BC-4CDD-A870-4D14FC085DEA}"/>
              </a:ext>
            </a:extLst>
          </p:cNvPr>
          <p:cNvSpPr/>
          <p:nvPr/>
        </p:nvSpPr>
        <p:spPr bwMode="auto">
          <a:xfrm>
            <a:off x="1603010" y="2964628"/>
            <a:ext cx="1058877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54" name="모서리가 둥근 직사각형 62">
            <a:extLst>
              <a:ext uri="{FF2B5EF4-FFF2-40B4-BE49-F238E27FC236}">
                <a16:creationId xmlns:a16="http://schemas.microsoft.com/office/drawing/2014/main" xmlns="" id="{39ECEADC-9F5F-407F-804B-ECA58002677D}"/>
              </a:ext>
            </a:extLst>
          </p:cNvPr>
          <p:cNvSpPr/>
          <p:nvPr/>
        </p:nvSpPr>
        <p:spPr bwMode="auto">
          <a:xfrm>
            <a:off x="2917477" y="2964628"/>
            <a:ext cx="1058877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55" name="모서리가 둥근 직사각형 68">
            <a:extLst>
              <a:ext uri="{FF2B5EF4-FFF2-40B4-BE49-F238E27FC236}">
                <a16:creationId xmlns:a16="http://schemas.microsoft.com/office/drawing/2014/main" xmlns="" id="{093A1E19-3943-45C3-BC7A-FAA736C493D2}"/>
              </a:ext>
            </a:extLst>
          </p:cNvPr>
          <p:cNvSpPr/>
          <p:nvPr/>
        </p:nvSpPr>
        <p:spPr bwMode="auto">
          <a:xfrm>
            <a:off x="4231946" y="2964628"/>
            <a:ext cx="1103025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57" name="아래로 구부러진 화살표 71">
            <a:extLst>
              <a:ext uri="{FF2B5EF4-FFF2-40B4-BE49-F238E27FC236}">
                <a16:creationId xmlns:a16="http://schemas.microsoft.com/office/drawing/2014/main" xmlns="" id="{E59AB837-58D9-44DB-BE51-92D777B08113}"/>
              </a:ext>
            </a:extLst>
          </p:cNvPr>
          <p:cNvSpPr/>
          <p:nvPr/>
        </p:nvSpPr>
        <p:spPr bwMode="auto">
          <a:xfrm>
            <a:off x="690185" y="2405817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아래로 구부러진 화살표 72">
            <a:extLst>
              <a:ext uri="{FF2B5EF4-FFF2-40B4-BE49-F238E27FC236}">
                <a16:creationId xmlns:a16="http://schemas.microsoft.com/office/drawing/2014/main" xmlns="" id="{C4B8FF06-E508-4D33-826C-96E40993CF52}"/>
              </a:ext>
            </a:extLst>
          </p:cNvPr>
          <p:cNvSpPr/>
          <p:nvPr/>
        </p:nvSpPr>
        <p:spPr bwMode="auto">
          <a:xfrm>
            <a:off x="2077678" y="2405817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아래로 구부러진 화살표 74">
            <a:extLst>
              <a:ext uri="{FF2B5EF4-FFF2-40B4-BE49-F238E27FC236}">
                <a16:creationId xmlns:a16="http://schemas.microsoft.com/office/drawing/2014/main" xmlns="" id="{A305464C-80C9-410B-AAAC-0459FDAC0669}"/>
              </a:ext>
            </a:extLst>
          </p:cNvPr>
          <p:cNvSpPr/>
          <p:nvPr/>
        </p:nvSpPr>
        <p:spPr bwMode="auto">
          <a:xfrm>
            <a:off x="3449925" y="2405817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모서리가 둥근 직사각형 76">
            <a:extLst>
              <a:ext uri="{FF2B5EF4-FFF2-40B4-BE49-F238E27FC236}">
                <a16:creationId xmlns:a16="http://schemas.microsoft.com/office/drawing/2014/main" xmlns="" id="{DD06CA2B-0AEB-4E40-A65B-CF90BAD2B6ED}"/>
              </a:ext>
            </a:extLst>
          </p:cNvPr>
          <p:cNvSpPr/>
          <p:nvPr/>
        </p:nvSpPr>
        <p:spPr bwMode="auto">
          <a:xfrm>
            <a:off x="909263" y="2283153"/>
            <a:ext cx="866038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sp>
        <p:nvSpPr>
          <p:cNvPr id="70" name="모서리가 둥근 직사각형 77">
            <a:extLst>
              <a:ext uri="{FF2B5EF4-FFF2-40B4-BE49-F238E27FC236}">
                <a16:creationId xmlns:a16="http://schemas.microsoft.com/office/drawing/2014/main" xmlns="" id="{7EA61394-C062-43F8-AB35-E9B118CDFC50}"/>
              </a:ext>
            </a:extLst>
          </p:cNvPr>
          <p:cNvSpPr/>
          <p:nvPr/>
        </p:nvSpPr>
        <p:spPr bwMode="auto">
          <a:xfrm>
            <a:off x="2332911" y="2287284"/>
            <a:ext cx="866038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sp>
        <p:nvSpPr>
          <p:cNvPr id="71" name="모서리가 둥근 직사각형 78">
            <a:extLst>
              <a:ext uri="{FF2B5EF4-FFF2-40B4-BE49-F238E27FC236}">
                <a16:creationId xmlns:a16="http://schemas.microsoft.com/office/drawing/2014/main" xmlns="" id="{0B7375A3-61E6-452E-8F3B-533D8F513BC0}"/>
              </a:ext>
            </a:extLst>
          </p:cNvPr>
          <p:cNvSpPr/>
          <p:nvPr/>
        </p:nvSpPr>
        <p:spPr bwMode="auto">
          <a:xfrm>
            <a:off x="3694884" y="2282670"/>
            <a:ext cx="866038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AF017E52-09C5-4521-8BC2-61A5AF4F8A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0562" y="2801509"/>
            <a:ext cx="360000" cy="355000"/>
          </a:xfrm>
          <a:prstGeom prst="rect">
            <a:avLst/>
          </a:prstGeom>
        </p:spPr>
      </p:pic>
      <p:sp>
        <p:nvSpPr>
          <p:cNvPr id="56" name="모서리가 둥근 직사각형 68">
            <a:extLst>
              <a:ext uri="{FF2B5EF4-FFF2-40B4-BE49-F238E27FC236}">
                <a16:creationId xmlns:a16="http://schemas.microsoft.com/office/drawing/2014/main" xmlns="" id="{DEF9EFEE-5A0D-4614-AA46-BE1F24B8A5CD}"/>
              </a:ext>
            </a:extLst>
          </p:cNvPr>
          <p:cNvSpPr/>
          <p:nvPr/>
        </p:nvSpPr>
        <p:spPr bwMode="auto">
          <a:xfrm>
            <a:off x="5569179" y="2964628"/>
            <a:ext cx="1186110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60" name="아래로 구부러진 화살표 74">
            <a:extLst>
              <a:ext uri="{FF2B5EF4-FFF2-40B4-BE49-F238E27FC236}">
                <a16:creationId xmlns:a16="http://schemas.microsoft.com/office/drawing/2014/main" xmlns="" id="{31C9FA97-6496-4098-9086-B9728EDBE22D}"/>
              </a:ext>
            </a:extLst>
          </p:cNvPr>
          <p:cNvSpPr/>
          <p:nvPr/>
        </p:nvSpPr>
        <p:spPr bwMode="auto">
          <a:xfrm>
            <a:off x="4787158" y="2405817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모서리가 둥근 직사각형 78">
            <a:extLst>
              <a:ext uri="{FF2B5EF4-FFF2-40B4-BE49-F238E27FC236}">
                <a16:creationId xmlns:a16="http://schemas.microsoft.com/office/drawing/2014/main" xmlns="" id="{6A5EEED3-F5A5-4811-AA74-56357F532455}"/>
              </a:ext>
            </a:extLst>
          </p:cNvPr>
          <p:cNvSpPr/>
          <p:nvPr/>
        </p:nvSpPr>
        <p:spPr bwMode="auto">
          <a:xfrm>
            <a:off x="5032117" y="2282670"/>
            <a:ext cx="866038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DBE40EF1-9CEB-4D26-8177-909D77B8E8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9880" y="2819234"/>
            <a:ext cx="360000" cy="355000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EAA408C5-76D7-4164-AF72-4427AF52CF35}"/>
              </a:ext>
            </a:extLst>
          </p:cNvPr>
          <p:cNvSpPr/>
          <p:nvPr/>
        </p:nvSpPr>
        <p:spPr>
          <a:xfrm>
            <a:off x="207825" y="3399486"/>
            <a:ext cx="6667165" cy="168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29">
            <a:extLst>
              <a:ext uri="{FF2B5EF4-FFF2-40B4-BE49-F238E27FC236}">
                <a16:creationId xmlns:a16="http://schemas.microsoft.com/office/drawing/2014/main" xmlns="" id="{7F7C53D7-331D-4AD8-A005-472512B55DEA}"/>
              </a:ext>
            </a:extLst>
          </p:cNvPr>
          <p:cNvSpPr/>
          <p:nvPr/>
        </p:nvSpPr>
        <p:spPr>
          <a:xfrm>
            <a:off x="338478" y="322810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3" name="직각 삼각형 72">
            <a:extLst>
              <a:ext uri="{FF2B5EF4-FFF2-40B4-BE49-F238E27FC236}">
                <a16:creationId xmlns:a16="http://schemas.microsoft.com/office/drawing/2014/main" xmlns="" id="{38EDC05D-E84C-4987-AFBD-F2D0F6B58CDE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8" name="TextBox 43">
            <a:extLst>
              <a:ext uri="{FF2B5EF4-FFF2-40B4-BE49-F238E27FC236}">
                <a16:creationId xmlns:a16="http://schemas.microsoft.com/office/drawing/2014/main" xmlns="" id="{656684AC-5DC4-4DF9-9B2D-E6ED9A3A0C9C}"/>
              </a:ext>
            </a:extLst>
          </p:cNvPr>
          <p:cNvSpPr txBox="1"/>
          <p:nvPr/>
        </p:nvSpPr>
        <p:spPr>
          <a:xfrm>
            <a:off x="431540" y="3609706"/>
            <a:ext cx="4799998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112EFB46-24EE-49F7-A1ED-E6170582D2CE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854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0">
            <a:extLst>
              <a:ext uri="{FF2B5EF4-FFF2-40B4-BE49-F238E27FC236}">
                <a16:creationId xmlns:a16="http://schemas.microsoft.com/office/drawing/2014/main" xmlns="" id="{60D324C2-7E48-4E1F-BA54-7207DBB4C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721" y="3212976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다섯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CD061080-49B6-4043-B992-B3D27747498F}"/>
              </a:ext>
            </a:extLst>
          </p:cNvPr>
          <p:cNvSpPr txBox="1"/>
          <p:nvPr/>
        </p:nvSpPr>
        <p:spPr>
          <a:xfrm>
            <a:off x="5458742" y="3175461"/>
            <a:ext cx="130678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억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3">
            <a:extLst>
              <a:ext uri="{FF2B5EF4-FFF2-40B4-BE49-F238E27FC236}">
                <a16:creationId xmlns:a16="http://schemas.microsoft.com/office/drawing/2014/main" xmlns="" id="{BDDF91ED-4FC5-443A-82AF-289A10FCB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순서도: 대체 처리 79">
            <a:extLst>
              <a:ext uri="{FF2B5EF4-FFF2-40B4-BE49-F238E27FC236}">
                <a16:creationId xmlns:a16="http://schemas.microsoft.com/office/drawing/2014/main" xmlns="" id="{B39E72E7-6636-427C-BD3C-08F211B9F738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>
            <a:extLst>
              <a:ext uri="{FF2B5EF4-FFF2-40B4-BE49-F238E27FC236}">
                <a16:creationId xmlns:a16="http://schemas.microsoft.com/office/drawing/2014/main" xmlns="" id="{0976D9FE-A435-4313-8250-34B3136C6627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xmlns="" id="{F68C3C5A-1F66-415C-9F74-3AA9B693F369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9FD66F58-C80C-4992-BC71-73FA30D13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D555D067-00BD-4D4B-87CE-00064EA4D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C6320602-EA80-419A-85E5-6C3109734C3F}"/>
              </a:ext>
            </a:extLst>
          </p:cNvPr>
          <p:cNvCxnSpPr>
            <a:cxnSpLocks/>
          </p:cNvCxnSpPr>
          <p:nvPr/>
        </p:nvCxnSpPr>
        <p:spPr bwMode="auto">
          <a:xfrm>
            <a:off x="4769456" y="2383721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698E5A20-C191-40FE-9512-C63D606C522F}"/>
              </a:ext>
            </a:extLst>
          </p:cNvPr>
          <p:cNvCxnSpPr>
            <a:cxnSpLocks/>
          </p:cNvCxnSpPr>
          <p:nvPr/>
        </p:nvCxnSpPr>
        <p:spPr bwMode="auto">
          <a:xfrm>
            <a:off x="4769456" y="3687436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5268B22F-6784-48CF-9219-77C02866DDC9}"/>
              </a:ext>
            </a:extLst>
          </p:cNvPr>
          <p:cNvCxnSpPr>
            <a:cxnSpLocks/>
          </p:cNvCxnSpPr>
          <p:nvPr/>
        </p:nvCxnSpPr>
        <p:spPr bwMode="auto">
          <a:xfrm>
            <a:off x="5043025" y="2383721"/>
            <a:ext cx="0" cy="198022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989F64E8-FECC-4016-9A5A-05625A6CB41C}"/>
              </a:ext>
            </a:extLst>
          </p:cNvPr>
          <p:cNvCxnSpPr>
            <a:cxnSpLocks/>
          </p:cNvCxnSpPr>
          <p:nvPr/>
        </p:nvCxnSpPr>
        <p:spPr bwMode="auto">
          <a:xfrm>
            <a:off x="4769456" y="3029177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804D56C0-3C3B-49C7-AFAD-3644CB93B2A0}"/>
              </a:ext>
            </a:extLst>
          </p:cNvPr>
          <p:cNvCxnSpPr>
            <a:cxnSpLocks/>
          </p:cNvCxnSpPr>
          <p:nvPr/>
        </p:nvCxnSpPr>
        <p:spPr bwMode="auto">
          <a:xfrm>
            <a:off x="4769456" y="4353826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0FB0BC60-B2B1-4C7F-BBCC-9762A6B1C98D}"/>
              </a:ext>
            </a:extLst>
          </p:cNvPr>
          <p:cNvSpPr/>
          <p:nvPr/>
        </p:nvSpPr>
        <p:spPr>
          <a:xfrm>
            <a:off x="4692185" y="2300493"/>
            <a:ext cx="177403" cy="177403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8A8F78E4-B863-4D17-8283-6E551BA41955}"/>
              </a:ext>
            </a:extLst>
          </p:cNvPr>
          <p:cNvSpPr/>
          <p:nvPr/>
        </p:nvSpPr>
        <p:spPr>
          <a:xfrm>
            <a:off x="4692185" y="2953278"/>
            <a:ext cx="177403" cy="177403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1B76C42B-5C74-4037-A729-654FEC21EA6F}"/>
              </a:ext>
            </a:extLst>
          </p:cNvPr>
          <p:cNvSpPr/>
          <p:nvPr/>
        </p:nvSpPr>
        <p:spPr>
          <a:xfrm>
            <a:off x="4692185" y="3606063"/>
            <a:ext cx="177403" cy="177403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892B8F54-B71E-48AA-9D72-26661024981B}"/>
              </a:ext>
            </a:extLst>
          </p:cNvPr>
          <p:cNvSpPr/>
          <p:nvPr/>
        </p:nvSpPr>
        <p:spPr>
          <a:xfrm>
            <a:off x="4692185" y="4249010"/>
            <a:ext cx="177403" cy="177403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xmlns="" id="{5C958258-00FD-4128-90ED-1CD073DEC9AD}"/>
              </a:ext>
            </a:extLst>
          </p:cNvPr>
          <p:cNvSpPr txBox="1"/>
          <p:nvPr/>
        </p:nvSpPr>
        <p:spPr>
          <a:xfrm>
            <a:off x="323528" y="219731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만보다        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큰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6B8DEFBE-5BFF-4EA4-8B26-27EC49D32F4F}"/>
              </a:ext>
            </a:extLst>
          </p:cNvPr>
          <p:cNvSpPr txBox="1"/>
          <p:nvPr/>
        </p:nvSpPr>
        <p:spPr>
          <a:xfrm>
            <a:off x="323528" y="287852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9900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만보다        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큰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43">
            <a:extLst>
              <a:ext uri="{FF2B5EF4-FFF2-40B4-BE49-F238E27FC236}">
                <a16:creationId xmlns:a16="http://schemas.microsoft.com/office/drawing/2014/main" xmlns="" id="{85989481-F59C-4651-9C44-2DB9CD4341FD}"/>
              </a:ext>
            </a:extLst>
          </p:cNvPr>
          <p:cNvSpPr txBox="1"/>
          <p:nvPr/>
        </p:nvSpPr>
        <p:spPr>
          <a:xfrm>
            <a:off x="323528" y="354584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9990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만보다        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큰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xmlns="" id="{984CCAB8-8E4F-46BE-B584-968CF98F2AD4}"/>
              </a:ext>
            </a:extLst>
          </p:cNvPr>
          <p:cNvSpPr txBox="1"/>
          <p:nvPr/>
        </p:nvSpPr>
        <p:spPr>
          <a:xfrm>
            <a:off x="323528" y="422533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9999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만보다        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큰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FCE45518-347C-459A-81DA-E9AD8295758E}"/>
              </a:ext>
            </a:extLst>
          </p:cNvPr>
          <p:cNvSpPr/>
          <p:nvPr/>
        </p:nvSpPr>
        <p:spPr bwMode="auto">
          <a:xfrm>
            <a:off x="1722771" y="2131745"/>
            <a:ext cx="1280863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24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  <a:endParaRPr kumimoji="1" lang="ko-KR" altLang="en-US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461E7572-C0D2-4429-85C6-5C2522634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1672" y="1984222"/>
            <a:ext cx="360000" cy="355000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252C012-83D9-409F-998F-03ED8A8EEFB1}"/>
              </a:ext>
            </a:extLst>
          </p:cNvPr>
          <p:cNvSpPr/>
          <p:nvPr/>
        </p:nvSpPr>
        <p:spPr bwMode="auto">
          <a:xfrm>
            <a:off x="1722771" y="2821428"/>
            <a:ext cx="1280863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24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  <a:endParaRPr kumimoji="1" lang="ko-KR" altLang="en-US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C48CC46F-34C9-43B7-A100-B1306B162F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1672" y="2673905"/>
            <a:ext cx="360000" cy="355000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052446E4-4E3F-4CD5-9385-B56848826F2F}"/>
              </a:ext>
            </a:extLst>
          </p:cNvPr>
          <p:cNvSpPr/>
          <p:nvPr/>
        </p:nvSpPr>
        <p:spPr bwMode="auto">
          <a:xfrm>
            <a:off x="1722771" y="3508085"/>
            <a:ext cx="1280863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24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  <a:endParaRPr kumimoji="1" lang="ko-KR" altLang="en-US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E5A879A2-7FB7-488E-A2BB-D7FC65565B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1672" y="3360562"/>
            <a:ext cx="360000" cy="355000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A09988F6-3F33-49F3-B96E-2E853BC7D84B}"/>
              </a:ext>
            </a:extLst>
          </p:cNvPr>
          <p:cNvSpPr/>
          <p:nvPr/>
        </p:nvSpPr>
        <p:spPr bwMode="auto">
          <a:xfrm>
            <a:off x="1722771" y="4159269"/>
            <a:ext cx="1280863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  <a:endParaRPr kumimoji="1" lang="ko-KR" altLang="en-US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53C4F29A-4EE9-412F-A22D-021FC2FD00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1672" y="4011746"/>
            <a:ext cx="360000" cy="355000"/>
          </a:xfrm>
          <a:prstGeom prst="rect">
            <a:avLst/>
          </a:prstGeom>
        </p:spPr>
      </p:pic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71" y="16382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1735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43">
            <a:extLst>
              <a:ext uri="{FF2B5EF4-FFF2-40B4-BE49-F238E27FC236}">
                <a16:creationId xmlns:a16="http://schemas.microsoft.com/office/drawing/2014/main" xmlns="" id="{DCFC7EC4-4EDB-4FA9-91C4-75FF67A6F21A}"/>
              </a:ext>
            </a:extLst>
          </p:cNvPr>
          <p:cNvSpPr txBox="1"/>
          <p:nvPr/>
        </p:nvSpPr>
        <p:spPr>
          <a:xfrm>
            <a:off x="506526" y="132802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ㅁ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안에 알맞은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C56AAC0D-82AE-4A9E-B2F3-378DD1DA13F8}"/>
              </a:ext>
            </a:extLst>
          </p:cNvPr>
          <p:cNvSpPr/>
          <p:nvPr/>
        </p:nvSpPr>
        <p:spPr>
          <a:xfrm>
            <a:off x="5715656" y="53196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xmlns="" id="{0A6F94BC-6F66-441B-BF85-59AC6459AFFD}"/>
              </a:ext>
            </a:extLst>
          </p:cNvPr>
          <p:cNvSpPr txBox="1"/>
          <p:nvPr/>
        </p:nvSpPr>
        <p:spPr>
          <a:xfrm>
            <a:off x="1619672" y="221669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만보다        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큰 수입니다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xmlns="" id="{450FF519-4967-440A-A01F-57086C19889C}"/>
              </a:ext>
            </a:extLst>
          </p:cNvPr>
          <p:cNvSpPr txBox="1"/>
          <p:nvPr/>
        </p:nvSpPr>
        <p:spPr>
          <a:xfrm>
            <a:off x="1619672" y="289790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9900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만보다        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큰 수입니다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8EF42C37-A710-4C0A-B348-0F0AAA6ACB36}"/>
              </a:ext>
            </a:extLst>
          </p:cNvPr>
          <p:cNvSpPr/>
          <p:nvPr/>
        </p:nvSpPr>
        <p:spPr bwMode="auto">
          <a:xfrm>
            <a:off x="3018915" y="2151131"/>
            <a:ext cx="1280863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24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  <a:endParaRPr kumimoji="1" lang="ko-KR" altLang="en-US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657217F6-5544-49FB-8683-E714893545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7816" y="2003608"/>
            <a:ext cx="360000" cy="355000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D7AA41EA-ACEA-4AE7-B1C0-4E14DB1658E0}"/>
              </a:ext>
            </a:extLst>
          </p:cNvPr>
          <p:cNvSpPr/>
          <p:nvPr/>
        </p:nvSpPr>
        <p:spPr bwMode="auto">
          <a:xfrm>
            <a:off x="3018915" y="2840814"/>
            <a:ext cx="1280863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24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  <a:endParaRPr kumimoji="1" lang="ko-KR" altLang="en-US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A58A08F0-066F-4ABC-BECF-E60C18C055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7816" y="2693291"/>
            <a:ext cx="360000" cy="35500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3232410E-CFBB-421D-9903-B7025B503D80}"/>
              </a:ext>
            </a:extLst>
          </p:cNvPr>
          <p:cNvGrpSpPr/>
          <p:nvPr/>
        </p:nvGrpSpPr>
        <p:grpSpPr>
          <a:xfrm>
            <a:off x="1154237" y="2348065"/>
            <a:ext cx="465435" cy="830188"/>
            <a:chOff x="-980489" y="2339222"/>
            <a:chExt cx="465435" cy="830188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xmlns="" id="{41915018-C6DD-4F6E-A06B-6E077EE5E05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980489" y="2422450"/>
              <a:ext cx="288032" cy="0"/>
            </a:xfrm>
            <a:prstGeom prst="line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xmlns="" id="{652E49FD-1EBC-48D0-A27E-F9E7031CE0E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980489" y="3067906"/>
              <a:ext cx="288032" cy="0"/>
            </a:xfrm>
            <a:prstGeom prst="line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xmlns="" id="{375E1FDE-A65E-404D-9828-9B05DE671191}"/>
                </a:ext>
              </a:extLst>
            </p:cNvPr>
            <p:cNvSpPr/>
            <p:nvPr/>
          </p:nvSpPr>
          <p:spPr>
            <a:xfrm>
              <a:off x="-692457" y="2339222"/>
              <a:ext cx="177403" cy="17740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6E8EA794-4EFA-472B-9A31-1A6EB260CED9}"/>
                </a:ext>
              </a:extLst>
            </p:cNvPr>
            <p:cNvSpPr/>
            <p:nvPr/>
          </p:nvSpPr>
          <p:spPr>
            <a:xfrm>
              <a:off x="-692457" y="2992007"/>
              <a:ext cx="177403" cy="17740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xmlns="" id="{B69E45D7-486B-40B3-A021-E0BB81054F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980489" y="2390355"/>
              <a:ext cx="0" cy="677551"/>
            </a:xfrm>
            <a:prstGeom prst="line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4EBF3B98-FD60-4AE2-999C-1EB3C375886D}"/>
              </a:ext>
            </a:extLst>
          </p:cNvPr>
          <p:cNvSpPr txBox="1"/>
          <p:nvPr/>
        </p:nvSpPr>
        <p:spPr>
          <a:xfrm>
            <a:off x="396854" y="2507140"/>
            <a:ext cx="66414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억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12">
            <a:extLst>
              <a:ext uri="{FF2B5EF4-FFF2-40B4-BE49-F238E27FC236}">
                <a16:creationId xmlns:a16="http://schemas.microsoft.com/office/drawing/2014/main" xmlns="" id="{0958685E-5268-4EC7-B2C6-527EB1F8E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45" y="138228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41431</TotalTime>
  <Words>2313</Words>
  <Application>Microsoft Office PowerPoint</Application>
  <PresentationFormat>화면 슬라이드 쇼(4:3)</PresentationFormat>
  <Paragraphs>757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7261</cp:revision>
  <dcterms:created xsi:type="dcterms:W3CDTF">2008-07-15T12:19:11Z</dcterms:created>
  <dcterms:modified xsi:type="dcterms:W3CDTF">2022-01-07T08:18:57Z</dcterms:modified>
</cp:coreProperties>
</file>