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57" r:id="rId8"/>
    <p:sldId id="1361" r:id="rId9"/>
    <p:sldId id="1362" r:id="rId10"/>
    <p:sldId id="1315" r:id="rId11"/>
    <p:sldId id="1360" r:id="rId12"/>
    <p:sldId id="1351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FCC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588" y="-34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1865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5864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132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cdata2.tsherpa.co.kr/tsherpa/MultiMedia/Flash/2020/curri/index.html?flashxmlnum=yuni4856&amp;classa=A8-C1-31-MM-MM-04-02-01-0-0-0-0&amp;classno=MM_31_04/suh_0301_01_0001/suh_0301_01_0001_203_1.html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받아올림이</a:t>
            </a:r>
            <a:r>
              <a:rPr lang="ko-KR" altLang="en-US" sz="1600" dirty="0" smtClean="0"/>
              <a:t> 있는 덧셈과 </a:t>
            </a:r>
            <a:r>
              <a:rPr lang="ko-KR" altLang="en-US" sz="1600" dirty="0" err="1" smtClean="0"/>
              <a:t>받아내림이</a:t>
            </a:r>
            <a:r>
              <a:rPr lang="ko-KR" altLang="en-US" sz="1600" dirty="0" smtClean="0"/>
              <a:t> 있는 뺄셈을 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세 자리 수의 덧셈과 뺄셈을 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있는 덧셈과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있는 뺄셈을 배울 것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같아요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수의 덧셈과 뺄셈을 배울 것 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6510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/>
                <a:gridCol w="576064"/>
                <a:gridCol w="2929184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9" y="963216"/>
            <a:ext cx="6386026" cy="376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https://cdata2.tsherpa.co.kr/tsherpa/MultiMedia/Flash/2020/curri/index.html?flashxmlnum=jmp1130&amp;classa=A8-C1-31-MM-MM-04-02-01-0-0-0-0&amp;classno=MM_31_04/suh_0301_01_0001/suh_0301_01_0001_101_1.html</a:t>
            </a: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4473116"/>
            <a:ext cx="4500500" cy="190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7004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(2022)\4-1\3_002_2015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4" y="857250"/>
            <a:ext cx="6885374" cy="471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4" y="85672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동물원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7" y="1608795"/>
            <a:ext cx="3445955" cy="385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93" y="520558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68047" y="5016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6139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644799" y="12623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29265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0813" y="2024550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동물들을 구경하고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329" y="2493381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0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).pdf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이미지 없을 경우 발주해야 함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" y="1052736"/>
            <a:ext cx="692749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155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).pdf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이미지 없을 경우 발주해야 함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동물원에 가 보았던 경험을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05896" y="12623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80813" y="2288778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사자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호랑이 등 좋아하는 동물들을 보았습니다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329" y="2757609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642041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7" y="1608795"/>
            <a:ext cx="3445955" cy="385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93" y="520558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8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 smtClean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app/resource/contents/lesson01/ops/1/1_0_02.html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세 자리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67730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632755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334618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00808"/>
            <a:ext cx="604282" cy="3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53"/>
          <p:cNvSpPr txBox="1"/>
          <p:nvPr/>
        </p:nvSpPr>
        <p:spPr>
          <a:xfrm>
            <a:off x="1223628" y="2308954"/>
            <a:ext cx="1332148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39" name="타원 38"/>
          <p:cNvSpPr/>
          <p:nvPr/>
        </p:nvSpPr>
        <p:spPr>
          <a:xfrm>
            <a:off x="1151620" y="257328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3187618" y="2600690"/>
            <a:ext cx="484284" cy="284368"/>
            <a:chOff x="2536046" y="296571"/>
            <a:chExt cx="838701" cy="492479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53"/>
            <p:cNvSpPr txBox="1"/>
            <p:nvPr/>
          </p:nvSpPr>
          <p:spPr>
            <a:xfrm>
              <a:off x="2553927" y="323634"/>
              <a:ext cx="820820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194305" y="3072484"/>
            <a:ext cx="478034" cy="275879"/>
            <a:chOff x="2559672" y="854955"/>
            <a:chExt cx="827878" cy="477778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1158151" y="3956726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3"/>
          <p:cNvSpPr txBox="1"/>
          <p:nvPr/>
        </p:nvSpPr>
        <p:spPr>
          <a:xfrm>
            <a:off x="1327665" y="3800363"/>
            <a:ext cx="26849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435=400+      +5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777788" y="256455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435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777788" y="3027866"/>
            <a:ext cx="14679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사백삼십오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334" y="2428473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096" y="2863181"/>
            <a:ext cx="360000" cy="35500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 bwMode="auto">
          <a:xfrm>
            <a:off x="2591505" y="3827107"/>
            <a:ext cx="440500" cy="338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79651" y="2546664"/>
            <a:ext cx="206450" cy="882336"/>
            <a:chOff x="2781374" y="2534442"/>
            <a:chExt cx="206450" cy="666312"/>
          </a:xfrm>
        </p:grpSpPr>
        <p:cxnSp>
          <p:nvCxnSpPr>
            <p:cNvPr id="5" name="직선 연결선 4"/>
            <p:cNvCxnSpPr/>
            <p:nvPr/>
          </p:nvCxnSpPr>
          <p:spPr bwMode="auto">
            <a:xfrm>
              <a:off x="2987824" y="2534442"/>
              <a:ext cx="0" cy="666312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2781374" y="2539360"/>
              <a:ext cx="206450" cy="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>
              <a:off x="2781374" y="3200754"/>
              <a:ext cx="206450" cy="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6101" y="360172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답 칸을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 안 보임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답 칸을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3, 10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 나타나고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3, 10, 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 보임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두 자리 수의 덧셈과 뺄셈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67730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632755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00808"/>
            <a:ext cx="604282" cy="3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64575"/>
              </p:ext>
            </p:extLst>
          </p:nvPr>
        </p:nvGraphicFramePr>
        <p:xfrm>
          <a:off x="1115616" y="2695782"/>
          <a:ext cx="18362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51"/>
                <a:gridCol w="459051"/>
                <a:gridCol w="459051"/>
                <a:gridCol w="4590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 bwMode="auto">
          <a:xfrm>
            <a:off x="2918910" y="2672916"/>
            <a:ext cx="0" cy="122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2486862" y="2672916"/>
            <a:ext cx="0" cy="122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2054814" y="2672916"/>
            <a:ext cx="0" cy="122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직사각형 73"/>
          <p:cNvSpPr/>
          <p:nvPr/>
        </p:nvSpPr>
        <p:spPr bwMode="auto">
          <a:xfrm>
            <a:off x="2558785" y="3494209"/>
            <a:ext cx="296209" cy="338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832" y="3316709"/>
            <a:ext cx="360000" cy="355000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 bwMode="auto">
          <a:xfrm>
            <a:off x="2126822" y="3498488"/>
            <a:ext cx="296209" cy="338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869" y="3320988"/>
            <a:ext cx="360000" cy="35500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 bwMode="auto">
          <a:xfrm>
            <a:off x="1694774" y="3498488"/>
            <a:ext cx="296209" cy="338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821" y="3320988"/>
            <a:ext cx="360000" cy="355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622766" y="3140968"/>
            <a:ext cx="180020" cy="180020"/>
            <a:chOff x="3139932" y="4456932"/>
            <a:chExt cx="180020" cy="180020"/>
          </a:xfrm>
        </p:grpSpPr>
        <p:cxnSp>
          <p:nvCxnSpPr>
            <p:cNvPr id="80" name="직선 연결선 79"/>
            <p:cNvCxnSpPr/>
            <p:nvPr/>
          </p:nvCxnSpPr>
          <p:spPr bwMode="auto">
            <a:xfrm>
              <a:off x="3139932" y="4545124"/>
              <a:ext cx="18002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 rot="5400000">
              <a:off x="3141750" y="4546942"/>
              <a:ext cx="18002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직사각형 81"/>
          <p:cNvSpPr/>
          <p:nvPr/>
        </p:nvSpPr>
        <p:spPr bwMode="auto">
          <a:xfrm>
            <a:off x="2126822" y="2333989"/>
            <a:ext cx="296209" cy="338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46836"/>
              </p:ext>
            </p:extLst>
          </p:nvPr>
        </p:nvGraphicFramePr>
        <p:xfrm>
          <a:off x="3743908" y="2695782"/>
          <a:ext cx="18362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51"/>
                <a:gridCol w="459051"/>
                <a:gridCol w="459051"/>
                <a:gridCol w="4590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5" name="직선 연결선 84"/>
          <p:cNvCxnSpPr/>
          <p:nvPr/>
        </p:nvCxnSpPr>
        <p:spPr bwMode="auto">
          <a:xfrm>
            <a:off x="5544108" y="2672916"/>
            <a:ext cx="0" cy="122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5112060" y="2672916"/>
            <a:ext cx="0" cy="122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4680012" y="2672916"/>
            <a:ext cx="0" cy="12241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/>
          <p:cNvSpPr/>
          <p:nvPr/>
        </p:nvSpPr>
        <p:spPr bwMode="auto">
          <a:xfrm>
            <a:off x="5183983" y="3494209"/>
            <a:ext cx="296209" cy="338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030" y="3316709"/>
            <a:ext cx="360000" cy="3550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 bwMode="auto">
          <a:xfrm>
            <a:off x="4752020" y="3498488"/>
            <a:ext cx="296209" cy="338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067" y="3320988"/>
            <a:ext cx="360000" cy="355000"/>
          </a:xfrm>
          <a:prstGeom prst="rect">
            <a:avLst/>
          </a:prstGeom>
        </p:spPr>
      </p:pic>
      <p:cxnSp>
        <p:nvCxnSpPr>
          <p:cNvPr id="95" name="직선 연결선 94"/>
          <p:cNvCxnSpPr/>
          <p:nvPr/>
        </p:nvCxnSpPr>
        <p:spPr bwMode="auto">
          <a:xfrm>
            <a:off x="4247964" y="3229160"/>
            <a:ext cx="1800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96"/>
          <p:cNvSpPr/>
          <p:nvPr/>
        </p:nvSpPr>
        <p:spPr bwMode="auto">
          <a:xfrm>
            <a:off x="4752020" y="2333989"/>
            <a:ext cx="296209" cy="338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5180974" y="2333989"/>
            <a:ext cx="296209" cy="338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978388" y="2125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776176" y="3529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6822" y="2333989"/>
            <a:ext cx="296209" cy="3389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 bwMode="auto">
          <a:xfrm flipH="1">
            <a:off x="4760112" y="2769200"/>
            <a:ext cx="252028" cy="252028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타원 103"/>
          <p:cNvSpPr/>
          <p:nvPr/>
        </p:nvSpPr>
        <p:spPr>
          <a:xfrm>
            <a:off x="4596529" y="2125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4798" y="2333989"/>
            <a:ext cx="760232" cy="3389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531743" y="266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395839" y="3604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41738</TotalTime>
  <Words>894</Words>
  <Application>Microsoft Office PowerPoint</Application>
  <PresentationFormat>화면 슬라이드 쇼(4:3)</PresentationFormat>
  <Paragraphs>307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7264</cp:revision>
  <dcterms:created xsi:type="dcterms:W3CDTF">2008-07-15T12:19:11Z</dcterms:created>
  <dcterms:modified xsi:type="dcterms:W3CDTF">2022-01-05T02:51:02Z</dcterms:modified>
</cp:coreProperties>
</file>