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6" r:id="rId8"/>
    <p:sldId id="1376" r:id="rId9"/>
    <p:sldId id="1387" r:id="rId10"/>
    <p:sldId id="1378" r:id="rId11"/>
    <p:sldId id="1385" r:id="rId12"/>
    <p:sldId id="1388" r:id="rId13"/>
    <p:sldId id="1380" r:id="rId14"/>
    <p:sldId id="138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2100" y="-3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274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992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836" y="458998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7" y="4366067"/>
            <a:ext cx="366197" cy="361111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820307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_x201236592" descr="EMB000026e06f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사각형 설명선 47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201236592" descr="EMB000026e06f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095836" y="461834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77" y="4394427"/>
            <a:ext cx="366197" cy="36111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02178" y="3897051"/>
            <a:ext cx="6667165" cy="1159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5349" y="37424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380" y="4176867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972+769=1741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71338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79" y="4221088"/>
            <a:ext cx="366197" cy="36111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66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19721" y="2510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2" y="440871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79739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80" y="4221088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63592"/>
            <a:ext cx="6667165" cy="1272808"/>
            <a:chOff x="192745" y="2348880"/>
            <a:chExt cx="6667165" cy="1272808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7544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수의 합은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876+267=1143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93701" y="91234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44691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1489663" y="4202357"/>
            <a:ext cx="4749285" cy="9322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일의 자리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십의 자리에서 각각 십의 자리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백의 자리로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받아올림하지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않고 계산하였습니다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0767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7774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064835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80709" y="2411616"/>
            <a:ext cx="725892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58319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4497453" y="3486646"/>
            <a:ext cx="122245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1  1  1  0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00" y="333192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19521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05685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535" y="4193070"/>
            <a:ext cx="566304" cy="402233"/>
            <a:chOff x="361347" y="4712399"/>
            <a:chExt cx="566304" cy="402233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66" name="타원 65"/>
          <p:cNvSpPr/>
          <p:nvPr/>
        </p:nvSpPr>
        <p:spPr>
          <a:xfrm>
            <a:off x="609294" y="4041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305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0326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0888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60307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67234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53"/>
          <p:cNvSpPr txBox="1"/>
          <p:nvPr/>
        </p:nvSpPr>
        <p:spPr>
          <a:xfrm>
            <a:off x="96359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6+7=13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70+80=150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형 설명선 69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500+400=900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08698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575896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1_3_06.html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53"/>
          <p:cNvSpPr txBox="1"/>
          <p:nvPr/>
        </p:nvSpPr>
        <p:spPr>
          <a:xfrm>
            <a:off x="4210298" y="3218133"/>
            <a:ext cx="136325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569+284=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456302" y="3227930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6848" y="305549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32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3" y="5085183"/>
              <a:ext cx="215661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4256" y="2984729"/>
            <a:ext cx="412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개는 백 모형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30229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406926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7563"/>
              </p:ext>
            </p:extLst>
          </p:nvPr>
        </p:nvGraphicFramePr>
        <p:xfrm>
          <a:off x="395536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477262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71471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02889" y="4007676"/>
            <a:ext cx="41293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569+284=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15162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+786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0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50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47248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6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80938"/>
              </p:ext>
            </p:extLst>
          </p:nvPr>
        </p:nvGraphicFramePr>
        <p:xfrm>
          <a:off x="1248805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30531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4740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25438"/>
              </p:ext>
            </p:extLst>
          </p:nvPr>
        </p:nvGraphicFramePr>
        <p:xfrm>
          <a:off x="3677467" y="326289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759193" y="303140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53402" y="3027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2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" y="2402980"/>
            <a:ext cx="65817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26909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1540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793676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97932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0537" y="3084672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83819" y="303295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20679" y="309183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99792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94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431540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774822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5103693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51" y="3533188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33" y="3533188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89" y="3533188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5695784" y="2452536"/>
            <a:ext cx="3163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85" name="TextBox 53"/>
          <p:cNvSpPr txBox="1"/>
          <p:nvPr/>
        </p:nvSpPr>
        <p:spPr>
          <a:xfrm>
            <a:off x="1043608" y="2452536"/>
            <a:ext cx="3321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3312931" y="2452536"/>
            <a:ext cx="4309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30109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6927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131710" y="4827453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77" name="TextBox 43"/>
          <p:cNvSpPr txBox="1"/>
          <p:nvPr/>
        </p:nvSpPr>
        <p:spPr>
          <a:xfrm>
            <a:off x="3705470" y="4832032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23" y="460118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22" y="458112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5861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5" y="2348880"/>
            <a:ext cx="6629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66" y="481165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73078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35214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939470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2075" y="3017945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725357" y="296622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2217" y="302510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847618" y="4811658"/>
            <a:ext cx="158036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718" y="4639223"/>
            <a:ext cx="360000" cy="355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73078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616360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4945231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89" y="3466461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71" y="3466461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427" y="3466461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02178" y="1968814"/>
            <a:ext cx="6667165" cy="3268554"/>
            <a:chOff x="192745" y="3286864"/>
            <a:chExt cx="6667165" cy="1903437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382394"/>
              <a:ext cx="6667165" cy="1702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286864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77920"/>
              </p:ext>
            </p:extLst>
          </p:nvPr>
        </p:nvGraphicFramePr>
        <p:xfrm>
          <a:off x="383724" y="267005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65450" y="243856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9659" y="243437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9308"/>
              </p:ext>
            </p:extLst>
          </p:nvPr>
        </p:nvGraphicFramePr>
        <p:xfrm>
          <a:off x="2564653" y="2657991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646379" y="2426503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0588" y="242230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95678"/>
              </p:ext>
            </p:extLst>
          </p:nvPr>
        </p:nvGraphicFramePr>
        <p:xfrm>
          <a:off x="4706584" y="263913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788310" y="240764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2519" y="240345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583514" y="2445389"/>
            <a:ext cx="28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5" name="TextBox 53"/>
          <p:cNvSpPr txBox="1"/>
          <p:nvPr/>
        </p:nvSpPr>
        <p:spPr>
          <a:xfrm>
            <a:off x="2591924" y="2457455"/>
            <a:ext cx="41790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96" name="TextBox 53"/>
          <p:cNvSpPr txBox="1"/>
          <p:nvPr/>
        </p:nvSpPr>
        <p:spPr>
          <a:xfrm>
            <a:off x="4695535" y="2430732"/>
            <a:ext cx="3923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97" name="TextBox 53"/>
          <p:cNvSpPr txBox="1"/>
          <p:nvPr/>
        </p:nvSpPr>
        <p:spPr>
          <a:xfrm>
            <a:off x="444380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결과가 큰 것부터 차례대로 기호를 쓰면 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42241</TotalTime>
  <Words>1300</Words>
  <Application>Microsoft Office PowerPoint</Application>
  <PresentationFormat>화면 슬라이드 쇼(4:3)</PresentationFormat>
  <Paragraphs>537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7434</cp:revision>
  <dcterms:created xsi:type="dcterms:W3CDTF">2008-07-15T12:19:11Z</dcterms:created>
  <dcterms:modified xsi:type="dcterms:W3CDTF">2022-01-07T09:57:32Z</dcterms:modified>
</cp:coreProperties>
</file>