
<file path=[Content_Types].xml><?xml version="1.0" encoding="utf-8"?>
<Types xmlns="http://schemas.openxmlformats.org/package/2006/content-types">
  <Default Extension="png" ContentType="image/png"/>
  <Default Extension="bmp" ContentType="image/bmp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782" r:id="rId2"/>
    <p:sldId id="783" r:id="rId3"/>
    <p:sldId id="1327" r:id="rId4"/>
    <p:sldId id="1351" r:id="rId5"/>
    <p:sldId id="1339" r:id="rId6"/>
    <p:sldId id="1352" r:id="rId7"/>
    <p:sldId id="1341" r:id="rId8"/>
    <p:sldId id="1097" r:id="rId9"/>
    <p:sldId id="1289" r:id="rId10"/>
    <p:sldId id="1347" r:id="rId11"/>
    <p:sldId id="1348" r:id="rId12"/>
    <p:sldId id="1349" r:id="rId13"/>
    <p:sldId id="1350" r:id="rId14"/>
    <p:sldId id="1343" r:id="rId15"/>
    <p:sldId id="1311" r:id="rId16"/>
    <p:sldId id="1312" r:id="rId17"/>
    <p:sldId id="1337" r:id="rId18"/>
    <p:sldId id="1313" r:id="rId19"/>
    <p:sldId id="1345" r:id="rId20"/>
    <p:sldId id="1297" r:id="rId21"/>
    <p:sldId id="1315" r:id="rId22"/>
    <p:sldId id="1316" r:id="rId23"/>
    <p:sldId id="1322" r:id="rId24"/>
    <p:sldId id="1323" r:id="rId25"/>
    <p:sldId id="1324" r:id="rId26"/>
    <p:sldId id="1317" r:id="rId27"/>
    <p:sldId id="1319" r:id="rId28"/>
    <p:sldId id="1318" r:id="rId29"/>
    <p:sldId id="1320" r:id="rId30"/>
    <p:sldId id="1321" r:id="rId3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6B5B"/>
    <a:srgbClr val="A46B30"/>
    <a:srgbClr val="AE4E30"/>
    <a:srgbClr val="CC6600"/>
    <a:srgbClr val="993300"/>
    <a:srgbClr val="B7753F"/>
    <a:srgbClr val="BA633C"/>
    <a:srgbClr val="A94E31"/>
    <a:srgbClr val="9C663E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42" autoAdjust="0"/>
    <p:restoredTop sz="96909" autoAdjust="0"/>
  </p:normalViewPr>
  <p:slideViewPr>
    <p:cSldViewPr>
      <p:cViewPr>
        <p:scale>
          <a:sx n="100" d="100"/>
          <a:sy n="100" d="100"/>
        </p:scale>
        <p:origin x="-150" y="-33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bmp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hyperlink" Target="https://cdata2.tsherpa.co.kr/tsherpa/MultiMedia/Flash/2020/curri/index.html?flashxmlnum=blackbox7&amp;classa=A8-C1-41-MM-MM-04-02-03-0-0-0-0&amp;classno=MM_41_04/suh_0401_01_0003/suh_0401_01_0003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hyperlink" Target="https://cdata2.tsherpa.co.kr/tsherpa/MultiMedia/Flash/2020/curri/index.html?flashxmlnum=blackbox7&amp;classa=A8-C1-41-MM-MM-04-02-03-0-0-0-0&amp;classno=MM_41_04/suh_0401_01_0003/suh_0401_01_0003_401_1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hyperlink" Target="https://cdata2.tsherpa.co.kr/tsherpa/MultiMedia/Flash/2020/curri/index.html?flashxmlnum=blackbox7&amp;classa=A8-C1-41-MM-MM-04-02-03-0-0-0-0&amp;classno=MM_41_04/suh_0401_01_0003/suh_0401_01_0003_401_1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8.png"/><Relationship Id="rId4" Type="http://schemas.openxmlformats.org/officeDocument/2006/relationships/hyperlink" Target="https://cdata2.tsherpa.co.kr/tsherpa/MultiMedia/Flash/2020/curri/index.html?flashxmlnum=blackbox7&amp;classa=A8-C1-41-MM-MM-04-02-03-0-0-0-0&amp;classno=MM_41_04/suh_0401_01_0003/suh_0401_01_0003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yein820&amp;classa=A8-C1-41-MM-MM-04-02-03-0-0-0-0&amp;classno=MM_41_04/suh_0401_01_0003/suh_0401_01_0003_301_1.html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41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2564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1362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다섯 자리 수를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xmlns="" id="{CEABE4A1-04F1-42E3-BF89-794474FA8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A3D9F9D0-86D1-43BE-AD37-F2F4C56F418C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39FFB44A-2A82-45C4-B434-942DA27BCEF5}"/>
              </a:ext>
            </a:extLst>
          </p:cNvPr>
          <p:cNvSpPr txBox="1"/>
          <p:nvPr/>
        </p:nvSpPr>
        <p:spPr>
          <a:xfrm>
            <a:off x="251520" y="1759758"/>
            <a:ext cx="76344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23456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천의 자리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숫자는 무엇이고 얼마를 나타낼까요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D75F4312-B1E2-4795-9862-23A6A0DBC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C3D19ED-37AA-42A1-B110-66389D481F76}"/>
              </a:ext>
            </a:extLst>
          </p:cNvPr>
          <p:cNvSpPr/>
          <p:nvPr/>
        </p:nvSpPr>
        <p:spPr>
          <a:xfrm>
            <a:off x="5342131" y="128879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B69462B5-6BB4-4594-B9E0-5F7D7828AE26}"/>
              </a:ext>
            </a:extLst>
          </p:cNvPr>
          <p:cNvSpPr/>
          <p:nvPr/>
        </p:nvSpPr>
        <p:spPr>
          <a:xfrm>
            <a:off x="4793418" y="129000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B2F427A6-5177-435F-AF8A-34FA5877F516}"/>
              </a:ext>
            </a:extLst>
          </p:cNvPr>
          <p:cNvSpPr/>
          <p:nvPr/>
        </p:nvSpPr>
        <p:spPr>
          <a:xfrm>
            <a:off x="4247116" y="129162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E12A0F2F-3C37-4DC2-8FC8-A28072A5C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5995" y="128833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9625209-D617-4C68-99E8-B5C817897466}"/>
              </a:ext>
            </a:extLst>
          </p:cNvPr>
          <p:cNvSpPr/>
          <p:nvPr/>
        </p:nvSpPr>
        <p:spPr>
          <a:xfrm>
            <a:off x="5891213" y="129000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2C2FF40E-57D5-428C-9D4E-DD807F853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8522" y="129318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AF6264DA-BA27-488F-A847-009131040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511" y="129286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CB6BEE1A-B1EC-4E0A-96C7-5544BFC2B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3517" y="128810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53CE0BF8-5999-4AC5-9700-AB5CDE7AA0AA}"/>
              </a:ext>
            </a:extLst>
          </p:cNvPr>
          <p:cNvSpPr/>
          <p:nvPr/>
        </p:nvSpPr>
        <p:spPr>
          <a:xfrm>
            <a:off x="3695518" y="129283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0BE1571-CDFA-4E28-AF8A-C10EED824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898" y="1288006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488EC627-BDBA-4671-B46B-F0A129D6C3BB}"/>
              </a:ext>
            </a:extLst>
          </p:cNvPr>
          <p:cNvSpPr/>
          <p:nvPr/>
        </p:nvSpPr>
        <p:spPr>
          <a:xfrm>
            <a:off x="6457688" y="128986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67826A23-C2E8-4961-A555-7389DF0E0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992" y="128796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363" y="3386899"/>
            <a:ext cx="1410253" cy="141025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모서리가 둥근 사각형 설명선 47"/>
          <p:cNvSpPr/>
          <p:nvPr/>
        </p:nvSpPr>
        <p:spPr>
          <a:xfrm>
            <a:off x="4575010" y="2196445"/>
            <a:ext cx="2284900" cy="997178"/>
          </a:xfrm>
          <a:prstGeom prst="wedgeRoundRectCallout">
            <a:avLst>
              <a:gd name="adj1" fmla="val -12200"/>
              <a:gd name="adj2" fmla="val 67276"/>
              <a:gd name="adj3" fmla="val 16667"/>
            </a:avLst>
          </a:prstGeom>
          <a:noFill/>
          <a:ln w="28575">
            <a:solidFill>
              <a:srgbClr val="FE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이고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3000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나타냅니다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87524" y="2198226"/>
            <a:ext cx="3631138" cy="2760685"/>
            <a:chOff x="287524" y="2198226"/>
            <a:chExt cx="3631138" cy="2760685"/>
          </a:xfrm>
        </p:grpSpPr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2198226"/>
              <a:ext cx="3631138" cy="2760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323528" y="2258636"/>
              <a:ext cx="679823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만의</a:t>
              </a:r>
              <a:endParaRPr lang="en-US" altLang="ko-KR" sz="19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자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리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3"/>
            <p:cNvSpPr txBox="1"/>
            <p:nvPr/>
          </p:nvSpPr>
          <p:spPr>
            <a:xfrm>
              <a:off x="1047861" y="2249925"/>
              <a:ext cx="679823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천의</a:t>
              </a:r>
              <a:endParaRPr lang="en-US" altLang="ko-KR" sz="19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자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리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53"/>
            <p:cNvSpPr txBox="1"/>
            <p:nvPr/>
          </p:nvSpPr>
          <p:spPr>
            <a:xfrm>
              <a:off x="1763688" y="2258636"/>
              <a:ext cx="679823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백의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자리</a:t>
              </a:r>
            </a:p>
          </p:txBody>
        </p:sp>
        <p:sp>
          <p:nvSpPr>
            <p:cNvPr id="58" name="TextBox 53"/>
            <p:cNvSpPr txBox="1"/>
            <p:nvPr/>
          </p:nvSpPr>
          <p:spPr>
            <a:xfrm>
              <a:off x="2488021" y="2258636"/>
              <a:ext cx="679823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십의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자리</a:t>
              </a:r>
            </a:p>
          </p:txBody>
        </p:sp>
        <p:sp>
          <p:nvSpPr>
            <p:cNvPr id="61" name="TextBox 53"/>
            <p:cNvSpPr txBox="1"/>
            <p:nvPr/>
          </p:nvSpPr>
          <p:spPr>
            <a:xfrm>
              <a:off x="3198576" y="2249924"/>
              <a:ext cx="679823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의</a:t>
              </a:r>
              <a:endParaRPr lang="en-US" altLang="ko-KR" sz="19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자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리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53"/>
            <p:cNvSpPr txBox="1"/>
            <p:nvPr/>
          </p:nvSpPr>
          <p:spPr>
            <a:xfrm>
              <a:off x="484741" y="2838435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53"/>
            <p:cNvSpPr txBox="1"/>
            <p:nvPr/>
          </p:nvSpPr>
          <p:spPr>
            <a:xfrm>
              <a:off x="1227644" y="2834699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53"/>
            <p:cNvSpPr txBox="1"/>
            <p:nvPr/>
          </p:nvSpPr>
          <p:spPr>
            <a:xfrm>
              <a:off x="1942965" y="2821459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53"/>
            <p:cNvSpPr txBox="1"/>
            <p:nvPr/>
          </p:nvSpPr>
          <p:spPr>
            <a:xfrm>
              <a:off x="2667804" y="2821459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53"/>
            <p:cNvSpPr txBox="1"/>
            <p:nvPr/>
          </p:nvSpPr>
          <p:spPr>
            <a:xfrm>
              <a:off x="3379512" y="2821459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53"/>
            <p:cNvSpPr txBox="1"/>
            <p:nvPr/>
          </p:nvSpPr>
          <p:spPr>
            <a:xfrm>
              <a:off x="503311" y="3537012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53"/>
            <p:cNvSpPr txBox="1"/>
            <p:nvPr/>
          </p:nvSpPr>
          <p:spPr>
            <a:xfrm>
              <a:off x="1227644" y="3539480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53"/>
            <p:cNvSpPr txBox="1"/>
            <p:nvPr/>
          </p:nvSpPr>
          <p:spPr>
            <a:xfrm>
              <a:off x="1942965" y="3539480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53"/>
            <p:cNvSpPr txBox="1"/>
            <p:nvPr/>
          </p:nvSpPr>
          <p:spPr>
            <a:xfrm>
              <a:off x="2659941" y="3539830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TextBox 53"/>
            <p:cNvSpPr txBox="1"/>
            <p:nvPr/>
          </p:nvSpPr>
          <p:spPr>
            <a:xfrm>
              <a:off x="3375262" y="3539830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Box 53"/>
            <p:cNvSpPr txBox="1"/>
            <p:nvPr/>
          </p:nvSpPr>
          <p:spPr>
            <a:xfrm>
              <a:off x="1942965" y="3810593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53"/>
            <p:cNvSpPr txBox="1"/>
            <p:nvPr/>
          </p:nvSpPr>
          <p:spPr>
            <a:xfrm>
              <a:off x="2659941" y="3810943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TextBox 53"/>
            <p:cNvSpPr txBox="1"/>
            <p:nvPr/>
          </p:nvSpPr>
          <p:spPr>
            <a:xfrm>
              <a:off x="3375262" y="3810943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TextBox 53"/>
            <p:cNvSpPr txBox="1"/>
            <p:nvPr/>
          </p:nvSpPr>
          <p:spPr>
            <a:xfrm>
              <a:off x="1942965" y="4091512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53"/>
            <p:cNvSpPr txBox="1"/>
            <p:nvPr/>
          </p:nvSpPr>
          <p:spPr>
            <a:xfrm>
              <a:off x="2659941" y="4091862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TextBox 53"/>
            <p:cNvSpPr txBox="1"/>
            <p:nvPr/>
          </p:nvSpPr>
          <p:spPr>
            <a:xfrm>
              <a:off x="3375262" y="4091862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TextBox 53"/>
            <p:cNvSpPr txBox="1"/>
            <p:nvPr/>
          </p:nvSpPr>
          <p:spPr>
            <a:xfrm>
              <a:off x="2669177" y="4377475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TextBox 53"/>
            <p:cNvSpPr txBox="1"/>
            <p:nvPr/>
          </p:nvSpPr>
          <p:spPr>
            <a:xfrm>
              <a:off x="3384498" y="4377475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TextBox 53"/>
            <p:cNvSpPr txBox="1"/>
            <p:nvPr/>
          </p:nvSpPr>
          <p:spPr>
            <a:xfrm>
              <a:off x="3384498" y="4617482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TextBox 53"/>
            <p:cNvSpPr txBox="1"/>
            <p:nvPr/>
          </p:nvSpPr>
          <p:spPr>
            <a:xfrm>
              <a:off x="1227644" y="3810943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66457"/>
              </p:ext>
            </p:extLst>
          </p:nvPr>
        </p:nvGraphicFramePr>
        <p:xfrm>
          <a:off x="3946783" y="3537012"/>
          <a:ext cx="779748" cy="136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363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삼천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99" name="그룹 98"/>
          <p:cNvGrpSpPr/>
          <p:nvPr/>
        </p:nvGrpSpPr>
        <p:grpSpPr>
          <a:xfrm>
            <a:off x="4041465" y="3225129"/>
            <a:ext cx="478034" cy="275879"/>
            <a:chOff x="2559672" y="854955"/>
            <a:chExt cx="827878" cy="477778"/>
          </a:xfrm>
        </p:grpSpPr>
        <p:pic>
          <p:nvPicPr>
            <p:cNvPr id="100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1" name="TextBox 53"/>
            <p:cNvSpPr txBox="1"/>
            <p:nvPr/>
          </p:nvSpPr>
          <p:spPr>
            <a:xfrm>
              <a:off x="2566729" y="873901"/>
              <a:ext cx="820821" cy="453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3" name="직사각형 102"/>
          <p:cNvSpPr/>
          <p:nvPr/>
        </p:nvSpPr>
        <p:spPr>
          <a:xfrm>
            <a:off x="3887924" y="3772121"/>
            <a:ext cx="883248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33064FFB-4600-402A-9991-CE28A60D90E4}"/>
              </a:ext>
            </a:extLst>
          </p:cNvPr>
          <p:cNvSpPr/>
          <p:nvPr/>
        </p:nvSpPr>
        <p:spPr>
          <a:xfrm>
            <a:off x="4600240" y="3686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 시 표출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1585" y="2144479"/>
            <a:ext cx="360000" cy="355000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23456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얼마만큼의 수인지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48202" y="3166595"/>
            <a:ext cx="326702" cy="320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0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</a:p>
        </p:txBody>
      </p:sp>
      <p:pic>
        <p:nvPicPr>
          <p:cNvPr id="39" name="Picture 6">
            <a:extLst>
              <a:ext uri="{FF2B5EF4-FFF2-40B4-BE49-F238E27FC236}">
                <a16:creationId xmlns:a16="http://schemas.microsoft.com/office/drawing/2014/main" xmlns="" id="{6F5DB0C1-820B-493A-9DAF-01B66DAE2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26B97F31-5313-4035-8532-4C4FF945180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3A94732E-8D2B-4B58-9145-B29A79D61862}"/>
              </a:ext>
            </a:extLst>
          </p:cNvPr>
          <p:cNvSpPr txBox="1"/>
          <p:nvPr/>
        </p:nvSpPr>
        <p:spPr>
          <a:xfrm>
            <a:off x="251520" y="1759758"/>
            <a:ext cx="76344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23456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백의 자리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숫자는 무엇이고 얼마를 나타낼까요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xmlns="" id="{C6263559-F6C8-4765-A14D-376C02E3B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6FF5C5C3-752B-4975-9CFE-5F16573E2FAE}"/>
              </a:ext>
            </a:extLst>
          </p:cNvPr>
          <p:cNvSpPr/>
          <p:nvPr/>
        </p:nvSpPr>
        <p:spPr>
          <a:xfrm>
            <a:off x="5342131" y="128879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45C3BCEB-D987-473A-B954-2B39AF18ED50}"/>
              </a:ext>
            </a:extLst>
          </p:cNvPr>
          <p:cNvSpPr/>
          <p:nvPr/>
        </p:nvSpPr>
        <p:spPr>
          <a:xfrm>
            <a:off x="4793418" y="129000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05EE00F-C6BC-4BBF-BF7F-443548A425DC}"/>
              </a:ext>
            </a:extLst>
          </p:cNvPr>
          <p:cNvSpPr/>
          <p:nvPr/>
        </p:nvSpPr>
        <p:spPr>
          <a:xfrm>
            <a:off x="4247116" y="129162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9E09397-1D58-4559-ABD4-7BFE2C261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2202" y="128796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1907627B-6DBC-406B-B54A-37987EB6CCC8}"/>
              </a:ext>
            </a:extLst>
          </p:cNvPr>
          <p:cNvSpPr/>
          <p:nvPr/>
        </p:nvSpPr>
        <p:spPr>
          <a:xfrm>
            <a:off x="5891213" y="129000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A2F002F-545B-403F-800D-77533368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8522" y="129318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C417DEB-F117-4E2F-99AD-EBB581995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511" y="129286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9A030F16-6A90-4CF8-8A52-B0C039FF8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3517" y="128810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27CFF3E2-8BBC-4655-B766-D206D815F09B}"/>
              </a:ext>
            </a:extLst>
          </p:cNvPr>
          <p:cNvSpPr/>
          <p:nvPr/>
        </p:nvSpPr>
        <p:spPr>
          <a:xfrm>
            <a:off x="3695518" y="129283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A60EBBD5-A285-43B5-A5FB-E2221D0F8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898" y="1288006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3C9F5037-C763-4E21-BD63-EDC8BAFAC8A3}"/>
              </a:ext>
            </a:extLst>
          </p:cNvPr>
          <p:cNvSpPr/>
          <p:nvPr/>
        </p:nvSpPr>
        <p:spPr>
          <a:xfrm>
            <a:off x="6457688" y="128986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44D2761D-F9DD-45BB-832A-89C7E94CE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992" y="128796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287524" y="2198226"/>
            <a:ext cx="3631138" cy="2760685"/>
            <a:chOff x="287524" y="2198226"/>
            <a:chExt cx="3631138" cy="2760685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2198226"/>
              <a:ext cx="3631138" cy="2760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Box 53"/>
            <p:cNvSpPr txBox="1"/>
            <p:nvPr/>
          </p:nvSpPr>
          <p:spPr>
            <a:xfrm>
              <a:off x="323528" y="2258636"/>
              <a:ext cx="679823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만의</a:t>
              </a:r>
              <a:endParaRPr lang="en-US" altLang="ko-KR" sz="19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자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리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53"/>
            <p:cNvSpPr txBox="1"/>
            <p:nvPr/>
          </p:nvSpPr>
          <p:spPr>
            <a:xfrm>
              <a:off x="1047861" y="2249925"/>
              <a:ext cx="679823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천의</a:t>
              </a:r>
              <a:endParaRPr lang="en-US" altLang="ko-KR" sz="19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자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리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53"/>
            <p:cNvSpPr txBox="1"/>
            <p:nvPr/>
          </p:nvSpPr>
          <p:spPr>
            <a:xfrm>
              <a:off x="1763688" y="2258636"/>
              <a:ext cx="679823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백의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자리</a:t>
              </a:r>
            </a:p>
          </p:txBody>
        </p:sp>
        <p:sp>
          <p:nvSpPr>
            <p:cNvPr id="48" name="TextBox 53"/>
            <p:cNvSpPr txBox="1"/>
            <p:nvPr/>
          </p:nvSpPr>
          <p:spPr>
            <a:xfrm>
              <a:off x="2488021" y="2258636"/>
              <a:ext cx="679823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십의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자리</a:t>
              </a:r>
            </a:p>
          </p:txBody>
        </p:sp>
        <p:sp>
          <p:nvSpPr>
            <p:cNvPr id="52" name="TextBox 53"/>
            <p:cNvSpPr txBox="1"/>
            <p:nvPr/>
          </p:nvSpPr>
          <p:spPr>
            <a:xfrm>
              <a:off x="3198576" y="2249924"/>
              <a:ext cx="679823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의</a:t>
              </a:r>
              <a:endParaRPr lang="en-US" altLang="ko-KR" sz="19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자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리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53"/>
            <p:cNvSpPr txBox="1"/>
            <p:nvPr/>
          </p:nvSpPr>
          <p:spPr>
            <a:xfrm>
              <a:off x="484741" y="2838435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53"/>
            <p:cNvSpPr txBox="1"/>
            <p:nvPr/>
          </p:nvSpPr>
          <p:spPr>
            <a:xfrm>
              <a:off x="1227644" y="2834699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3"/>
            <p:cNvSpPr txBox="1"/>
            <p:nvPr/>
          </p:nvSpPr>
          <p:spPr>
            <a:xfrm>
              <a:off x="1942965" y="2821459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53"/>
            <p:cNvSpPr txBox="1"/>
            <p:nvPr/>
          </p:nvSpPr>
          <p:spPr>
            <a:xfrm>
              <a:off x="2667804" y="2821459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53"/>
            <p:cNvSpPr txBox="1"/>
            <p:nvPr/>
          </p:nvSpPr>
          <p:spPr>
            <a:xfrm>
              <a:off x="3379512" y="2821459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53"/>
            <p:cNvSpPr txBox="1"/>
            <p:nvPr/>
          </p:nvSpPr>
          <p:spPr>
            <a:xfrm>
              <a:off x="503311" y="3537012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53"/>
            <p:cNvSpPr txBox="1"/>
            <p:nvPr/>
          </p:nvSpPr>
          <p:spPr>
            <a:xfrm>
              <a:off x="1227644" y="3539480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53"/>
            <p:cNvSpPr txBox="1"/>
            <p:nvPr/>
          </p:nvSpPr>
          <p:spPr>
            <a:xfrm>
              <a:off x="1942965" y="3539480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53"/>
            <p:cNvSpPr txBox="1"/>
            <p:nvPr/>
          </p:nvSpPr>
          <p:spPr>
            <a:xfrm>
              <a:off x="2659941" y="3539830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53"/>
            <p:cNvSpPr txBox="1"/>
            <p:nvPr/>
          </p:nvSpPr>
          <p:spPr>
            <a:xfrm>
              <a:off x="3375262" y="3539830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53"/>
            <p:cNvSpPr txBox="1"/>
            <p:nvPr/>
          </p:nvSpPr>
          <p:spPr>
            <a:xfrm>
              <a:off x="1942965" y="3810593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53"/>
            <p:cNvSpPr txBox="1"/>
            <p:nvPr/>
          </p:nvSpPr>
          <p:spPr>
            <a:xfrm>
              <a:off x="2659941" y="3810943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53"/>
            <p:cNvSpPr txBox="1"/>
            <p:nvPr/>
          </p:nvSpPr>
          <p:spPr>
            <a:xfrm>
              <a:off x="3375262" y="3810943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TextBox 53"/>
            <p:cNvSpPr txBox="1"/>
            <p:nvPr/>
          </p:nvSpPr>
          <p:spPr>
            <a:xfrm>
              <a:off x="1942965" y="4091512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Box 53"/>
            <p:cNvSpPr txBox="1"/>
            <p:nvPr/>
          </p:nvSpPr>
          <p:spPr>
            <a:xfrm>
              <a:off x="2659941" y="4091862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53"/>
            <p:cNvSpPr txBox="1"/>
            <p:nvPr/>
          </p:nvSpPr>
          <p:spPr>
            <a:xfrm>
              <a:off x="3375262" y="4091862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TextBox 53"/>
            <p:cNvSpPr txBox="1"/>
            <p:nvPr/>
          </p:nvSpPr>
          <p:spPr>
            <a:xfrm>
              <a:off x="2669177" y="4377475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TextBox 53"/>
            <p:cNvSpPr txBox="1"/>
            <p:nvPr/>
          </p:nvSpPr>
          <p:spPr>
            <a:xfrm>
              <a:off x="3384498" y="4377475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53"/>
            <p:cNvSpPr txBox="1"/>
            <p:nvPr/>
          </p:nvSpPr>
          <p:spPr>
            <a:xfrm>
              <a:off x="3384498" y="4617482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TextBox 53"/>
            <p:cNvSpPr txBox="1"/>
            <p:nvPr/>
          </p:nvSpPr>
          <p:spPr>
            <a:xfrm>
              <a:off x="1227644" y="3810943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81496"/>
              </p:ext>
            </p:extLst>
          </p:nvPr>
        </p:nvGraphicFramePr>
        <p:xfrm>
          <a:off x="3946783" y="3537012"/>
          <a:ext cx="779748" cy="136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363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사백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96" name="그룹 95"/>
          <p:cNvGrpSpPr/>
          <p:nvPr/>
        </p:nvGrpSpPr>
        <p:grpSpPr>
          <a:xfrm>
            <a:off x="4041465" y="3225129"/>
            <a:ext cx="478034" cy="275879"/>
            <a:chOff x="2559672" y="854955"/>
            <a:chExt cx="827878" cy="477778"/>
          </a:xfrm>
        </p:grpSpPr>
        <p:pic>
          <p:nvPicPr>
            <p:cNvPr id="9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8" name="TextBox 53"/>
            <p:cNvSpPr txBox="1"/>
            <p:nvPr/>
          </p:nvSpPr>
          <p:spPr>
            <a:xfrm>
              <a:off x="2566729" y="873901"/>
              <a:ext cx="820821" cy="453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3887924" y="4019153"/>
            <a:ext cx="883248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33064FFB-4600-402A-9991-CE28A60D90E4}"/>
              </a:ext>
            </a:extLst>
          </p:cNvPr>
          <p:cNvSpPr/>
          <p:nvPr/>
        </p:nvSpPr>
        <p:spPr>
          <a:xfrm>
            <a:off x="4600240" y="39330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363" y="3386899"/>
            <a:ext cx="1410253" cy="141025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모서리가 둥근 사각형 설명선 101"/>
          <p:cNvSpPr/>
          <p:nvPr/>
        </p:nvSpPr>
        <p:spPr>
          <a:xfrm>
            <a:off x="4575010" y="2196445"/>
            <a:ext cx="2284900" cy="997178"/>
          </a:xfrm>
          <a:prstGeom prst="wedgeRoundRectCallout">
            <a:avLst>
              <a:gd name="adj1" fmla="val -12200"/>
              <a:gd name="adj2" fmla="val 67276"/>
              <a:gd name="adj3" fmla="val 16667"/>
            </a:avLst>
          </a:prstGeom>
          <a:noFill/>
          <a:ln w="28575">
            <a:solidFill>
              <a:srgbClr val="FE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이고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나타냅니다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 시 표출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1585" y="2144479"/>
            <a:ext cx="360000" cy="35500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23456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얼마만큼의 수인지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48202" y="3166595"/>
            <a:ext cx="326702" cy="320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91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xmlns="" id="{0DF1D5A3-C8C0-40BA-B763-5B0C1004A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FE5BA238-D96E-4454-8B2E-EC0EE8E664DD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DB435B2A-E35F-4C2E-8315-9C4B71F11E30}"/>
              </a:ext>
            </a:extLst>
          </p:cNvPr>
          <p:cNvSpPr txBox="1"/>
          <p:nvPr/>
        </p:nvSpPr>
        <p:spPr>
          <a:xfrm>
            <a:off x="251520" y="1759758"/>
            <a:ext cx="76344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23456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십의 자리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숫자는 무엇이고 얼마를 나타낼까요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xmlns="" id="{FA0E2FA3-D140-4C73-A817-D961C24D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BF49EA40-5012-44ED-B261-0A90A9278830}"/>
              </a:ext>
            </a:extLst>
          </p:cNvPr>
          <p:cNvSpPr/>
          <p:nvPr/>
        </p:nvSpPr>
        <p:spPr>
          <a:xfrm>
            <a:off x="5342131" y="128879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FFB5E85-137B-4057-B477-974264B0DD02}"/>
              </a:ext>
            </a:extLst>
          </p:cNvPr>
          <p:cNvSpPr/>
          <p:nvPr/>
        </p:nvSpPr>
        <p:spPr>
          <a:xfrm>
            <a:off x="4793418" y="129000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C9146936-4A2D-402E-A492-63AFBB4BEA22}"/>
              </a:ext>
            </a:extLst>
          </p:cNvPr>
          <p:cNvSpPr/>
          <p:nvPr/>
        </p:nvSpPr>
        <p:spPr>
          <a:xfrm>
            <a:off x="4247116" y="129162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897A36E-20F1-4FF7-AFD4-4E1B7C59B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5995" y="128833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664179F-42E2-4F3A-BF0C-87EB319120FC}"/>
              </a:ext>
            </a:extLst>
          </p:cNvPr>
          <p:cNvSpPr/>
          <p:nvPr/>
        </p:nvSpPr>
        <p:spPr>
          <a:xfrm>
            <a:off x="5891213" y="129000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0E1D9206-9D12-492A-8D7A-B72D6DF24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8522" y="129318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A1AE0256-93C0-456A-AD30-630025277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511" y="129286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3F9006B0-C288-441D-9627-874B3828D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3517" y="128810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F3FF673F-9819-471C-BFA4-E6C6EA2C73BC}"/>
              </a:ext>
            </a:extLst>
          </p:cNvPr>
          <p:cNvSpPr/>
          <p:nvPr/>
        </p:nvSpPr>
        <p:spPr>
          <a:xfrm>
            <a:off x="3695518" y="129283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AE80BFF4-A2A5-4981-93E4-64AF97590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898" y="1288006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AE1C7E37-68AB-480A-8852-9F30BB615732}"/>
              </a:ext>
            </a:extLst>
          </p:cNvPr>
          <p:cNvSpPr/>
          <p:nvPr/>
        </p:nvSpPr>
        <p:spPr>
          <a:xfrm>
            <a:off x="6457688" y="128986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967A0C40-CD59-49BF-930D-8EEC88E15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992" y="128796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287524" y="2198226"/>
            <a:ext cx="3631138" cy="2760685"/>
            <a:chOff x="287524" y="2198226"/>
            <a:chExt cx="3631138" cy="2760685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2198226"/>
              <a:ext cx="3631138" cy="2760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53"/>
            <p:cNvSpPr txBox="1"/>
            <p:nvPr/>
          </p:nvSpPr>
          <p:spPr>
            <a:xfrm>
              <a:off x="323528" y="2258636"/>
              <a:ext cx="679823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만의</a:t>
              </a:r>
              <a:endParaRPr lang="en-US" altLang="ko-KR" sz="19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자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리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53"/>
            <p:cNvSpPr txBox="1"/>
            <p:nvPr/>
          </p:nvSpPr>
          <p:spPr>
            <a:xfrm>
              <a:off x="1047861" y="2249925"/>
              <a:ext cx="679823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천의</a:t>
              </a:r>
              <a:endParaRPr lang="en-US" altLang="ko-KR" sz="19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자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리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53"/>
            <p:cNvSpPr txBox="1"/>
            <p:nvPr/>
          </p:nvSpPr>
          <p:spPr>
            <a:xfrm>
              <a:off x="1763688" y="2258636"/>
              <a:ext cx="679823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백의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자리</a:t>
              </a:r>
            </a:p>
          </p:txBody>
        </p:sp>
        <p:sp>
          <p:nvSpPr>
            <p:cNvPr id="39" name="TextBox 53"/>
            <p:cNvSpPr txBox="1"/>
            <p:nvPr/>
          </p:nvSpPr>
          <p:spPr>
            <a:xfrm>
              <a:off x="2488021" y="2258636"/>
              <a:ext cx="679823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십의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자리</a:t>
              </a:r>
            </a:p>
          </p:txBody>
        </p:sp>
        <p:sp>
          <p:nvSpPr>
            <p:cNvPr id="41" name="TextBox 53"/>
            <p:cNvSpPr txBox="1"/>
            <p:nvPr/>
          </p:nvSpPr>
          <p:spPr>
            <a:xfrm>
              <a:off x="3198576" y="2249924"/>
              <a:ext cx="679823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의</a:t>
              </a:r>
              <a:endParaRPr lang="en-US" altLang="ko-KR" sz="19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자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리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53"/>
            <p:cNvSpPr txBox="1"/>
            <p:nvPr/>
          </p:nvSpPr>
          <p:spPr>
            <a:xfrm>
              <a:off x="484741" y="2838435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53"/>
            <p:cNvSpPr txBox="1"/>
            <p:nvPr/>
          </p:nvSpPr>
          <p:spPr>
            <a:xfrm>
              <a:off x="1227644" y="2834699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53"/>
            <p:cNvSpPr txBox="1"/>
            <p:nvPr/>
          </p:nvSpPr>
          <p:spPr>
            <a:xfrm>
              <a:off x="1942965" y="2821459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53"/>
            <p:cNvSpPr txBox="1"/>
            <p:nvPr/>
          </p:nvSpPr>
          <p:spPr>
            <a:xfrm>
              <a:off x="2667804" y="2821459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3"/>
            <p:cNvSpPr txBox="1"/>
            <p:nvPr/>
          </p:nvSpPr>
          <p:spPr>
            <a:xfrm>
              <a:off x="3379512" y="2821459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3"/>
            <p:cNvSpPr txBox="1"/>
            <p:nvPr/>
          </p:nvSpPr>
          <p:spPr>
            <a:xfrm>
              <a:off x="503311" y="3537012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1227644" y="3539480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3"/>
            <p:cNvSpPr txBox="1"/>
            <p:nvPr/>
          </p:nvSpPr>
          <p:spPr>
            <a:xfrm>
              <a:off x="1942965" y="3539480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53"/>
            <p:cNvSpPr txBox="1"/>
            <p:nvPr/>
          </p:nvSpPr>
          <p:spPr>
            <a:xfrm>
              <a:off x="2659941" y="3539830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53"/>
            <p:cNvSpPr txBox="1"/>
            <p:nvPr/>
          </p:nvSpPr>
          <p:spPr>
            <a:xfrm>
              <a:off x="3375262" y="3539830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53"/>
            <p:cNvSpPr txBox="1"/>
            <p:nvPr/>
          </p:nvSpPr>
          <p:spPr>
            <a:xfrm>
              <a:off x="1942965" y="3810593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53"/>
            <p:cNvSpPr txBox="1"/>
            <p:nvPr/>
          </p:nvSpPr>
          <p:spPr>
            <a:xfrm>
              <a:off x="2659941" y="3810943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53"/>
            <p:cNvSpPr txBox="1"/>
            <p:nvPr/>
          </p:nvSpPr>
          <p:spPr>
            <a:xfrm>
              <a:off x="3375262" y="3810943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53"/>
            <p:cNvSpPr txBox="1"/>
            <p:nvPr/>
          </p:nvSpPr>
          <p:spPr>
            <a:xfrm>
              <a:off x="1942965" y="4091512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53"/>
            <p:cNvSpPr txBox="1"/>
            <p:nvPr/>
          </p:nvSpPr>
          <p:spPr>
            <a:xfrm>
              <a:off x="2659941" y="4091862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53"/>
            <p:cNvSpPr txBox="1"/>
            <p:nvPr/>
          </p:nvSpPr>
          <p:spPr>
            <a:xfrm>
              <a:off x="3375262" y="4091862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53"/>
            <p:cNvSpPr txBox="1"/>
            <p:nvPr/>
          </p:nvSpPr>
          <p:spPr>
            <a:xfrm>
              <a:off x="2669177" y="4377475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53"/>
            <p:cNvSpPr txBox="1"/>
            <p:nvPr/>
          </p:nvSpPr>
          <p:spPr>
            <a:xfrm>
              <a:off x="3384498" y="4377475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53"/>
            <p:cNvSpPr txBox="1"/>
            <p:nvPr/>
          </p:nvSpPr>
          <p:spPr>
            <a:xfrm>
              <a:off x="3384498" y="4617482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53"/>
            <p:cNvSpPr txBox="1"/>
            <p:nvPr/>
          </p:nvSpPr>
          <p:spPr>
            <a:xfrm>
              <a:off x="1227644" y="3810943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09332"/>
              </p:ext>
            </p:extLst>
          </p:nvPr>
        </p:nvGraphicFramePr>
        <p:xfrm>
          <a:off x="3946783" y="3537012"/>
          <a:ext cx="779748" cy="136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363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오십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83" name="그룹 82"/>
          <p:cNvGrpSpPr/>
          <p:nvPr/>
        </p:nvGrpSpPr>
        <p:grpSpPr>
          <a:xfrm>
            <a:off x="4041465" y="3225129"/>
            <a:ext cx="478034" cy="275879"/>
            <a:chOff x="2559672" y="854955"/>
            <a:chExt cx="827878" cy="477778"/>
          </a:xfrm>
        </p:grpSpPr>
        <p:pic>
          <p:nvPicPr>
            <p:cNvPr id="86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" name="TextBox 53"/>
            <p:cNvSpPr txBox="1"/>
            <p:nvPr/>
          </p:nvSpPr>
          <p:spPr>
            <a:xfrm>
              <a:off x="2566729" y="873901"/>
              <a:ext cx="820821" cy="453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3887924" y="4319808"/>
            <a:ext cx="883248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xmlns="" id="{33064FFB-4600-402A-9991-CE28A60D90E4}"/>
              </a:ext>
            </a:extLst>
          </p:cNvPr>
          <p:cNvSpPr/>
          <p:nvPr/>
        </p:nvSpPr>
        <p:spPr>
          <a:xfrm>
            <a:off x="4600240" y="42337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363" y="3386899"/>
            <a:ext cx="1410253" cy="141025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모서리가 둥근 사각형 설명선 96"/>
          <p:cNvSpPr/>
          <p:nvPr/>
        </p:nvSpPr>
        <p:spPr>
          <a:xfrm>
            <a:off x="4575010" y="2196445"/>
            <a:ext cx="2284900" cy="997178"/>
          </a:xfrm>
          <a:prstGeom prst="wedgeRoundRectCallout">
            <a:avLst>
              <a:gd name="adj1" fmla="val -12200"/>
              <a:gd name="adj2" fmla="val 67276"/>
              <a:gd name="adj3" fmla="val 16667"/>
            </a:avLst>
          </a:prstGeom>
          <a:noFill/>
          <a:ln w="28575">
            <a:solidFill>
              <a:srgbClr val="FE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이고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나타냅니다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 시 표출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1585" y="2144479"/>
            <a:ext cx="360000" cy="35500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23456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얼마만큼의 수인지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7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48202" y="3166595"/>
            <a:ext cx="326702" cy="320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29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</a:p>
        </p:txBody>
      </p:sp>
      <p:pic>
        <p:nvPicPr>
          <p:cNvPr id="39" name="Picture 6">
            <a:extLst>
              <a:ext uri="{FF2B5EF4-FFF2-40B4-BE49-F238E27FC236}">
                <a16:creationId xmlns:a16="http://schemas.microsoft.com/office/drawing/2014/main" xmlns="" id="{13E346AF-CAEC-45D6-B0CB-BC7822BA0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9F9CD40F-0222-4354-A2B5-13843291346B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067AACF0-B87B-48DA-B353-707E04D76542}"/>
              </a:ext>
            </a:extLst>
          </p:cNvPr>
          <p:cNvSpPr txBox="1"/>
          <p:nvPr/>
        </p:nvSpPr>
        <p:spPr>
          <a:xfrm>
            <a:off x="251520" y="1759758"/>
            <a:ext cx="76344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23456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일의 자리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숫자는 무엇이고 얼마를 나타낼까요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xmlns="" id="{5735EECC-CE8F-4EB7-9459-C640AF13A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BE618F9-321F-490F-B0C9-E96E5AAD8A2A}"/>
              </a:ext>
            </a:extLst>
          </p:cNvPr>
          <p:cNvSpPr/>
          <p:nvPr/>
        </p:nvSpPr>
        <p:spPr>
          <a:xfrm>
            <a:off x="5342131" y="128879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26341A1-5431-4F38-BCAF-77900D8B2D64}"/>
              </a:ext>
            </a:extLst>
          </p:cNvPr>
          <p:cNvSpPr/>
          <p:nvPr/>
        </p:nvSpPr>
        <p:spPr>
          <a:xfrm>
            <a:off x="4793418" y="129000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72E50190-BAA1-4E3B-B85F-58E1413C6331}"/>
              </a:ext>
            </a:extLst>
          </p:cNvPr>
          <p:cNvSpPr/>
          <p:nvPr/>
        </p:nvSpPr>
        <p:spPr>
          <a:xfrm>
            <a:off x="4247116" y="129162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304F1101-2BBD-4C56-91C6-929DB0E49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5995" y="128833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346ABF77-1710-4DBC-99D9-02D02FE8984D}"/>
              </a:ext>
            </a:extLst>
          </p:cNvPr>
          <p:cNvSpPr/>
          <p:nvPr/>
        </p:nvSpPr>
        <p:spPr>
          <a:xfrm>
            <a:off x="5891213" y="129000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A586C20-45C6-4456-9BCD-824C40C20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8522" y="129318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301568E-FE96-48DF-B63E-946C9DBAA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511" y="129286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123D304-B72A-4B44-A6BF-7140E0F3A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3517" y="128810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4DAF368-44B2-4637-9876-BB00CCFF2F7C}"/>
              </a:ext>
            </a:extLst>
          </p:cNvPr>
          <p:cNvSpPr/>
          <p:nvPr/>
        </p:nvSpPr>
        <p:spPr>
          <a:xfrm>
            <a:off x="3695518" y="129283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EBD8F5A1-6ACE-4F11-AB33-18EBA2245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898" y="1288006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2D6FFAB-5436-47AD-B7ED-D0729A3ABCE8}"/>
              </a:ext>
            </a:extLst>
          </p:cNvPr>
          <p:cNvSpPr/>
          <p:nvPr/>
        </p:nvSpPr>
        <p:spPr>
          <a:xfrm>
            <a:off x="6457688" y="128986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816BA89C-13BD-47DF-8B93-1C405D9A9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992" y="128796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287524" y="2198226"/>
            <a:ext cx="3631138" cy="2760685"/>
            <a:chOff x="287524" y="2198226"/>
            <a:chExt cx="3631138" cy="2760685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2198226"/>
              <a:ext cx="3631138" cy="2760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TextBox 53"/>
            <p:cNvSpPr txBox="1"/>
            <p:nvPr/>
          </p:nvSpPr>
          <p:spPr>
            <a:xfrm>
              <a:off x="323528" y="2258636"/>
              <a:ext cx="679823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만의</a:t>
              </a:r>
              <a:endParaRPr lang="en-US" altLang="ko-KR" sz="19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자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리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53"/>
            <p:cNvSpPr txBox="1"/>
            <p:nvPr/>
          </p:nvSpPr>
          <p:spPr>
            <a:xfrm>
              <a:off x="1047861" y="2249925"/>
              <a:ext cx="679823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천의</a:t>
              </a:r>
              <a:endParaRPr lang="en-US" altLang="ko-KR" sz="19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자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리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53"/>
            <p:cNvSpPr txBox="1"/>
            <p:nvPr/>
          </p:nvSpPr>
          <p:spPr>
            <a:xfrm>
              <a:off x="1763688" y="2258636"/>
              <a:ext cx="679823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백의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자리</a:t>
              </a:r>
            </a:p>
          </p:txBody>
        </p:sp>
        <p:sp>
          <p:nvSpPr>
            <p:cNvPr id="44" name="TextBox 53"/>
            <p:cNvSpPr txBox="1"/>
            <p:nvPr/>
          </p:nvSpPr>
          <p:spPr>
            <a:xfrm>
              <a:off x="2488021" y="2258636"/>
              <a:ext cx="679823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십의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자리</a:t>
              </a:r>
            </a:p>
          </p:txBody>
        </p:sp>
        <p:sp>
          <p:nvSpPr>
            <p:cNvPr id="48" name="TextBox 53"/>
            <p:cNvSpPr txBox="1"/>
            <p:nvPr/>
          </p:nvSpPr>
          <p:spPr>
            <a:xfrm>
              <a:off x="3198576" y="2249924"/>
              <a:ext cx="679823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의</a:t>
              </a:r>
              <a:endParaRPr lang="en-US" altLang="ko-KR" sz="19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자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리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3"/>
            <p:cNvSpPr txBox="1"/>
            <p:nvPr/>
          </p:nvSpPr>
          <p:spPr>
            <a:xfrm>
              <a:off x="484741" y="2838435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53"/>
            <p:cNvSpPr txBox="1"/>
            <p:nvPr/>
          </p:nvSpPr>
          <p:spPr>
            <a:xfrm>
              <a:off x="1227644" y="2834699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53"/>
            <p:cNvSpPr txBox="1"/>
            <p:nvPr/>
          </p:nvSpPr>
          <p:spPr>
            <a:xfrm>
              <a:off x="1942965" y="2821459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53"/>
            <p:cNvSpPr txBox="1"/>
            <p:nvPr/>
          </p:nvSpPr>
          <p:spPr>
            <a:xfrm>
              <a:off x="2667804" y="2821459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53"/>
            <p:cNvSpPr txBox="1"/>
            <p:nvPr/>
          </p:nvSpPr>
          <p:spPr>
            <a:xfrm>
              <a:off x="3379512" y="2821459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53"/>
            <p:cNvSpPr txBox="1"/>
            <p:nvPr/>
          </p:nvSpPr>
          <p:spPr>
            <a:xfrm>
              <a:off x="503311" y="3537012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53"/>
            <p:cNvSpPr txBox="1"/>
            <p:nvPr/>
          </p:nvSpPr>
          <p:spPr>
            <a:xfrm>
              <a:off x="1227644" y="3539480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53"/>
            <p:cNvSpPr txBox="1"/>
            <p:nvPr/>
          </p:nvSpPr>
          <p:spPr>
            <a:xfrm>
              <a:off x="1942965" y="3539480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53"/>
            <p:cNvSpPr txBox="1"/>
            <p:nvPr/>
          </p:nvSpPr>
          <p:spPr>
            <a:xfrm>
              <a:off x="2659941" y="3539830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53"/>
            <p:cNvSpPr txBox="1"/>
            <p:nvPr/>
          </p:nvSpPr>
          <p:spPr>
            <a:xfrm>
              <a:off x="3375262" y="3539830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53"/>
            <p:cNvSpPr txBox="1"/>
            <p:nvPr/>
          </p:nvSpPr>
          <p:spPr>
            <a:xfrm>
              <a:off x="1942965" y="3810593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53"/>
            <p:cNvSpPr txBox="1"/>
            <p:nvPr/>
          </p:nvSpPr>
          <p:spPr>
            <a:xfrm>
              <a:off x="2659941" y="3810943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53"/>
            <p:cNvSpPr txBox="1"/>
            <p:nvPr/>
          </p:nvSpPr>
          <p:spPr>
            <a:xfrm>
              <a:off x="3375262" y="3810943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53"/>
            <p:cNvSpPr txBox="1"/>
            <p:nvPr/>
          </p:nvSpPr>
          <p:spPr>
            <a:xfrm>
              <a:off x="1942965" y="4091512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53"/>
            <p:cNvSpPr txBox="1"/>
            <p:nvPr/>
          </p:nvSpPr>
          <p:spPr>
            <a:xfrm>
              <a:off x="2659941" y="4091862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TextBox 53"/>
            <p:cNvSpPr txBox="1"/>
            <p:nvPr/>
          </p:nvSpPr>
          <p:spPr>
            <a:xfrm>
              <a:off x="3375262" y="4091862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Box 53"/>
            <p:cNvSpPr txBox="1"/>
            <p:nvPr/>
          </p:nvSpPr>
          <p:spPr>
            <a:xfrm>
              <a:off x="2669177" y="4377475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53"/>
            <p:cNvSpPr txBox="1"/>
            <p:nvPr/>
          </p:nvSpPr>
          <p:spPr>
            <a:xfrm>
              <a:off x="3384498" y="4377475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TextBox 53"/>
            <p:cNvSpPr txBox="1"/>
            <p:nvPr/>
          </p:nvSpPr>
          <p:spPr>
            <a:xfrm>
              <a:off x="3384498" y="4617482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TextBox 53"/>
            <p:cNvSpPr txBox="1"/>
            <p:nvPr/>
          </p:nvSpPr>
          <p:spPr>
            <a:xfrm>
              <a:off x="1227644" y="3810943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736947"/>
              </p:ext>
            </p:extLst>
          </p:nvPr>
        </p:nvGraphicFramePr>
        <p:xfrm>
          <a:off x="3946783" y="3537012"/>
          <a:ext cx="779748" cy="136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363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육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94" name="그룹 93"/>
          <p:cNvGrpSpPr/>
          <p:nvPr/>
        </p:nvGrpSpPr>
        <p:grpSpPr>
          <a:xfrm>
            <a:off x="4041465" y="3225129"/>
            <a:ext cx="478034" cy="275879"/>
            <a:chOff x="2559672" y="854955"/>
            <a:chExt cx="827878" cy="477778"/>
          </a:xfrm>
        </p:grpSpPr>
        <p:pic>
          <p:nvPicPr>
            <p:cNvPr id="95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6" name="TextBox 53"/>
            <p:cNvSpPr txBox="1"/>
            <p:nvPr/>
          </p:nvSpPr>
          <p:spPr>
            <a:xfrm>
              <a:off x="2566729" y="873901"/>
              <a:ext cx="820821" cy="453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3887924" y="4578132"/>
            <a:ext cx="883248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33064FFB-4600-402A-9991-CE28A60D90E4}"/>
              </a:ext>
            </a:extLst>
          </p:cNvPr>
          <p:cNvSpPr/>
          <p:nvPr/>
        </p:nvSpPr>
        <p:spPr>
          <a:xfrm>
            <a:off x="4600240" y="44920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363" y="3386899"/>
            <a:ext cx="1410253" cy="141025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모서리가 둥근 사각형 설명선 99"/>
          <p:cNvSpPr/>
          <p:nvPr/>
        </p:nvSpPr>
        <p:spPr>
          <a:xfrm>
            <a:off x="4575010" y="2196445"/>
            <a:ext cx="2284900" cy="997178"/>
          </a:xfrm>
          <a:prstGeom prst="wedgeRoundRectCallout">
            <a:avLst>
              <a:gd name="adj1" fmla="val -12200"/>
              <a:gd name="adj2" fmla="val 67276"/>
              <a:gd name="adj3" fmla="val 16667"/>
            </a:avLst>
          </a:prstGeom>
          <a:noFill/>
          <a:ln w="28575">
            <a:solidFill>
              <a:srgbClr val="FE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이고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나타냅니다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 시 표출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1585" y="2144479"/>
            <a:ext cx="360000" cy="35500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23456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얼마만큼의 수인지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48202" y="3166595"/>
            <a:ext cx="326702" cy="320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32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F5374385-C5F9-4628-BE39-FE36BD11FFA9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xmlns="" id="{08F9A5D7-9F86-46BF-AD51-071C43E30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C1932E1B-ECF6-4387-B6FB-C9CAC7ADD214}"/>
              </a:ext>
            </a:extLst>
          </p:cNvPr>
          <p:cNvSpPr/>
          <p:nvPr/>
        </p:nvSpPr>
        <p:spPr>
          <a:xfrm>
            <a:off x="5342131" y="128879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E904936-A0C3-4923-8BFF-87823237DB8E}"/>
              </a:ext>
            </a:extLst>
          </p:cNvPr>
          <p:cNvSpPr/>
          <p:nvPr/>
        </p:nvSpPr>
        <p:spPr>
          <a:xfrm>
            <a:off x="4793418" y="129000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E82F6145-64CC-4821-94BF-1CBC618C3953}"/>
              </a:ext>
            </a:extLst>
          </p:cNvPr>
          <p:cNvSpPr/>
          <p:nvPr/>
        </p:nvSpPr>
        <p:spPr>
          <a:xfrm>
            <a:off x="4247116" y="129162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2873408-2DD4-412D-938E-209703832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5995" y="128833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98939817-C985-4AE3-8250-A83F1F11373D}"/>
              </a:ext>
            </a:extLst>
          </p:cNvPr>
          <p:cNvSpPr/>
          <p:nvPr/>
        </p:nvSpPr>
        <p:spPr>
          <a:xfrm>
            <a:off x="5891213" y="129000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4EFB1E9-678D-4013-B5F2-5B9CB39BF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8522" y="129318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F6D159E-DD40-4C10-8015-0D6B5ABC7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511" y="129286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F5500DB-AE01-4B98-9158-F2AE7301B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3517" y="128810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42177383-A27D-4DA4-B8E4-FEC2775FFA21}"/>
              </a:ext>
            </a:extLst>
          </p:cNvPr>
          <p:cNvSpPr/>
          <p:nvPr/>
        </p:nvSpPr>
        <p:spPr>
          <a:xfrm>
            <a:off x="3695518" y="129283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1C00193-7B1C-4E2E-B68D-E69CB1469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898" y="1288006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7CB8273C-BEC1-48F2-99FC-B29C8F7F6320}"/>
              </a:ext>
            </a:extLst>
          </p:cNvPr>
          <p:cNvSpPr/>
          <p:nvPr/>
        </p:nvSpPr>
        <p:spPr>
          <a:xfrm>
            <a:off x="6457688" y="128986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D41A8F3B-52D4-4C97-A992-2ED3F4896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992" y="128796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067AACF0-B87B-48DA-B353-707E04D76542}"/>
              </a:ext>
            </a:extLst>
          </p:cNvPr>
          <p:cNvSpPr txBox="1"/>
          <p:nvPr/>
        </p:nvSpPr>
        <p:spPr>
          <a:xfrm>
            <a:off x="251520" y="1759758"/>
            <a:ext cx="76344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23456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각 자리의 숫자가 나타내는 값의 합으로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5735EECC-CE8F-4EB7-9459-C640AF13A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1660942" y="2198226"/>
            <a:ext cx="3631138" cy="2760685"/>
            <a:chOff x="287524" y="2198226"/>
            <a:chExt cx="3631138" cy="2760685"/>
          </a:xfrm>
        </p:grpSpPr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2198226"/>
              <a:ext cx="3631138" cy="2760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53"/>
            <p:cNvSpPr txBox="1"/>
            <p:nvPr/>
          </p:nvSpPr>
          <p:spPr>
            <a:xfrm>
              <a:off x="323528" y="2258636"/>
              <a:ext cx="679823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만의</a:t>
              </a:r>
              <a:endParaRPr lang="en-US" altLang="ko-KR" sz="19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자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리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53"/>
            <p:cNvSpPr txBox="1"/>
            <p:nvPr/>
          </p:nvSpPr>
          <p:spPr>
            <a:xfrm>
              <a:off x="1047861" y="2249925"/>
              <a:ext cx="679823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천의</a:t>
              </a:r>
              <a:endParaRPr lang="en-US" altLang="ko-KR" sz="19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자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리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53"/>
            <p:cNvSpPr txBox="1"/>
            <p:nvPr/>
          </p:nvSpPr>
          <p:spPr>
            <a:xfrm>
              <a:off x="1763688" y="2258636"/>
              <a:ext cx="679823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백의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자리</a:t>
              </a:r>
            </a:p>
          </p:txBody>
        </p:sp>
        <p:sp>
          <p:nvSpPr>
            <p:cNvPr id="65" name="TextBox 53"/>
            <p:cNvSpPr txBox="1"/>
            <p:nvPr/>
          </p:nvSpPr>
          <p:spPr>
            <a:xfrm>
              <a:off x="2488021" y="2258636"/>
              <a:ext cx="679823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십의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자리</a:t>
              </a:r>
            </a:p>
          </p:txBody>
        </p:sp>
        <p:sp>
          <p:nvSpPr>
            <p:cNvPr id="66" name="TextBox 53"/>
            <p:cNvSpPr txBox="1"/>
            <p:nvPr/>
          </p:nvSpPr>
          <p:spPr>
            <a:xfrm>
              <a:off x="3198576" y="2249924"/>
              <a:ext cx="679823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의</a:t>
              </a:r>
              <a:endParaRPr lang="en-US" altLang="ko-KR" sz="19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자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리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53"/>
            <p:cNvSpPr txBox="1"/>
            <p:nvPr/>
          </p:nvSpPr>
          <p:spPr>
            <a:xfrm>
              <a:off x="484741" y="2838435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53"/>
            <p:cNvSpPr txBox="1"/>
            <p:nvPr/>
          </p:nvSpPr>
          <p:spPr>
            <a:xfrm>
              <a:off x="1227644" y="2834699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53"/>
            <p:cNvSpPr txBox="1"/>
            <p:nvPr/>
          </p:nvSpPr>
          <p:spPr>
            <a:xfrm>
              <a:off x="1942965" y="2821459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53"/>
            <p:cNvSpPr txBox="1"/>
            <p:nvPr/>
          </p:nvSpPr>
          <p:spPr>
            <a:xfrm>
              <a:off x="2667804" y="2821459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53"/>
            <p:cNvSpPr txBox="1"/>
            <p:nvPr/>
          </p:nvSpPr>
          <p:spPr>
            <a:xfrm>
              <a:off x="3379512" y="2821459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53"/>
            <p:cNvSpPr txBox="1"/>
            <p:nvPr/>
          </p:nvSpPr>
          <p:spPr>
            <a:xfrm>
              <a:off x="503311" y="3537012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53"/>
            <p:cNvSpPr txBox="1"/>
            <p:nvPr/>
          </p:nvSpPr>
          <p:spPr>
            <a:xfrm>
              <a:off x="1227644" y="3539480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53"/>
            <p:cNvSpPr txBox="1"/>
            <p:nvPr/>
          </p:nvSpPr>
          <p:spPr>
            <a:xfrm>
              <a:off x="1942965" y="3539480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53"/>
            <p:cNvSpPr txBox="1"/>
            <p:nvPr/>
          </p:nvSpPr>
          <p:spPr>
            <a:xfrm>
              <a:off x="2659941" y="3539830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53"/>
            <p:cNvSpPr txBox="1"/>
            <p:nvPr/>
          </p:nvSpPr>
          <p:spPr>
            <a:xfrm>
              <a:off x="3375262" y="3539830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53"/>
            <p:cNvSpPr txBox="1"/>
            <p:nvPr/>
          </p:nvSpPr>
          <p:spPr>
            <a:xfrm>
              <a:off x="1942965" y="3810593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53"/>
            <p:cNvSpPr txBox="1"/>
            <p:nvPr/>
          </p:nvSpPr>
          <p:spPr>
            <a:xfrm>
              <a:off x="2659941" y="3810943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53"/>
            <p:cNvSpPr txBox="1"/>
            <p:nvPr/>
          </p:nvSpPr>
          <p:spPr>
            <a:xfrm>
              <a:off x="3375262" y="3810943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53"/>
            <p:cNvSpPr txBox="1"/>
            <p:nvPr/>
          </p:nvSpPr>
          <p:spPr>
            <a:xfrm>
              <a:off x="1942965" y="4091512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53"/>
            <p:cNvSpPr txBox="1"/>
            <p:nvPr/>
          </p:nvSpPr>
          <p:spPr>
            <a:xfrm>
              <a:off x="2659941" y="4091862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53"/>
            <p:cNvSpPr txBox="1"/>
            <p:nvPr/>
          </p:nvSpPr>
          <p:spPr>
            <a:xfrm>
              <a:off x="3375262" y="4091862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53"/>
            <p:cNvSpPr txBox="1"/>
            <p:nvPr/>
          </p:nvSpPr>
          <p:spPr>
            <a:xfrm>
              <a:off x="2669177" y="4377475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TextBox 53"/>
            <p:cNvSpPr txBox="1"/>
            <p:nvPr/>
          </p:nvSpPr>
          <p:spPr>
            <a:xfrm>
              <a:off x="3384498" y="4377475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Box 53"/>
            <p:cNvSpPr txBox="1"/>
            <p:nvPr/>
          </p:nvSpPr>
          <p:spPr>
            <a:xfrm>
              <a:off x="3384498" y="4617482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53"/>
            <p:cNvSpPr txBox="1"/>
            <p:nvPr/>
          </p:nvSpPr>
          <p:spPr>
            <a:xfrm>
              <a:off x="1227644" y="3810943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23456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얼마만큼의 수인지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6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21620" y="3166595"/>
            <a:ext cx="326702" cy="320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53"/>
          <p:cNvSpPr txBox="1"/>
          <p:nvPr/>
        </p:nvSpPr>
        <p:spPr>
          <a:xfrm>
            <a:off x="923127" y="5071386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23456=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81055930-EF03-4D91-A3C0-E511135F1DD3}"/>
              </a:ext>
            </a:extLst>
          </p:cNvPr>
          <p:cNvSpPr/>
          <p:nvPr/>
        </p:nvSpPr>
        <p:spPr bwMode="auto">
          <a:xfrm>
            <a:off x="1900731" y="5026841"/>
            <a:ext cx="799382" cy="3769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20000</a:t>
            </a:r>
            <a:endParaRPr kumimoji="1" lang="en-US" altLang="ko-KR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81055930-EF03-4D91-A3C0-E511135F1DD3}"/>
              </a:ext>
            </a:extLst>
          </p:cNvPr>
          <p:cNvSpPr/>
          <p:nvPr/>
        </p:nvSpPr>
        <p:spPr bwMode="auto">
          <a:xfrm>
            <a:off x="2924727" y="5026841"/>
            <a:ext cx="711487" cy="3769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3000</a:t>
            </a:r>
            <a:endParaRPr kumimoji="1" lang="en-US" altLang="ko-KR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055930-EF03-4D91-A3C0-E511135F1DD3}"/>
              </a:ext>
            </a:extLst>
          </p:cNvPr>
          <p:cNvSpPr/>
          <p:nvPr/>
        </p:nvSpPr>
        <p:spPr bwMode="auto">
          <a:xfrm>
            <a:off x="3868544" y="5026841"/>
            <a:ext cx="600285" cy="3769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400</a:t>
            </a:r>
            <a:endParaRPr kumimoji="1" lang="en-US" altLang="ko-KR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1055930-EF03-4D91-A3C0-E511135F1DD3}"/>
              </a:ext>
            </a:extLst>
          </p:cNvPr>
          <p:cNvSpPr/>
          <p:nvPr/>
        </p:nvSpPr>
        <p:spPr bwMode="auto">
          <a:xfrm>
            <a:off x="4720857" y="5026841"/>
            <a:ext cx="493907" cy="3769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endParaRPr kumimoji="1" lang="en-US" altLang="ko-KR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81055930-EF03-4D91-A3C0-E511135F1DD3}"/>
              </a:ext>
            </a:extLst>
          </p:cNvPr>
          <p:cNvSpPr/>
          <p:nvPr/>
        </p:nvSpPr>
        <p:spPr bwMode="auto">
          <a:xfrm>
            <a:off x="5440937" y="5026841"/>
            <a:ext cx="353224" cy="3769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en-US" altLang="ko-KR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53"/>
          <p:cNvSpPr txBox="1"/>
          <p:nvPr/>
        </p:nvSpPr>
        <p:spPr>
          <a:xfrm>
            <a:off x="2668393" y="5069127"/>
            <a:ext cx="32091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53"/>
          <p:cNvSpPr txBox="1"/>
          <p:nvPr/>
        </p:nvSpPr>
        <p:spPr>
          <a:xfrm>
            <a:off x="3607853" y="5069127"/>
            <a:ext cx="32091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53"/>
          <p:cNvSpPr txBox="1"/>
          <p:nvPr/>
        </p:nvSpPr>
        <p:spPr>
          <a:xfrm>
            <a:off x="4427339" y="5071386"/>
            <a:ext cx="32091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53"/>
          <p:cNvSpPr txBox="1"/>
          <p:nvPr/>
        </p:nvSpPr>
        <p:spPr>
          <a:xfrm>
            <a:off x="5168690" y="5071386"/>
            <a:ext cx="32091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4025" y="4862580"/>
            <a:ext cx="360000" cy="355000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0937" y="4862580"/>
            <a:ext cx="360000" cy="35500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8829" y="4902750"/>
            <a:ext cx="360000" cy="355000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2333" y="4910204"/>
            <a:ext cx="360000" cy="35500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9949" y="484934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7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215516" y="1700808"/>
            <a:ext cx="6644736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1000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100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10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개인 수를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쓰고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    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이라고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343029" y="2208738"/>
            <a:ext cx="104114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3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23456</a:t>
            </a:r>
            <a:endParaRPr kumimoji="1" lang="ko-KR" altLang="en-US" sz="23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2555776" y="2218416"/>
            <a:ext cx="295173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3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이만 삼천사백오십육</a:t>
            </a:r>
            <a:endParaRPr kumimoji="1" lang="ko-KR" altLang="en-US" sz="23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04721" y="2057693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75" y="1998027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084" y="2025859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지니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흰색 배경 없애고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23456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얼마만큼의 수인지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02771" y="3707864"/>
            <a:ext cx="1181100" cy="173736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4" name="그룹 3"/>
          <p:cNvGrpSpPr/>
          <p:nvPr/>
        </p:nvGrpSpPr>
        <p:grpSpPr>
          <a:xfrm>
            <a:off x="2195641" y="2843005"/>
            <a:ext cx="1988316" cy="1363059"/>
            <a:chOff x="3559830" y="2843005"/>
            <a:chExt cx="1988316" cy="1363059"/>
          </a:xfrm>
        </p:grpSpPr>
        <p:sp>
          <p:nvSpPr>
            <p:cNvPr id="3" name="모서리가 둥근 사각형 설명선 2"/>
            <p:cNvSpPr/>
            <p:nvPr/>
          </p:nvSpPr>
          <p:spPr>
            <a:xfrm>
              <a:off x="3599892" y="2843005"/>
              <a:ext cx="1908192" cy="1363059"/>
            </a:xfrm>
            <a:prstGeom prst="wedgeRoundRectCallout">
              <a:avLst>
                <a:gd name="adj1" fmla="val 64688"/>
                <a:gd name="adj2" fmla="val 37343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53"/>
            <p:cNvSpPr txBox="1"/>
            <p:nvPr/>
          </p:nvSpPr>
          <p:spPr>
            <a:xfrm>
              <a:off x="3559830" y="2934469"/>
              <a:ext cx="1988316" cy="116955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수를 읽을 때</a:t>
              </a:r>
              <a:endParaRPr lang="en-US" altLang="ko-KR" sz="19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만의 자리와</a:t>
              </a:r>
              <a:endParaRPr lang="en-US" altLang="ko-KR" sz="19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천의 자리는</a:t>
              </a:r>
              <a:endParaRPr lang="en-US" altLang="ko-KR" sz="19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띄어 읽어요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5535602" y="36135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195641" y="28430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398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39457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얼마만큼의 수인지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AD729175-9363-4505-B25A-E149D9FACDB1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자리의 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3, 9, 4, 5, 7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각각 얼마를 나타내는지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1939670C-2312-4DAC-8D4E-42C51E0AF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423087"/>
              </p:ext>
            </p:extLst>
          </p:nvPr>
        </p:nvGraphicFramePr>
        <p:xfrm>
          <a:off x="431540" y="2641952"/>
          <a:ext cx="6372708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1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만의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천의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백의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십의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일의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F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0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나타내는 값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F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900" b="1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30000</a:t>
                      </a:r>
                      <a:endParaRPr kumimoji="1" lang="ko-KR" altLang="en-US" sz="1900" b="1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9000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</a:t>
                      </a:r>
                      <a:endParaRPr kumimoji="1" lang="ko-KR" altLang="en-US" sz="1900" b="1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1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1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9453B074-EA1F-403A-A141-8A2CCBCAF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876" y="3218016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9453B074-EA1F-403A-A141-8A2CCBCAF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5756" y="3902092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9453B074-EA1F-403A-A141-8A2CCBCAF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891" y="3208439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9453B074-EA1F-403A-A141-8A2CCBCAF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068" y="3902092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9453B074-EA1F-403A-A141-8A2CCBCAF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8832" y="3910972"/>
            <a:ext cx="360000" cy="35500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6441719" y="130476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480598" y="13014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90121" y="130597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919501" y="130115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타원 31"/>
          <p:cNvSpPr/>
          <p:nvPr/>
        </p:nvSpPr>
        <p:spPr>
          <a:xfrm>
            <a:off x="5657311" y="11225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AC7C010-0FAB-42E7-B234-BCD5ED88C3E7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39457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얼마만큼의 수인지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>
            <a:extLst>
              <a:ext uri="{FF2B5EF4-FFF2-40B4-BE49-F238E27FC236}">
                <a16:creationId xmlns:a16="http://schemas.microsoft.com/office/drawing/2014/main" xmlns="" id="{512D1160-C256-4FB7-9F62-7182E649D01F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자리의 숫자가 나타내는 값의 합으로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DCE3D675-FD6B-4D8A-BB1B-F29140BDA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53"/>
          <p:cNvSpPr txBox="1"/>
          <p:nvPr/>
        </p:nvSpPr>
        <p:spPr>
          <a:xfrm>
            <a:off x="1186321" y="2496528"/>
            <a:ext cx="47398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39457=30000+           +400+       +7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139240" y="2516119"/>
            <a:ext cx="8640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1348" y="2343684"/>
            <a:ext cx="360000" cy="3550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 bwMode="auto">
          <a:xfrm>
            <a:off x="4831428" y="2516119"/>
            <a:ext cx="48059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000" y="2343684"/>
            <a:ext cx="360000" cy="35500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5910506" y="129999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949385" y="129670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462994" y="130120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492374" y="129637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975483" y="5079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xmlns="" id="{4C4BB288-88AE-4B2C-9CBD-289D9CDB8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DAC7C010-0FAB-42E7-B234-BCD5ED88C3E7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빈칸에 알맞은 수나 말을 써넣어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56039"/>
              </p:ext>
            </p:extLst>
          </p:nvPr>
        </p:nvGraphicFramePr>
        <p:xfrm>
          <a:off x="476790" y="2024844"/>
          <a:ext cx="6096000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42"/>
                <a:gridCol w="4413058"/>
              </a:tblGrid>
              <a:tr h="46805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51697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오만 천육백구십칠</a:t>
                      </a:r>
                      <a:endParaRPr kumimoji="1" lang="ko-KR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E9E6"/>
                    </a:solidFill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70942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칠만 구백사십이</a:t>
                      </a:r>
                      <a:endParaRPr kumimoji="1" lang="ko-KR" alt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E9E6"/>
                    </a:solidFill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36145</a:t>
                      </a:r>
                      <a:endParaRPr kumimoji="1" lang="ko-KR" alt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E9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삼만 육천백사십오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60810</a:t>
                      </a:r>
                      <a:endParaRPr kumimoji="1" lang="ko-KR" alt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E9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육만 팔백십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</a:tr>
            </a:tbl>
          </a:graphicData>
        </a:graphic>
      </p:graphicFrame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D5CDAABF-972C-401F-AC85-58B5EF7FA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021" y="1818891"/>
            <a:ext cx="360000" cy="355000"/>
          </a:xfrm>
          <a:prstGeom prst="rect">
            <a:avLst/>
          </a:prstGeom>
          <a:noFill/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D5CDAABF-972C-401F-AC85-58B5EF7FA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021" y="2420888"/>
            <a:ext cx="360000" cy="355000"/>
          </a:xfrm>
          <a:prstGeom prst="rect">
            <a:avLst/>
          </a:prstGeom>
          <a:noFill/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D5CDAABF-972C-401F-AC85-58B5EF7FA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221" y="2888940"/>
            <a:ext cx="360000" cy="355000"/>
          </a:xfrm>
          <a:prstGeom prst="rect">
            <a:avLst/>
          </a:prstGeom>
          <a:noFill/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D5CDAABF-972C-401F-AC85-58B5EF7FA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3429000"/>
            <a:ext cx="360000" cy="35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524EC68B-C52E-4935-A285-7AD7D30B2B0E}"/>
              </a:ext>
            </a:extLst>
          </p:cNvPr>
          <p:cNvSpPr/>
          <p:nvPr/>
        </p:nvSpPr>
        <p:spPr bwMode="auto">
          <a:xfrm>
            <a:off x="2385502" y="2268778"/>
            <a:ext cx="133344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34567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03162E75-01D5-4A7B-A742-606DE9D16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950" y="2132856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88681BC-2C09-4B99-A4F2-B3EFF15AFA8E}"/>
              </a:ext>
            </a:extLst>
          </p:cNvPr>
          <p:cNvSpPr/>
          <p:nvPr/>
        </p:nvSpPr>
        <p:spPr bwMode="auto">
          <a:xfrm>
            <a:off x="2384133" y="2760534"/>
            <a:ext cx="2871943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삼만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사천오백육십칠 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66D23A06-A3DE-4A9A-9DB3-B25FEBF3E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813" y="2555082"/>
            <a:ext cx="360000" cy="355000"/>
          </a:xfrm>
          <a:prstGeom prst="rect">
            <a:avLst/>
          </a:prstGeom>
        </p:spPr>
      </p:pic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짝과 함께 척척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(1_2_08.html)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\app\resource\contents\lesson01\ops\1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DC21AE5C-DC1B-4940-A04D-D896AABE27ED}"/>
              </a:ext>
            </a:extLst>
          </p:cNvPr>
          <p:cNvSpPr/>
          <p:nvPr/>
        </p:nvSpPr>
        <p:spPr>
          <a:xfrm>
            <a:off x="5975483" y="5079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899413" y="2337790"/>
            <a:ext cx="484284" cy="284368"/>
            <a:chOff x="2536046" y="296571"/>
            <a:chExt cx="838701" cy="492479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53"/>
            <p:cNvSpPr txBox="1"/>
            <p:nvPr/>
          </p:nvSpPr>
          <p:spPr>
            <a:xfrm>
              <a:off x="2553927" y="323634"/>
              <a:ext cx="820820" cy="453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906100" y="2833549"/>
            <a:ext cx="478034" cy="275879"/>
            <a:chOff x="2559672" y="854955"/>
            <a:chExt cx="827878" cy="477778"/>
          </a:xfrm>
        </p:grpSpPr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53"/>
            <p:cNvSpPr txBox="1"/>
            <p:nvPr/>
          </p:nvSpPr>
          <p:spPr>
            <a:xfrm>
              <a:off x="2566729" y="873901"/>
              <a:ext cx="820821" cy="453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AC7C010-0FAB-42E7-B234-BCD5ED88C3E7}"/>
              </a:ext>
            </a:extLst>
          </p:cNvPr>
          <p:cNvSpPr txBox="1"/>
          <p:nvPr/>
        </p:nvSpPr>
        <p:spPr>
          <a:xfrm>
            <a:off x="650847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짝과 함께 다섯 자리 수를 만들어 서로의 수를 쓰고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읽어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801576" y="1664804"/>
            <a:ext cx="3634520" cy="1728192"/>
          </a:xfrm>
          <a:prstGeom prst="round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53"/>
          <p:cNvSpPr txBox="1"/>
          <p:nvPr/>
        </p:nvSpPr>
        <p:spPr>
          <a:xfrm>
            <a:off x="2456142" y="1756822"/>
            <a:ext cx="17434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내가 만든 수</a:t>
            </a: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33" y="2366702"/>
            <a:ext cx="297119" cy="238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1899413" y="4254036"/>
            <a:ext cx="484284" cy="284368"/>
            <a:chOff x="2536046" y="296571"/>
            <a:chExt cx="838701" cy="492479"/>
          </a:xfrm>
        </p:grpSpPr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53"/>
            <p:cNvSpPr txBox="1"/>
            <p:nvPr/>
          </p:nvSpPr>
          <p:spPr>
            <a:xfrm>
              <a:off x="2553927" y="323634"/>
              <a:ext cx="820820" cy="453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906100" y="4749795"/>
            <a:ext cx="478034" cy="275879"/>
            <a:chOff x="2559672" y="854955"/>
            <a:chExt cx="827878" cy="477778"/>
          </a:xfrm>
        </p:grpSpPr>
        <p:pic>
          <p:nvPicPr>
            <p:cNvPr id="6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TextBox 53"/>
            <p:cNvSpPr txBox="1"/>
            <p:nvPr/>
          </p:nvSpPr>
          <p:spPr>
            <a:xfrm>
              <a:off x="2566729" y="873901"/>
              <a:ext cx="820821" cy="453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6" name="모서리가 둥근 직사각형 65"/>
          <p:cNvSpPr/>
          <p:nvPr/>
        </p:nvSpPr>
        <p:spPr>
          <a:xfrm>
            <a:off x="1801576" y="3537012"/>
            <a:ext cx="3634520" cy="1761035"/>
          </a:xfrm>
          <a:prstGeom prst="round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53"/>
          <p:cNvSpPr txBox="1"/>
          <p:nvPr/>
        </p:nvSpPr>
        <p:spPr>
          <a:xfrm>
            <a:off x="2456142" y="3629030"/>
            <a:ext cx="17434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짝이 만든 수</a:t>
            </a: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55" y="2855959"/>
            <a:ext cx="297119" cy="238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524EC68B-C52E-4935-A285-7AD7D30B2B0E}"/>
              </a:ext>
            </a:extLst>
          </p:cNvPr>
          <p:cNvSpPr/>
          <p:nvPr/>
        </p:nvSpPr>
        <p:spPr bwMode="auto">
          <a:xfrm>
            <a:off x="2384134" y="4189234"/>
            <a:ext cx="133344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95478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03162E75-01D5-4A7B-A742-606DE9D16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582" y="4053312"/>
            <a:ext cx="360000" cy="35500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C88681BC-2C09-4B99-A4F2-B3EFF15AFA8E}"/>
              </a:ext>
            </a:extLst>
          </p:cNvPr>
          <p:cNvSpPr/>
          <p:nvPr/>
        </p:nvSpPr>
        <p:spPr bwMode="auto">
          <a:xfrm>
            <a:off x="2382765" y="4680990"/>
            <a:ext cx="2915231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구만 오천사백칠십팔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66D23A06-A3DE-4A9A-9DB3-B25FEBF3E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445" y="4475538"/>
            <a:ext cx="360000" cy="355000"/>
          </a:xfrm>
          <a:prstGeom prst="rect">
            <a:avLst/>
          </a:prstGeom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165" y="4287158"/>
            <a:ext cx="297119" cy="238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887" y="4776415"/>
            <a:ext cx="297119" cy="238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83A07110-1538-4A27-8588-918D9C6699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42" y="1000069"/>
            <a:ext cx="560988" cy="444116"/>
          </a:xfrm>
          <a:prstGeom prst="rect">
            <a:avLst/>
          </a:prstGeom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DC21AE5C-DC1B-4940-A04D-D896AABE27ED}"/>
              </a:ext>
            </a:extLst>
          </p:cNvPr>
          <p:cNvSpPr/>
          <p:nvPr/>
        </p:nvSpPr>
        <p:spPr>
          <a:xfrm>
            <a:off x="2307873" y="21643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DC21AE5C-DC1B-4940-A04D-D896AABE27ED}"/>
              </a:ext>
            </a:extLst>
          </p:cNvPr>
          <p:cNvSpPr/>
          <p:nvPr/>
        </p:nvSpPr>
        <p:spPr>
          <a:xfrm>
            <a:off x="-148269" y="8613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3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358108"/>
              </p:ext>
            </p:extLst>
          </p:nvPr>
        </p:nvGraphicFramePr>
        <p:xfrm>
          <a:off x="179388" y="654012"/>
          <a:ext cx="8774172" cy="527283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야구장에 간 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야구장의 관중 수는 얼마만큼의 수인지 알아보기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suh_h_0401_01_0003_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23456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은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얼마만큼의 수인지 알아보기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23456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대해 알아보기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39457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은 얼마만큼의 수인지 알아보기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다섯 자리 수를 쓰고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읽는 방법 익히기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짝과 함께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짝과 함께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2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읽기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다섯 자리 수 알아보기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1961693" y="3207947"/>
            <a:ext cx="104401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34872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5436" y="2157843"/>
            <a:ext cx="60635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개인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다섯 자리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6" y="23074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26" y="320369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직사각형 42"/>
          <p:cNvSpPr/>
          <p:nvPr/>
        </p:nvSpPr>
        <p:spPr bwMode="auto">
          <a:xfrm>
            <a:off x="1962199" y="3757829"/>
            <a:ext cx="275381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삼만 사천팔백칠십이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97354" y="3170956"/>
            <a:ext cx="714375" cy="439111"/>
            <a:chOff x="4562750" y="3911958"/>
            <a:chExt cx="714375" cy="439111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2750" y="3911958"/>
              <a:ext cx="714375" cy="439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TextBox 53"/>
            <p:cNvSpPr txBox="1"/>
            <p:nvPr/>
          </p:nvSpPr>
          <p:spPr>
            <a:xfrm>
              <a:off x="4682957" y="4008402"/>
              <a:ext cx="47395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2507" y="3735136"/>
            <a:ext cx="701268" cy="426003"/>
            <a:chOff x="4569436" y="4476138"/>
            <a:chExt cx="701268" cy="426003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9436" y="4476138"/>
              <a:ext cx="701268" cy="426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53"/>
            <p:cNvSpPr txBox="1"/>
            <p:nvPr/>
          </p:nvSpPr>
          <p:spPr>
            <a:xfrm>
              <a:off x="4683090" y="4559035"/>
              <a:ext cx="47395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1C815BEE-A7E1-4101-AB17-63B712608962}"/>
              </a:ext>
            </a:extLst>
          </p:cNvPr>
          <p:cNvSpPr/>
          <p:nvPr/>
        </p:nvSpPr>
        <p:spPr>
          <a:xfrm>
            <a:off x="998862" y="3023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53"/>
          <p:cNvSpPr txBox="1"/>
          <p:nvPr/>
        </p:nvSpPr>
        <p:spPr>
          <a:xfrm>
            <a:off x="1454540" y="4293096"/>
            <a:ext cx="39757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34872=30000+4000+800+70+2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1C815BEE-A7E1-4101-AB17-63B712608962}"/>
              </a:ext>
            </a:extLst>
          </p:cNvPr>
          <p:cNvSpPr/>
          <p:nvPr/>
        </p:nvSpPr>
        <p:spPr>
          <a:xfrm>
            <a:off x="998862" y="36117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31442" y="304427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77" y="317472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수나 말을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73011"/>
              </p:ext>
            </p:extLst>
          </p:nvPr>
        </p:nvGraphicFramePr>
        <p:xfrm>
          <a:off x="817240" y="2635184"/>
          <a:ext cx="5446948" cy="973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42"/>
                <a:gridCol w="3764006"/>
              </a:tblGrid>
              <a:tr h="4680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34789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삼만 사천칠백팔십구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E9E6"/>
                    </a:solidFill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58304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E9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오만 팔천삼백사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D5CDAABF-972C-401F-AC85-58B5EF7FA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681" y="3066440"/>
            <a:ext cx="360000" cy="355000"/>
          </a:xfrm>
          <a:prstGeom prst="rect">
            <a:avLst/>
          </a:prstGeom>
          <a:noFill/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D5CDAABF-972C-401F-AC85-58B5EF7FA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8952" y="2528900"/>
            <a:ext cx="360000" cy="35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수를 보고 표의 빈칸에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9F16B0C-71F9-44D0-8DE2-70EEF02F9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739995"/>
              </p:ext>
            </p:extLst>
          </p:nvPr>
        </p:nvGraphicFramePr>
        <p:xfrm>
          <a:off x="474422" y="2338712"/>
          <a:ext cx="6040310" cy="1918381"/>
        </p:xfrm>
        <a:graphic>
          <a:graphicData uri="http://schemas.openxmlformats.org/drawingml/2006/table">
            <a:tbl>
              <a:tblPr/>
              <a:tblGrid>
                <a:gridCol w="1208244">
                  <a:extLst>
                    <a:ext uri="{9D8B030D-6E8A-4147-A177-3AD203B41FA5}">
                      <a16:colId xmlns:a16="http://schemas.microsoft.com/office/drawing/2014/main" xmlns="" val="471067786"/>
                    </a:ext>
                  </a:extLst>
                </a:gridCol>
                <a:gridCol w="1208244">
                  <a:extLst>
                    <a:ext uri="{9D8B030D-6E8A-4147-A177-3AD203B41FA5}">
                      <a16:colId xmlns:a16="http://schemas.microsoft.com/office/drawing/2014/main" xmlns="" val="1693933178"/>
                    </a:ext>
                  </a:extLst>
                </a:gridCol>
                <a:gridCol w="1208244">
                  <a:extLst>
                    <a:ext uri="{9D8B030D-6E8A-4147-A177-3AD203B41FA5}">
                      <a16:colId xmlns:a16="http://schemas.microsoft.com/office/drawing/2014/main" xmlns="" val="3518728022"/>
                    </a:ext>
                  </a:extLst>
                </a:gridCol>
                <a:gridCol w="1208244">
                  <a:extLst>
                    <a:ext uri="{9D8B030D-6E8A-4147-A177-3AD203B41FA5}">
                      <a16:colId xmlns:a16="http://schemas.microsoft.com/office/drawing/2014/main" xmlns="" val="1845508666"/>
                    </a:ext>
                  </a:extLst>
                </a:gridCol>
                <a:gridCol w="1207334">
                  <a:extLst>
                    <a:ext uri="{9D8B030D-6E8A-4147-A177-3AD203B41FA5}">
                      <a16:colId xmlns:a16="http://schemas.microsoft.com/office/drawing/2014/main" xmlns="" val="817284554"/>
                    </a:ext>
                  </a:extLst>
                </a:gridCol>
              </a:tblGrid>
              <a:tr h="637648"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59147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2943313"/>
                  </a:ext>
                </a:extLst>
              </a:tr>
              <a:tr h="4269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만의 자리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천의 자리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백의 자리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십의 자리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일의 자리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9608830"/>
                  </a:ext>
                </a:extLst>
              </a:tr>
              <a:tr h="4269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8578660"/>
                  </a:ext>
                </a:extLst>
              </a:tr>
              <a:tr h="4269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47347440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1803589" y="3857040"/>
            <a:ext cx="92989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824" y="3778011"/>
            <a:ext cx="360000" cy="35500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5A163666-73A1-4B2C-93DD-8C1BEC2B90A6}"/>
              </a:ext>
            </a:extLst>
          </p:cNvPr>
          <p:cNvSpPr/>
          <p:nvPr/>
        </p:nvSpPr>
        <p:spPr bwMode="auto">
          <a:xfrm>
            <a:off x="4247964" y="3857040"/>
            <a:ext cx="92989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AF9D43A9-E5A5-4DBF-87EF-E6910244B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092" y="3753036"/>
            <a:ext cx="360000" cy="3550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F0EAD29-CF5F-44AF-9643-BC17A3ECF4B1}"/>
              </a:ext>
            </a:extLst>
          </p:cNvPr>
          <p:cNvSpPr/>
          <p:nvPr/>
        </p:nvSpPr>
        <p:spPr bwMode="auto">
          <a:xfrm>
            <a:off x="5453594" y="3841042"/>
            <a:ext cx="92989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4377D3A8-F9F1-4BE9-973B-9A6CC2985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228" y="376201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EA0CDAB-B4DB-497D-9B18-3E8A62B002D5}"/>
              </a:ext>
            </a:extLst>
          </p:cNvPr>
          <p:cNvSpPr txBox="1"/>
          <p:nvPr/>
        </p:nvSpPr>
        <p:spPr>
          <a:xfrm>
            <a:off x="901080" y="3162544"/>
            <a:ext cx="597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74532 = 70000 + 4000 +            + 30 +  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2656F0F6-776D-4EA3-B635-42822F1E4D31}"/>
              </a:ext>
            </a:extLst>
          </p:cNvPr>
          <p:cNvSpPr/>
          <p:nvPr/>
        </p:nvSpPr>
        <p:spPr bwMode="auto">
          <a:xfrm>
            <a:off x="3730305" y="3171882"/>
            <a:ext cx="80425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B65690A5-E54E-4315-8CE2-1F1CB9A19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986" y="3005929"/>
            <a:ext cx="360000" cy="355000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A88A790F-905C-4B14-95AD-EC93A6CEB64B}"/>
              </a:ext>
            </a:extLst>
          </p:cNvPr>
          <p:cNvSpPr/>
          <p:nvPr/>
        </p:nvSpPr>
        <p:spPr bwMode="auto">
          <a:xfrm>
            <a:off x="5459203" y="3171019"/>
            <a:ext cx="48925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9F5AE08E-903D-4426-AED5-BF0109DAE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620" y="2994382"/>
            <a:ext cx="360000" cy="355000"/>
          </a:xfrm>
          <a:prstGeom prst="rect">
            <a:avLst/>
          </a:prstGeom>
        </p:spPr>
      </p:pic>
      <p:sp>
        <p:nvSpPr>
          <p:cNvPr id="3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5174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https://cdata2.tsherpa.co.kr/tsherpa/MultiMedia/Flash/2020/curri/index.html?flashxmlnum=blackbox7&amp;classa=A8-C1-41-MM-MM-04-02-03-0-0-0-0&amp;classno=MM_41_04/suh_0401_01_0003/suh_0401_01_0003_401_1.html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수를 쓰고 읽어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ED13CC5C-0773-49E0-A686-46357C2949BD}"/>
              </a:ext>
            </a:extLst>
          </p:cNvPr>
          <p:cNvSpPr/>
          <p:nvPr/>
        </p:nvSpPr>
        <p:spPr bwMode="auto">
          <a:xfrm>
            <a:off x="2971207" y="3759220"/>
            <a:ext cx="1111332" cy="4270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38024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2A123ADA-F2B5-4A7F-AA45-8D5F9D9D4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7801" y="3609020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2BBD2A0D-13D1-4029-B6B7-65BF23DD1EF6}"/>
              </a:ext>
            </a:extLst>
          </p:cNvPr>
          <p:cNvSpPr/>
          <p:nvPr/>
        </p:nvSpPr>
        <p:spPr bwMode="auto">
          <a:xfrm>
            <a:off x="2960061" y="4425094"/>
            <a:ext cx="2253224" cy="4792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삼만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팔천이십사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42B45EFF-6DE5-4E41-BEC2-82BC84492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4286600"/>
            <a:ext cx="360000" cy="355000"/>
          </a:xfrm>
          <a:prstGeom prst="rect">
            <a:avLst/>
          </a:prstGeom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1F23976-FA5E-4F5A-87E9-6BF8AC54E6DD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04646" y="2384884"/>
            <a:ext cx="4634306" cy="972108"/>
          </a:xfrm>
          <a:prstGeom prst="roundRect">
            <a:avLst/>
          </a:prstGeom>
          <a:noFill/>
          <a:ln w="38100">
            <a:solidFill>
              <a:srgbClr val="FE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1000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 수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199754" y="3752186"/>
            <a:ext cx="739233" cy="434072"/>
            <a:chOff x="2536046" y="296571"/>
            <a:chExt cx="838701" cy="492479"/>
          </a:xfrm>
        </p:grpSpPr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TextBox 53"/>
            <p:cNvSpPr txBox="1"/>
            <p:nvPr/>
          </p:nvSpPr>
          <p:spPr>
            <a:xfrm>
              <a:off x="2553927" y="361311"/>
              <a:ext cx="820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223380" y="4452562"/>
            <a:ext cx="720394" cy="415748"/>
            <a:chOff x="2559672" y="854955"/>
            <a:chExt cx="827878" cy="477778"/>
          </a:xfrm>
        </p:grpSpPr>
        <p:pic>
          <p:nvPicPr>
            <p:cNvPr id="60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53"/>
            <p:cNvSpPr txBox="1"/>
            <p:nvPr/>
          </p:nvSpPr>
          <p:spPr>
            <a:xfrm>
              <a:off x="2566730" y="901371"/>
              <a:ext cx="820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수나 말을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https://cdata2.tsherpa.co.kr/tsherpa/MultiMedia/Flash/2020/curri/index.html?flashxmlnum=blackbox7&amp;classa=A8-C1-41-MM-MM-04-02-03-0-0-0-0&amp;classno=MM_41_04/suh_0401_01_0003/suh_0401_01_0003_401_1.html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E7FB1725-EC76-4D76-A5A9-F17E743C1ABD}"/>
              </a:ext>
            </a:extLst>
          </p:cNvPr>
          <p:cNvSpPr/>
          <p:nvPr/>
        </p:nvSpPr>
        <p:spPr bwMode="auto">
          <a:xfrm>
            <a:off x="2678673" y="2420888"/>
            <a:ext cx="3160279" cy="431385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삼만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오천육백팔십칠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B3CD6D9-B69B-4220-99D8-DE0A65895E64}"/>
              </a:ext>
            </a:extLst>
          </p:cNvPr>
          <p:cNvSpPr txBox="1"/>
          <p:nvPr/>
        </p:nvSpPr>
        <p:spPr>
          <a:xfrm>
            <a:off x="1418168" y="2442777"/>
            <a:ext cx="1117005" cy="384721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35687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C54E7D8-DEDB-42C7-94A7-C2AC91207812}"/>
              </a:ext>
            </a:extLst>
          </p:cNvPr>
          <p:cNvSpPr txBox="1"/>
          <p:nvPr/>
        </p:nvSpPr>
        <p:spPr>
          <a:xfrm>
            <a:off x="1418167" y="3093989"/>
            <a:ext cx="1117005" cy="384721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56273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5DB621C3-2A2F-485F-8059-55F2397CE08B}"/>
              </a:ext>
            </a:extLst>
          </p:cNvPr>
          <p:cNvSpPr txBox="1"/>
          <p:nvPr/>
        </p:nvSpPr>
        <p:spPr>
          <a:xfrm>
            <a:off x="1414795" y="3745201"/>
            <a:ext cx="1117005" cy="384721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27036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5DB49713-4ABC-4EF7-BE74-ECDB597DC870}"/>
              </a:ext>
            </a:extLst>
          </p:cNvPr>
          <p:cNvSpPr txBox="1"/>
          <p:nvPr/>
        </p:nvSpPr>
        <p:spPr>
          <a:xfrm>
            <a:off x="1424516" y="4393381"/>
            <a:ext cx="1117005" cy="384721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75662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657A7AB-5350-46DC-B4C9-9EE31D20ADA1}"/>
              </a:ext>
            </a:extLst>
          </p:cNvPr>
          <p:cNvSpPr/>
          <p:nvPr/>
        </p:nvSpPr>
        <p:spPr bwMode="auto">
          <a:xfrm>
            <a:off x="2678673" y="3071704"/>
            <a:ext cx="3160279" cy="431385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오만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육천이백칠십삼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E60CAB78-6DAB-4EB0-A2B9-67FCCBEE5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4936" y="2894204"/>
            <a:ext cx="360000" cy="355000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EA687F8-5738-4321-9F55-BEC688E4EE7B}"/>
              </a:ext>
            </a:extLst>
          </p:cNvPr>
          <p:cNvSpPr/>
          <p:nvPr/>
        </p:nvSpPr>
        <p:spPr bwMode="auto">
          <a:xfrm>
            <a:off x="2678673" y="3722520"/>
            <a:ext cx="3160279" cy="431385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이만 칠천삼십육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5EFC1A27-3B8D-45F6-8335-691C3D3BC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1780" y="3675462"/>
            <a:ext cx="360000" cy="355000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843ED97-AAC8-4B73-9564-BB92614D66D4}"/>
              </a:ext>
            </a:extLst>
          </p:cNvPr>
          <p:cNvSpPr/>
          <p:nvPr/>
        </p:nvSpPr>
        <p:spPr bwMode="auto">
          <a:xfrm>
            <a:off x="2678673" y="4373968"/>
            <a:ext cx="3160279" cy="431385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칠만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오천육백육십이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A781EDF4-3D84-4BB1-A02A-65F366FDF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4936" y="4196468"/>
            <a:ext cx="360000" cy="355000"/>
          </a:xfrm>
          <a:prstGeom prst="rect">
            <a:avLst/>
          </a:prstGeom>
        </p:spPr>
      </p:pic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8741C777-C740-440F-9224-73FA80AFBC87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수를 보고 물음에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9"/>
          <p:cNvSpPr txBox="1"/>
          <p:nvPr/>
        </p:nvSpPr>
        <p:spPr>
          <a:xfrm>
            <a:off x="501286" y="3623790"/>
            <a:ext cx="66390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만의 자리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숫자를 구하시오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4982130" y="3606500"/>
            <a:ext cx="9298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56"/>
          <p:cNvSpPr txBox="1"/>
          <p:nvPr/>
        </p:nvSpPr>
        <p:spPr>
          <a:xfrm>
            <a:off x="506976" y="4152258"/>
            <a:ext cx="67793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나타내는 값을 써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982131" y="4155259"/>
            <a:ext cx="9298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https://cdata2.tsherpa.co.kr/tsherpa/MultiMedia/Flash/2020/curri/index.html?flashxmlnum=blackbox7&amp;classa=A8-C1-41-MM-MM-04-02-03-0-0-0-0&amp;classno=MM_41_04/suh_0401_01_0003/suh_0401_01_0003_401_1.html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439" y="3461150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6084" y="4017202"/>
            <a:ext cx="360000" cy="355000"/>
          </a:xfrm>
          <a:prstGeom prst="rect">
            <a:avLst/>
          </a:prstGeom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E421E4A0-866C-4435-B5CD-249662B538F0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80221" y="2523787"/>
            <a:ext cx="1658562" cy="384721"/>
            <a:chOff x="2780221" y="2462553"/>
            <a:chExt cx="1658562" cy="38472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AAD1590F-735F-4E25-B4BD-AE10DA167D22}"/>
                </a:ext>
              </a:extLst>
            </p:cNvPr>
            <p:cNvSpPr txBox="1"/>
            <p:nvPr/>
          </p:nvSpPr>
          <p:spPr>
            <a:xfrm>
              <a:off x="2780221" y="2462553"/>
              <a:ext cx="16585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34891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2883276" y="2462554"/>
              <a:ext cx="1351824" cy="384720"/>
            </a:xfrm>
            <a:prstGeom prst="roundRect">
              <a:avLst/>
            </a:prstGeom>
            <a:noFill/>
            <a:ln w="38100">
              <a:solidFill>
                <a:srgbClr val="FEBE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같이 각 자리의 숫자가 나타내는 값의 합으로 나타내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2"/>
          <p:cNvSpPr txBox="1"/>
          <p:nvPr/>
        </p:nvSpPr>
        <p:spPr>
          <a:xfrm>
            <a:off x="503548" y="3697849"/>
            <a:ext cx="66390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(1) 35468 =           +         +        +        + </a:t>
            </a:r>
          </a:p>
        </p:txBody>
      </p:sp>
      <p:sp>
        <p:nvSpPr>
          <p:cNvPr id="82" name="직사각형 81"/>
          <p:cNvSpPr/>
          <p:nvPr/>
        </p:nvSpPr>
        <p:spPr bwMode="auto">
          <a:xfrm>
            <a:off x="1916734" y="3700353"/>
            <a:ext cx="8987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https://cdata2.tsherpa.co.kr/tsherpa/MultiMedia/Flash/2020/curri/index.html?flashxmlnum=blackbox7&amp;classa=A8-C1-41-MM-MM-04-02-03-0-0-0-0&amp;classno=MM_41_04/suh_0401_01_0003/suh_0401_01_0003_401_1.html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064" y="3510630"/>
            <a:ext cx="360000" cy="355000"/>
          </a:xfrm>
          <a:prstGeom prst="rect">
            <a:avLst/>
          </a:prstGeom>
        </p:spPr>
      </p:pic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F7EC090B-645B-4533-9D05-9E4C1D69020B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22B5CF13-B88C-480B-A833-3750BF6970C5}"/>
              </a:ext>
            </a:extLst>
          </p:cNvPr>
          <p:cNvSpPr/>
          <p:nvPr/>
        </p:nvSpPr>
        <p:spPr bwMode="auto">
          <a:xfrm>
            <a:off x="2978590" y="3706409"/>
            <a:ext cx="75635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861B355C-8412-4C49-8C57-7F370A094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658" y="3516686"/>
            <a:ext cx="360000" cy="355000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640EBF6A-391F-462B-A3CB-968D6EFB34A5}"/>
              </a:ext>
            </a:extLst>
          </p:cNvPr>
          <p:cNvSpPr/>
          <p:nvPr/>
        </p:nvSpPr>
        <p:spPr bwMode="auto">
          <a:xfrm>
            <a:off x="3913538" y="3699591"/>
            <a:ext cx="61321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2A5F1571-AF11-4074-9764-E029D5C4C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550" y="3518833"/>
            <a:ext cx="360000" cy="355000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5E65371-E828-4632-AE8B-E9D222E2AEB4}"/>
              </a:ext>
            </a:extLst>
          </p:cNvPr>
          <p:cNvSpPr/>
          <p:nvPr/>
        </p:nvSpPr>
        <p:spPr bwMode="auto">
          <a:xfrm>
            <a:off x="4774371" y="3694012"/>
            <a:ext cx="56476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B2E18D53-5DD8-477E-922C-CBC5BF1B8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112" y="3513254"/>
            <a:ext cx="360000" cy="355000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1D4CD43E-8469-414A-A173-BE597BDF62EF}"/>
              </a:ext>
            </a:extLst>
          </p:cNvPr>
          <p:cNvSpPr/>
          <p:nvPr/>
        </p:nvSpPr>
        <p:spPr bwMode="auto">
          <a:xfrm>
            <a:off x="5655332" y="3694012"/>
            <a:ext cx="56476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40103143-D878-4FA1-96E0-AFA099B64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252" y="3513087"/>
            <a:ext cx="360000" cy="355000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746B8C2E-325A-4D2A-AECA-8AB42C88B36D}"/>
              </a:ext>
            </a:extLst>
          </p:cNvPr>
          <p:cNvSpPr/>
          <p:nvPr/>
        </p:nvSpPr>
        <p:spPr bwMode="auto">
          <a:xfrm>
            <a:off x="1916734" y="4277525"/>
            <a:ext cx="8987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FAB4CF86-D160-413B-8C46-4487EFBA1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064" y="4096767"/>
            <a:ext cx="360000" cy="355000"/>
          </a:xfrm>
          <a:prstGeom prst="rect">
            <a:avLst/>
          </a:prstGeom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93922FB-0E39-45D3-9FF1-6F0853280E3E}"/>
              </a:ext>
            </a:extLst>
          </p:cNvPr>
          <p:cNvSpPr/>
          <p:nvPr/>
        </p:nvSpPr>
        <p:spPr bwMode="auto">
          <a:xfrm>
            <a:off x="2987555" y="4274616"/>
            <a:ext cx="75635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xmlns="" id="{824F1CF0-13AF-4623-A467-84DC461E7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658" y="4093858"/>
            <a:ext cx="360000" cy="355000"/>
          </a:xfrm>
          <a:prstGeom prst="rect">
            <a:avLst/>
          </a:prstGeom>
        </p:spPr>
      </p:pic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DD39207C-4B6F-40EA-91A4-83567E162651}"/>
              </a:ext>
            </a:extLst>
          </p:cNvPr>
          <p:cNvSpPr/>
          <p:nvPr/>
        </p:nvSpPr>
        <p:spPr bwMode="auto">
          <a:xfrm>
            <a:off x="3953004" y="4285728"/>
            <a:ext cx="61321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xmlns="" id="{50C7EDC7-8BB8-4AA4-B334-1076635F9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6016" y="4104970"/>
            <a:ext cx="360000" cy="355000"/>
          </a:xfrm>
          <a:prstGeom prst="rect">
            <a:avLst/>
          </a:prstGeom>
        </p:spPr>
      </p:pic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CEEDDC27-E5AF-4746-8F72-A79CCC602949}"/>
              </a:ext>
            </a:extLst>
          </p:cNvPr>
          <p:cNvSpPr/>
          <p:nvPr/>
        </p:nvSpPr>
        <p:spPr bwMode="auto">
          <a:xfrm>
            <a:off x="4824028" y="4279041"/>
            <a:ext cx="56476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xmlns="" id="{E205F005-AAF5-4FC2-BBD4-E58DF48CA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9769" y="4080681"/>
            <a:ext cx="360000" cy="355000"/>
          </a:xfrm>
          <a:prstGeom prst="rect">
            <a:avLst/>
          </a:prstGeom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42492ADA-0085-4EFA-9920-3ABA57458034}"/>
              </a:ext>
            </a:extLst>
          </p:cNvPr>
          <p:cNvSpPr/>
          <p:nvPr/>
        </p:nvSpPr>
        <p:spPr bwMode="auto">
          <a:xfrm>
            <a:off x="5655332" y="4279041"/>
            <a:ext cx="56476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xmlns="" id="{AA897697-0B97-4605-8810-E494324D7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252" y="4091464"/>
            <a:ext cx="360000" cy="355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9EA0CDAB-B4DB-497D-9B18-3E8A62B002D5}"/>
              </a:ext>
            </a:extLst>
          </p:cNvPr>
          <p:cNvSpPr txBox="1"/>
          <p:nvPr/>
        </p:nvSpPr>
        <p:spPr>
          <a:xfrm>
            <a:off x="1868553" y="2673682"/>
            <a:ext cx="35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98765=90000+8000+700+60+5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42" y="1650455"/>
            <a:ext cx="444319" cy="28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9935"/>
            <a:ext cx="444319" cy="28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모서리가 둥근 직사각형 51"/>
          <p:cNvSpPr/>
          <p:nvPr/>
        </p:nvSpPr>
        <p:spPr>
          <a:xfrm>
            <a:off x="1295400" y="2528900"/>
            <a:ext cx="4527576" cy="684076"/>
          </a:xfrm>
          <a:prstGeom prst="roundRect">
            <a:avLst/>
          </a:prstGeom>
          <a:noFill/>
          <a:ln w="38100">
            <a:solidFill>
              <a:srgbClr val="FCEF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82"/>
          <p:cNvSpPr txBox="1"/>
          <p:nvPr/>
        </p:nvSpPr>
        <p:spPr>
          <a:xfrm>
            <a:off x="521353" y="4271617"/>
            <a:ext cx="66390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(2) 11535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           +         +        +        + </a:t>
            </a: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5" y="869119"/>
            <a:ext cx="6924993" cy="471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796972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1_2_1_ani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9275" y="871035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야구장에 </a:t>
            </a:r>
            <a:r>
              <a:rPr lang="ko-KR" altLang="en-US" sz="3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 날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\app\resource\contents\lesson01\ops\1\media\mp4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032" y="252890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돈이 모두 얼마인지 써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10F027C-4E3A-4FB5-974A-0A32AE48147C}"/>
              </a:ext>
            </a:extLst>
          </p:cNvPr>
          <p:cNvSpPr/>
          <p:nvPr/>
        </p:nvSpPr>
        <p:spPr bwMode="auto">
          <a:xfrm>
            <a:off x="2986568" y="4590590"/>
            <a:ext cx="97624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25300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A0F3BB8A-143F-4D0E-A51C-147685B3A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221" y="4413090"/>
            <a:ext cx="360000" cy="355000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651615" y="2362698"/>
            <a:ext cx="5862508" cy="2042144"/>
          </a:xfrm>
          <a:prstGeom prst="roundRect">
            <a:avLst/>
          </a:prstGeom>
          <a:noFill/>
          <a:ln w="38100">
            <a:solidFill>
              <a:srgbClr val="FCEF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74" y="2464607"/>
            <a:ext cx="52578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53"/>
          <p:cNvSpPr txBox="1"/>
          <p:nvPr/>
        </p:nvSpPr>
        <p:spPr>
          <a:xfrm>
            <a:off x="3668145" y="4588929"/>
            <a:ext cx="9292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18371" y="1092168"/>
            <a:ext cx="2125629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6"/>
              </a:rPr>
              <a:t>cdata2.tsherpa.co.kr/tsherpa/MultiMedia/Flash/2020/curri/index.html?flashxmlnum=yein820&amp;classa=A8-C1-41-MM-MM-04-02-03-0-0-0-0&amp;classno=MM_41_04/suh_0401_01_0003/suh_0401_01_0003_301_1.html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빨간색 점선 사각형 반짝이는 애니메이션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초록색으로 숫자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나타난 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 다음 만원으로 빨간색 사각형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후 초록색 숫자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백원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순서대로 빨간 사각형 이동하며 숫자 세기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단위 화폐마다 숫자 카운트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리셋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 색은 만원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초록색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백원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회색으로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구분 쉽게 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전자저작물 애니메이션 참고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\app\resource\contents\lesson01\ops\lesson01\mm_41_1_02_06_01.html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F7EC090B-645B-4533-9D05-9E4C1D69020B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E7997FA2-B31D-4547-A39A-BD49A6899E93}"/>
              </a:ext>
            </a:extLst>
          </p:cNvPr>
          <p:cNvSpPr/>
          <p:nvPr/>
        </p:nvSpPr>
        <p:spPr>
          <a:xfrm>
            <a:off x="1511660" y="2486590"/>
            <a:ext cx="1167244" cy="58237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BB6354C4-2844-4123-8FF3-667172ECC562}"/>
              </a:ext>
            </a:extLst>
          </p:cNvPr>
          <p:cNvSpPr/>
          <p:nvPr/>
        </p:nvSpPr>
        <p:spPr>
          <a:xfrm>
            <a:off x="3984520" y="3693163"/>
            <a:ext cx="296538" cy="292104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9B42F7AC-E7FD-4ADC-9554-35273904703A}"/>
              </a:ext>
            </a:extLst>
          </p:cNvPr>
          <p:cNvSpPr/>
          <p:nvPr/>
        </p:nvSpPr>
        <p:spPr>
          <a:xfrm>
            <a:off x="3559194" y="3542891"/>
            <a:ext cx="1167244" cy="58237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43DC7684-ED6C-4CB8-BC15-D3C183E5289F}"/>
              </a:ext>
            </a:extLst>
          </p:cNvPr>
          <p:cNvSpPr/>
          <p:nvPr/>
        </p:nvSpPr>
        <p:spPr>
          <a:xfrm>
            <a:off x="1363391" y="3322105"/>
            <a:ext cx="296538" cy="29210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43DC7684-ED6C-4CB8-BC15-D3C183E5289F}"/>
              </a:ext>
            </a:extLst>
          </p:cNvPr>
          <p:cNvSpPr/>
          <p:nvPr/>
        </p:nvSpPr>
        <p:spPr>
          <a:xfrm>
            <a:off x="2653442" y="3839215"/>
            <a:ext cx="296538" cy="29210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43DC7684-ED6C-4CB8-BC15-D3C183E5289F}"/>
              </a:ext>
            </a:extLst>
          </p:cNvPr>
          <p:cNvSpPr/>
          <p:nvPr/>
        </p:nvSpPr>
        <p:spPr>
          <a:xfrm>
            <a:off x="3421433" y="2857008"/>
            <a:ext cx="296538" cy="29210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43DC7684-ED6C-4CB8-BC15-D3C183E5289F}"/>
              </a:ext>
            </a:extLst>
          </p:cNvPr>
          <p:cNvSpPr/>
          <p:nvPr/>
        </p:nvSpPr>
        <p:spPr>
          <a:xfrm>
            <a:off x="5004048" y="2652819"/>
            <a:ext cx="296538" cy="29210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3DC7684-ED6C-4CB8-BC15-D3C183E5289F}"/>
              </a:ext>
            </a:extLst>
          </p:cNvPr>
          <p:cNvSpPr/>
          <p:nvPr/>
        </p:nvSpPr>
        <p:spPr>
          <a:xfrm>
            <a:off x="5396479" y="3767114"/>
            <a:ext cx="296538" cy="29210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638B7036-5C93-4F71-8B43-E12E236BDFEE}"/>
              </a:ext>
            </a:extLst>
          </p:cNvPr>
          <p:cNvSpPr/>
          <p:nvPr/>
        </p:nvSpPr>
        <p:spPr>
          <a:xfrm>
            <a:off x="2452044" y="3295077"/>
            <a:ext cx="296538" cy="2921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5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638B7036-5C93-4F71-8B43-E12E236BDFEE}"/>
              </a:ext>
            </a:extLst>
          </p:cNvPr>
          <p:cNvSpPr/>
          <p:nvPr/>
        </p:nvSpPr>
        <p:spPr>
          <a:xfrm>
            <a:off x="4321732" y="3175848"/>
            <a:ext cx="296538" cy="2921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5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638B7036-5C93-4F71-8B43-E12E236BDFEE}"/>
              </a:ext>
            </a:extLst>
          </p:cNvPr>
          <p:cNvSpPr/>
          <p:nvPr/>
        </p:nvSpPr>
        <p:spPr>
          <a:xfrm>
            <a:off x="5827736" y="3250787"/>
            <a:ext cx="296538" cy="2921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5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715331" y="21267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BB6354C4-2844-4123-8FF3-667172ECC562}"/>
              </a:ext>
            </a:extLst>
          </p:cNvPr>
          <p:cNvSpPr/>
          <p:nvPr/>
        </p:nvSpPr>
        <p:spPr>
          <a:xfrm>
            <a:off x="1947013" y="2631723"/>
            <a:ext cx="296538" cy="292104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4" y="1719878"/>
            <a:ext cx="36861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32530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일부분 삽입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삽화 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1~3)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6436771" y="124333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412319" y="118344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886058" y="124495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54081" y="118780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37345" y="124616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312893" y="119579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64568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3932719" y="16288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 bwMode="auto">
          <a:xfrm>
            <a:off x="3916115" y="2095131"/>
            <a:ext cx="2974460" cy="7716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야구장에 관중들이 가득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1917631"/>
            <a:ext cx="360000" cy="355000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7FA291F8-F4BA-440D-A1DE-9C4A0F9A9D89}"/>
              </a:ext>
            </a:extLst>
          </p:cNvPr>
          <p:cNvSpPr/>
          <p:nvPr/>
        </p:nvSpPr>
        <p:spPr>
          <a:xfrm>
            <a:off x="3627589" y="42642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189076" y="10103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804" y="1719878"/>
            <a:ext cx="3692296" cy="29718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7FA291F8-F4BA-440D-A1DE-9C4A0F9A9D89}"/>
              </a:ext>
            </a:extLst>
          </p:cNvPr>
          <p:cNvSpPr/>
          <p:nvPr/>
        </p:nvSpPr>
        <p:spPr>
          <a:xfrm>
            <a:off x="127893" y="16288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34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안에 텍스트 들어가게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xmlns="" id="{4A002A60-7F8C-4C2E-879F-AFB642B8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96" y="4439201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1235119"/>
            <a:ext cx="6912259" cy="385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53"/>
          <p:cNvSpPr txBox="1"/>
          <p:nvPr/>
        </p:nvSpPr>
        <p:spPr>
          <a:xfrm>
            <a:off x="2256566" y="4077072"/>
            <a:ext cx="1883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관중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수는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얼마만큼의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수일까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0" name="TextBox 53"/>
          <p:cNvSpPr txBox="1"/>
          <p:nvPr/>
        </p:nvSpPr>
        <p:spPr>
          <a:xfrm>
            <a:off x="73851" y="2879648"/>
            <a:ext cx="2802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관중이 굉장히 많네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관중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수를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어떻게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읽으면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좋을까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EFA4293A-6EC7-4445-9490-C32C046436B7}"/>
              </a:ext>
            </a:extLst>
          </p:cNvPr>
          <p:cNvSpPr/>
          <p:nvPr/>
        </p:nvSpPr>
        <p:spPr>
          <a:xfrm>
            <a:off x="891624" y="26456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77167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_3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PDF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).pdf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이미지 없을 경우 발주해야 함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\app\resource\data\01\PDF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4" y="1719878"/>
            <a:ext cx="36861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22938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관중이 들어선 야구장을 보니 어떤 느낌이 드나요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344414"/>
            <a:ext cx="2974460" cy="7245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사람이 매우 많은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55441" y="120830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430989" y="114840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2166914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904728" y="120992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72751" y="115277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56015" y="121113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331563" y="116076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56219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삽화 동일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0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4" y="1719878"/>
            <a:ext cx="36861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56762" y="123742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432310" y="117753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906049" y="12390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74072" y="118189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57336" y="124025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332884" y="118988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43"/>
          <p:cNvSpPr txBox="1"/>
          <p:nvPr/>
        </p:nvSpPr>
        <p:spPr>
          <a:xfrm>
            <a:off x="3896715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야구장에 가 본 경험을 말해 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441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 bwMode="auto">
          <a:xfrm>
            <a:off x="3952119" y="2374184"/>
            <a:ext cx="2974460" cy="46181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사람이 많아 놀랐습니다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1978" y="2095131"/>
            <a:ext cx="360000" cy="355000"/>
          </a:xfrm>
          <a:prstGeom prst="rect">
            <a:avLst/>
          </a:prstGeom>
        </p:spPr>
      </p:pic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18850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삽화 동일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7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다섯 자리 수를 쓰고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읽을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571872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다섯 자리 수의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자릿값과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위치에 따라 표현하는 방법을 이해할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7304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485257"/>
              </p:ext>
            </p:extLst>
          </p:nvPr>
        </p:nvGraphicFramePr>
        <p:xfrm>
          <a:off x="3946783" y="3537012"/>
          <a:ext cx="779748" cy="136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이만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287524" y="2198226"/>
            <a:ext cx="3631138" cy="2760685"/>
            <a:chOff x="287524" y="2198226"/>
            <a:chExt cx="3631138" cy="2760685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2198226"/>
              <a:ext cx="3631138" cy="2760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53"/>
            <p:cNvSpPr txBox="1"/>
            <p:nvPr/>
          </p:nvSpPr>
          <p:spPr>
            <a:xfrm>
              <a:off x="323528" y="2258636"/>
              <a:ext cx="679823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만의</a:t>
              </a:r>
              <a:endParaRPr lang="en-US" altLang="ko-KR" sz="19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자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리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3"/>
            <p:cNvSpPr txBox="1"/>
            <p:nvPr/>
          </p:nvSpPr>
          <p:spPr>
            <a:xfrm>
              <a:off x="1047861" y="2249925"/>
              <a:ext cx="679823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천의</a:t>
              </a:r>
              <a:endParaRPr lang="en-US" altLang="ko-KR" sz="19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자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리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53"/>
            <p:cNvSpPr txBox="1"/>
            <p:nvPr/>
          </p:nvSpPr>
          <p:spPr>
            <a:xfrm>
              <a:off x="1763688" y="2258636"/>
              <a:ext cx="679823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백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의</a:t>
              </a:r>
              <a:endParaRPr lang="en-US" altLang="ko-KR" sz="19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자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리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53"/>
            <p:cNvSpPr txBox="1"/>
            <p:nvPr/>
          </p:nvSpPr>
          <p:spPr>
            <a:xfrm>
              <a:off x="2488021" y="2258636"/>
              <a:ext cx="679823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십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의</a:t>
              </a:r>
              <a:endParaRPr lang="en-US" altLang="ko-KR" sz="19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자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리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53"/>
            <p:cNvSpPr txBox="1"/>
            <p:nvPr/>
          </p:nvSpPr>
          <p:spPr>
            <a:xfrm>
              <a:off x="3198576" y="2249924"/>
              <a:ext cx="679823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의</a:t>
              </a:r>
              <a:endParaRPr lang="en-US" altLang="ko-KR" sz="19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자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리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53"/>
            <p:cNvSpPr txBox="1"/>
            <p:nvPr/>
          </p:nvSpPr>
          <p:spPr>
            <a:xfrm>
              <a:off x="484741" y="2838435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53"/>
            <p:cNvSpPr txBox="1"/>
            <p:nvPr/>
          </p:nvSpPr>
          <p:spPr>
            <a:xfrm>
              <a:off x="1227644" y="2834699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53"/>
            <p:cNvSpPr txBox="1"/>
            <p:nvPr/>
          </p:nvSpPr>
          <p:spPr>
            <a:xfrm>
              <a:off x="1942965" y="2821459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53"/>
            <p:cNvSpPr txBox="1"/>
            <p:nvPr/>
          </p:nvSpPr>
          <p:spPr>
            <a:xfrm>
              <a:off x="2667804" y="2821459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53"/>
            <p:cNvSpPr txBox="1"/>
            <p:nvPr/>
          </p:nvSpPr>
          <p:spPr>
            <a:xfrm>
              <a:off x="3379512" y="2821459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53"/>
            <p:cNvSpPr txBox="1"/>
            <p:nvPr/>
          </p:nvSpPr>
          <p:spPr>
            <a:xfrm>
              <a:off x="503311" y="3537012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53"/>
            <p:cNvSpPr txBox="1"/>
            <p:nvPr/>
          </p:nvSpPr>
          <p:spPr>
            <a:xfrm>
              <a:off x="1227644" y="3539480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53"/>
            <p:cNvSpPr txBox="1"/>
            <p:nvPr/>
          </p:nvSpPr>
          <p:spPr>
            <a:xfrm>
              <a:off x="1942965" y="3539480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53"/>
            <p:cNvSpPr txBox="1"/>
            <p:nvPr/>
          </p:nvSpPr>
          <p:spPr>
            <a:xfrm>
              <a:off x="2659941" y="3539830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53"/>
            <p:cNvSpPr txBox="1"/>
            <p:nvPr/>
          </p:nvSpPr>
          <p:spPr>
            <a:xfrm>
              <a:off x="3375262" y="3539830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53"/>
            <p:cNvSpPr txBox="1"/>
            <p:nvPr/>
          </p:nvSpPr>
          <p:spPr>
            <a:xfrm>
              <a:off x="1942965" y="3810593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53"/>
            <p:cNvSpPr txBox="1"/>
            <p:nvPr/>
          </p:nvSpPr>
          <p:spPr>
            <a:xfrm>
              <a:off x="2659941" y="3810943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53"/>
            <p:cNvSpPr txBox="1"/>
            <p:nvPr/>
          </p:nvSpPr>
          <p:spPr>
            <a:xfrm>
              <a:off x="3375262" y="3810943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53"/>
            <p:cNvSpPr txBox="1"/>
            <p:nvPr/>
          </p:nvSpPr>
          <p:spPr>
            <a:xfrm>
              <a:off x="1942965" y="4091512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53"/>
            <p:cNvSpPr txBox="1"/>
            <p:nvPr/>
          </p:nvSpPr>
          <p:spPr>
            <a:xfrm>
              <a:off x="2659941" y="4091862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53"/>
            <p:cNvSpPr txBox="1"/>
            <p:nvPr/>
          </p:nvSpPr>
          <p:spPr>
            <a:xfrm>
              <a:off x="3375262" y="4091862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53"/>
            <p:cNvSpPr txBox="1"/>
            <p:nvPr/>
          </p:nvSpPr>
          <p:spPr>
            <a:xfrm>
              <a:off x="2669177" y="4377475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53"/>
            <p:cNvSpPr txBox="1"/>
            <p:nvPr/>
          </p:nvSpPr>
          <p:spPr>
            <a:xfrm>
              <a:off x="3384498" y="4377475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TextBox 53"/>
            <p:cNvSpPr txBox="1"/>
            <p:nvPr/>
          </p:nvSpPr>
          <p:spPr>
            <a:xfrm>
              <a:off x="3384498" y="4617482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TextBox 53"/>
            <p:cNvSpPr txBox="1"/>
            <p:nvPr/>
          </p:nvSpPr>
          <p:spPr>
            <a:xfrm>
              <a:off x="1227644" y="3810943"/>
              <a:ext cx="320256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별도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1~6)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#3-1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읽기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캐릭터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632656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1_2_3_01.sgv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23456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만의 자리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숫자는 무엇이고 얼마를 나타낼까요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DBBB5DDA-D8C1-459C-AFC8-3215A9C864DC}"/>
              </a:ext>
            </a:extLst>
          </p:cNvPr>
          <p:cNvSpPr/>
          <p:nvPr/>
        </p:nvSpPr>
        <p:spPr>
          <a:xfrm>
            <a:off x="5342131" y="128879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A6CE80A-46E0-4283-B2F3-6437B251C310}"/>
              </a:ext>
            </a:extLst>
          </p:cNvPr>
          <p:cNvSpPr/>
          <p:nvPr/>
        </p:nvSpPr>
        <p:spPr>
          <a:xfrm>
            <a:off x="4793418" y="129000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41EB83AF-1BBD-47AC-8922-A087E04E6E7F}"/>
              </a:ext>
            </a:extLst>
          </p:cNvPr>
          <p:cNvSpPr/>
          <p:nvPr/>
        </p:nvSpPr>
        <p:spPr>
          <a:xfrm>
            <a:off x="4247116" y="129162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EC0BAE1C-5602-4B7E-8C99-603324524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5995" y="1288332"/>
            <a:ext cx="46251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4486762B-A96E-467D-9D6B-A4F3266DC390}"/>
              </a:ext>
            </a:extLst>
          </p:cNvPr>
          <p:cNvSpPr/>
          <p:nvPr/>
        </p:nvSpPr>
        <p:spPr>
          <a:xfrm>
            <a:off x="5891213" y="129000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14CF0361-1B0E-4846-A842-8784ECE4E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8522" y="1293188"/>
            <a:ext cx="46251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4A350048-62CF-4329-956B-EA5EFCAB8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511" y="1292862"/>
            <a:ext cx="46251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F4BF9D36-8ED3-4093-B7AA-C238B78FE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3517" y="128810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093020F9-CAA0-418A-B69B-C1E708174C3E}"/>
              </a:ext>
            </a:extLst>
          </p:cNvPr>
          <p:cNvSpPr/>
          <p:nvPr/>
        </p:nvSpPr>
        <p:spPr>
          <a:xfrm>
            <a:off x="3695518" y="129283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69892269-9658-4CC1-8E1C-8753EF47E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898" y="1288006"/>
            <a:ext cx="46251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23456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얼마만큼의 수인지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749B677-0E9C-4CB5-B5F9-DDB31A4AB822}"/>
              </a:ext>
            </a:extLst>
          </p:cNvPr>
          <p:cNvSpPr/>
          <p:nvPr/>
        </p:nvSpPr>
        <p:spPr>
          <a:xfrm>
            <a:off x="6457688" y="128986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3872D9C-F1E8-42B0-BB80-CF820D399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992" y="1287960"/>
            <a:ext cx="46251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4D63D6D6-93D1-424F-90DC-E93194292A5A}"/>
              </a:ext>
            </a:extLst>
          </p:cNvPr>
          <p:cNvSpPr/>
          <p:nvPr/>
        </p:nvSpPr>
        <p:spPr>
          <a:xfrm>
            <a:off x="6285047" y="10460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363" y="3386899"/>
            <a:ext cx="1410253" cy="141025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4041465" y="3225129"/>
            <a:ext cx="478034" cy="275879"/>
            <a:chOff x="2559672" y="854955"/>
            <a:chExt cx="827878" cy="477778"/>
          </a:xfrm>
        </p:grpSpPr>
        <p:pic>
          <p:nvPicPr>
            <p:cNvPr id="42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53"/>
            <p:cNvSpPr txBox="1"/>
            <p:nvPr/>
          </p:nvSpPr>
          <p:spPr>
            <a:xfrm>
              <a:off x="2566729" y="873901"/>
              <a:ext cx="820821" cy="453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33064FFB-4600-402A-9991-CE28A60D90E4}"/>
              </a:ext>
            </a:extLst>
          </p:cNvPr>
          <p:cNvSpPr/>
          <p:nvPr/>
        </p:nvSpPr>
        <p:spPr>
          <a:xfrm>
            <a:off x="4068523" y="29590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4575010" y="2196445"/>
            <a:ext cx="2284900" cy="997178"/>
          </a:xfrm>
          <a:prstGeom prst="wedgeRoundRectCallout">
            <a:avLst>
              <a:gd name="adj1" fmla="val -12200"/>
              <a:gd name="adj2" fmla="val 67276"/>
              <a:gd name="adj3" fmla="val 16667"/>
            </a:avLst>
          </a:prstGeom>
          <a:noFill/>
          <a:ln w="28575">
            <a:solidFill>
              <a:srgbClr val="FE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이고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20000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나타냅니다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4D63D6D6-93D1-424F-90DC-E93194292A5A}"/>
              </a:ext>
            </a:extLst>
          </p:cNvPr>
          <p:cNvSpPr/>
          <p:nvPr/>
        </p:nvSpPr>
        <p:spPr>
          <a:xfrm>
            <a:off x="4905786" y="39454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1585" y="2144479"/>
            <a:ext cx="360000" cy="355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887924" y="3490074"/>
            <a:ext cx="883248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33064FFB-4600-402A-9991-CE28A60D90E4}"/>
              </a:ext>
            </a:extLst>
          </p:cNvPr>
          <p:cNvSpPr/>
          <p:nvPr/>
        </p:nvSpPr>
        <p:spPr>
          <a:xfrm>
            <a:off x="4600239" y="3428830"/>
            <a:ext cx="44295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33064FFB-4600-402A-9991-CE28A60D90E4}"/>
              </a:ext>
            </a:extLst>
          </p:cNvPr>
          <p:cNvSpPr/>
          <p:nvPr/>
        </p:nvSpPr>
        <p:spPr>
          <a:xfrm>
            <a:off x="4474634" y="21444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33064FFB-4600-402A-9991-CE28A60D90E4}"/>
              </a:ext>
            </a:extLst>
          </p:cNvPr>
          <p:cNvSpPr/>
          <p:nvPr/>
        </p:nvSpPr>
        <p:spPr>
          <a:xfrm>
            <a:off x="143508" y="21759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48202" y="3166595"/>
            <a:ext cx="326702" cy="320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42750</TotalTime>
  <Words>2539</Words>
  <Application>Microsoft Office PowerPoint</Application>
  <PresentationFormat>화면 슬라이드 쇼(4:3)</PresentationFormat>
  <Paragraphs>1054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7481</cp:revision>
  <cp:lastPrinted>2021-12-20T01:30:02Z</cp:lastPrinted>
  <dcterms:created xsi:type="dcterms:W3CDTF">2008-07-15T12:19:11Z</dcterms:created>
  <dcterms:modified xsi:type="dcterms:W3CDTF">2022-01-05T00:18:02Z</dcterms:modified>
</cp:coreProperties>
</file>