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CD1"/>
    <a:srgbClr val="B5E0D6"/>
    <a:srgbClr val="61C2C4"/>
    <a:srgbClr val="E3AFA1"/>
    <a:srgbClr val="C4B5BA"/>
    <a:srgbClr val="9BD4F0"/>
    <a:srgbClr val="82C776"/>
    <a:srgbClr val="FEEE8A"/>
    <a:srgbClr val="DCF0FA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776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SS-SS-04-03-04-01-0-0-0&amp;classno=SS_31_04/so_0301_0303_1415/so_0301_0303_1415_202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080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2549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4738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9605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0" y="2102095"/>
            <a:ext cx="6611378" cy="6858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그대로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세로스크롤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스크롤은 아래 문제를 풀 때 자동으로 내려감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\lesson04\ops\ms_lesson04\ms_31_4_06_01_01.html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1006" y="219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47313"/>
              </p:ext>
            </p:extLst>
          </p:nvPr>
        </p:nvGraphicFramePr>
        <p:xfrm>
          <a:off x="7092280" y="5512586"/>
          <a:ext cx="4176464" cy="656652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98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bg_scroll_01.png / ms_31_4_06_ani.png</a:t>
                      </a:r>
                    </a:p>
                    <a:p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\lesson04\ops\ms_lesson04\images\ms_31_4_06_01_01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찾아 가며 배운 내용을 정리해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6501043" y="1899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89165" y="3624135"/>
            <a:ext cx="593076" cy="468052"/>
          </a:xfrm>
          <a:prstGeom prst="ellipse">
            <a:avLst/>
          </a:prstGeom>
          <a:solidFill>
            <a:srgbClr val="82C7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80259" y="7209420"/>
            <a:ext cx="616489" cy="328821"/>
          </a:xfrm>
          <a:prstGeom prst="ellipse">
            <a:avLst/>
          </a:prstGeom>
          <a:solidFill>
            <a:srgbClr val="B5E0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022412" y="4293096"/>
            <a:ext cx="600888" cy="328821"/>
          </a:xfrm>
          <a:prstGeom prst="ellipse">
            <a:avLst/>
          </a:prstGeom>
          <a:solidFill>
            <a:srgbClr val="9BD4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385472" y="3708643"/>
            <a:ext cx="6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14×2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0670" y="7236780"/>
            <a:ext cx="6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58×6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21934" y="4258978"/>
            <a:ext cx="6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31×5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75518" y="3140921"/>
            <a:ext cx="467989" cy="357486"/>
            <a:chOff x="3051434" y="4010221"/>
            <a:chExt cx="467989" cy="357486"/>
          </a:xfrm>
        </p:grpSpPr>
        <p:grpSp>
          <p:nvGrpSpPr>
            <p:cNvPr id="9" name="그룹 8"/>
            <p:cNvGrpSpPr/>
            <p:nvPr/>
          </p:nvGrpSpPr>
          <p:grpSpPr>
            <a:xfrm>
              <a:off x="3100089" y="4010221"/>
              <a:ext cx="419334" cy="343866"/>
              <a:chOff x="3100089" y="4010221"/>
              <a:chExt cx="419334" cy="34386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3100089" y="4102059"/>
                <a:ext cx="288032" cy="25202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왼쪽 화살표 7"/>
              <p:cNvSpPr/>
              <p:nvPr/>
            </p:nvSpPr>
            <p:spPr>
              <a:xfrm rot="8808825">
                <a:off x="3304220" y="4010221"/>
                <a:ext cx="215203" cy="180020"/>
              </a:xfrm>
              <a:prstGeom prst="leftArrow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3051434" y="4059930"/>
              <a:ext cx="3883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60685" y="3936206"/>
            <a:ext cx="569186" cy="307777"/>
            <a:chOff x="3568583" y="3233245"/>
            <a:chExt cx="569186" cy="307777"/>
          </a:xfrm>
        </p:grpSpPr>
        <p:grpSp>
          <p:nvGrpSpPr>
            <p:cNvPr id="7" name="그룹 6"/>
            <p:cNvGrpSpPr/>
            <p:nvPr/>
          </p:nvGrpSpPr>
          <p:grpSpPr>
            <a:xfrm>
              <a:off x="3621181" y="3269676"/>
              <a:ext cx="516588" cy="252028"/>
              <a:chOff x="3621181" y="3269676"/>
              <a:chExt cx="516588" cy="25202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621181" y="3269676"/>
                <a:ext cx="288032" cy="2520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오른쪽 화살표 5"/>
              <p:cNvSpPr/>
              <p:nvPr/>
            </p:nvSpPr>
            <p:spPr>
              <a:xfrm>
                <a:off x="3907030" y="3313459"/>
                <a:ext cx="230739" cy="164712"/>
              </a:xfrm>
              <a:prstGeom prst="rightArrow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3568583" y="3233245"/>
              <a:ext cx="408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1" name="모서리가 둥근 직사각형 130"/>
          <p:cNvSpPr/>
          <p:nvPr/>
        </p:nvSpPr>
        <p:spPr>
          <a:xfrm>
            <a:off x="3060812" y="7351271"/>
            <a:ext cx="399747" cy="326202"/>
          </a:xfrm>
          <a:prstGeom prst="roundRect">
            <a:avLst/>
          </a:prstGeom>
          <a:solidFill>
            <a:srgbClr val="FEEE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75518" y="3207158"/>
            <a:ext cx="367735" cy="301558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3268161" y="3949826"/>
            <a:ext cx="367735" cy="301558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4454318" y="5072638"/>
            <a:ext cx="669772" cy="307777"/>
            <a:chOff x="3423011" y="3238561"/>
            <a:chExt cx="669772" cy="307777"/>
          </a:xfrm>
        </p:grpSpPr>
        <p:grpSp>
          <p:nvGrpSpPr>
            <p:cNvPr id="144" name="그룹 143"/>
            <p:cNvGrpSpPr/>
            <p:nvPr/>
          </p:nvGrpSpPr>
          <p:grpSpPr>
            <a:xfrm>
              <a:off x="3423011" y="3269676"/>
              <a:ext cx="486202" cy="253419"/>
              <a:chOff x="3423011" y="3269676"/>
              <a:chExt cx="486202" cy="253419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3621181" y="3269676"/>
                <a:ext cx="288032" cy="2520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9152254">
                <a:off x="3423011" y="3358383"/>
                <a:ext cx="230739" cy="164712"/>
              </a:xfrm>
              <a:prstGeom prst="rightArrow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3522756" y="3238561"/>
              <a:ext cx="570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135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4163432" y="4333235"/>
            <a:ext cx="640123" cy="307777"/>
            <a:chOff x="2907213" y="4064693"/>
            <a:chExt cx="640123" cy="307777"/>
          </a:xfrm>
        </p:grpSpPr>
        <p:grpSp>
          <p:nvGrpSpPr>
            <p:cNvPr id="149" name="그룹 148"/>
            <p:cNvGrpSpPr/>
            <p:nvPr/>
          </p:nvGrpSpPr>
          <p:grpSpPr>
            <a:xfrm>
              <a:off x="2907213" y="4102059"/>
              <a:ext cx="480908" cy="252028"/>
              <a:chOff x="2907213" y="4102059"/>
              <a:chExt cx="480908" cy="252028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3100089" y="4102059"/>
                <a:ext cx="288032" cy="25202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왼쪽 화살표 151"/>
              <p:cNvSpPr/>
              <p:nvPr/>
            </p:nvSpPr>
            <p:spPr>
              <a:xfrm rot="21025483">
                <a:off x="2907213" y="4152162"/>
                <a:ext cx="215203" cy="180020"/>
              </a:xfrm>
              <a:prstGeom prst="leftArrow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3001271" y="4064693"/>
              <a:ext cx="546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155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타원 152"/>
          <p:cNvSpPr/>
          <p:nvPr/>
        </p:nvSpPr>
        <p:spPr>
          <a:xfrm>
            <a:off x="2094248" y="5203649"/>
            <a:ext cx="600888" cy="328821"/>
          </a:xfrm>
          <a:prstGeom prst="ellipse">
            <a:avLst/>
          </a:prstGeom>
          <a:solidFill>
            <a:srgbClr val="C4B5B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2085028" y="5211967"/>
            <a:ext cx="6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16×5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1361754" y="5861461"/>
            <a:ext cx="488209" cy="414141"/>
            <a:chOff x="2951595" y="4059930"/>
            <a:chExt cx="488209" cy="414141"/>
          </a:xfrm>
        </p:grpSpPr>
        <p:grpSp>
          <p:nvGrpSpPr>
            <p:cNvPr id="156" name="그룹 155"/>
            <p:cNvGrpSpPr/>
            <p:nvPr/>
          </p:nvGrpSpPr>
          <p:grpSpPr>
            <a:xfrm>
              <a:off x="2951595" y="4102059"/>
              <a:ext cx="436526" cy="372012"/>
              <a:chOff x="2951595" y="4102059"/>
              <a:chExt cx="436526" cy="372012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3100089" y="4102059"/>
                <a:ext cx="288032" cy="25202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왼쪽 화살표 158"/>
              <p:cNvSpPr/>
              <p:nvPr/>
            </p:nvSpPr>
            <p:spPr>
              <a:xfrm rot="19232848">
                <a:off x="2951595" y="4294051"/>
                <a:ext cx="215203" cy="180020"/>
              </a:xfrm>
              <a:prstGeom prst="leftArrow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3051434" y="4059930"/>
              <a:ext cx="3883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65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1683278" y="7124054"/>
            <a:ext cx="585395" cy="307777"/>
            <a:chOff x="3532579" y="3233245"/>
            <a:chExt cx="585395" cy="307777"/>
          </a:xfrm>
        </p:grpSpPr>
        <p:grpSp>
          <p:nvGrpSpPr>
            <p:cNvPr id="161" name="그룹 160"/>
            <p:cNvGrpSpPr/>
            <p:nvPr/>
          </p:nvGrpSpPr>
          <p:grpSpPr>
            <a:xfrm>
              <a:off x="3621181" y="3269676"/>
              <a:ext cx="496793" cy="252073"/>
              <a:chOff x="3621181" y="3269676"/>
              <a:chExt cx="496793" cy="252073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3621181" y="3269676"/>
                <a:ext cx="288032" cy="2520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63"/>
              <p:cNvSpPr/>
              <p:nvPr/>
            </p:nvSpPr>
            <p:spPr>
              <a:xfrm rot="342449">
                <a:off x="3887235" y="3357037"/>
                <a:ext cx="230739" cy="164712"/>
              </a:xfrm>
              <a:prstGeom prst="rightArrow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3532579" y="3233245"/>
              <a:ext cx="512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348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2049647" y="6158349"/>
            <a:ext cx="408695" cy="499441"/>
            <a:chOff x="3568583" y="3233245"/>
            <a:chExt cx="408695" cy="49944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3619991" y="3269676"/>
              <a:ext cx="289222" cy="463010"/>
              <a:chOff x="3619991" y="3269676"/>
              <a:chExt cx="289222" cy="463010"/>
            </a:xfrm>
          </p:grpSpPr>
          <p:sp>
            <p:nvSpPr>
              <p:cNvPr id="168" name="직사각형 167"/>
              <p:cNvSpPr/>
              <p:nvPr/>
            </p:nvSpPr>
            <p:spPr>
              <a:xfrm>
                <a:off x="3621181" y="3269676"/>
                <a:ext cx="288032" cy="2520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6904966">
                <a:off x="3586977" y="3534961"/>
                <a:ext cx="230739" cy="164712"/>
              </a:xfrm>
              <a:prstGeom prst="rightArrow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3568583" y="3233245"/>
              <a:ext cx="408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1337715" y="7849280"/>
            <a:ext cx="512248" cy="453254"/>
            <a:chOff x="3005639" y="4074184"/>
            <a:chExt cx="512248" cy="453254"/>
          </a:xfrm>
        </p:grpSpPr>
        <p:grpSp>
          <p:nvGrpSpPr>
            <p:cNvPr id="171" name="그룹 170"/>
            <p:cNvGrpSpPr/>
            <p:nvPr/>
          </p:nvGrpSpPr>
          <p:grpSpPr>
            <a:xfrm>
              <a:off x="3100089" y="4102059"/>
              <a:ext cx="310666" cy="425379"/>
              <a:chOff x="3100089" y="4102059"/>
              <a:chExt cx="310666" cy="425379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3100089" y="4102059"/>
                <a:ext cx="288032" cy="25202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왼쪽 화살표 173"/>
              <p:cNvSpPr/>
              <p:nvPr/>
            </p:nvSpPr>
            <p:spPr>
              <a:xfrm rot="14538455">
                <a:off x="3213143" y="4329827"/>
                <a:ext cx="215203" cy="180020"/>
              </a:xfrm>
              <a:prstGeom prst="leftArrow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2" name="TextBox 171"/>
            <p:cNvSpPr txBox="1"/>
            <p:nvPr/>
          </p:nvSpPr>
          <p:spPr>
            <a:xfrm>
              <a:off x="3005639" y="4074184"/>
              <a:ext cx="51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308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6" name="타원 175"/>
          <p:cNvSpPr/>
          <p:nvPr/>
        </p:nvSpPr>
        <p:spPr>
          <a:xfrm>
            <a:off x="3473143" y="5926658"/>
            <a:ext cx="616489" cy="328821"/>
          </a:xfrm>
          <a:prstGeom prst="ellipse">
            <a:avLst/>
          </a:prstGeom>
          <a:solidFill>
            <a:srgbClr val="FDEC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474742" y="5923808"/>
            <a:ext cx="6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99×9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3827294" y="6812049"/>
            <a:ext cx="521703" cy="419600"/>
            <a:chOff x="2996184" y="4074184"/>
            <a:chExt cx="521703" cy="419600"/>
          </a:xfrm>
        </p:grpSpPr>
        <p:grpSp>
          <p:nvGrpSpPr>
            <p:cNvPr id="178" name="그룹 177"/>
            <p:cNvGrpSpPr/>
            <p:nvPr/>
          </p:nvGrpSpPr>
          <p:grpSpPr>
            <a:xfrm>
              <a:off x="2996184" y="4102059"/>
              <a:ext cx="391937" cy="391725"/>
              <a:chOff x="2996184" y="4102059"/>
              <a:chExt cx="391937" cy="391725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3100089" y="4102059"/>
                <a:ext cx="288032" cy="25202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왼쪽 화살표 180"/>
              <p:cNvSpPr/>
              <p:nvPr/>
            </p:nvSpPr>
            <p:spPr>
              <a:xfrm rot="18737521">
                <a:off x="2978592" y="4296173"/>
                <a:ext cx="215203" cy="180020"/>
              </a:xfrm>
              <a:prstGeom prst="leftArrow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3005639" y="4074184"/>
              <a:ext cx="51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811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4326619" y="6167343"/>
            <a:ext cx="512458" cy="440259"/>
            <a:chOff x="3532579" y="3233245"/>
            <a:chExt cx="512458" cy="440259"/>
          </a:xfrm>
        </p:grpSpPr>
        <p:grpSp>
          <p:nvGrpSpPr>
            <p:cNvPr id="183" name="그룹 182"/>
            <p:cNvGrpSpPr/>
            <p:nvPr/>
          </p:nvGrpSpPr>
          <p:grpSpPr>
            <a:xfrm>
              <a:off x="3621181" y="3269676"/>
              <a:ext cx="405178" cy="403828"/>
              <a:chOff x="3621181" y="3269676"/>
              <a:chExt cx="405178" cy="403828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3621181" y="3269676"/>
                <a:ext cx="288032" cy="2520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85"/>
              <p:cNvSpPr/>
              <p:nvPr/>
            </p:nvSpPr>
            <p:spPr>
              <a:xfrm rot="2907317">
                <a:off x="3828633" y="3475779"/>
                <a:ext cx="230739" cy="164712"/>
              </a:xfrm>
              <a:prstGeom prst="rightArrow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3532579" y="3233245"/>
              <a:ext cx="512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891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내용을 되돌아보고 기억에 남는 것을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https://cdata2.tsherpa.co.kr/tsherpa/MultiMedia/Flash/2020/curri/index.html?flashxmlnum=yuni4856&amp;classa=A8-C1-31-SS-SS-04-03-04-01-0-0-0&amp;classno=SS_31_04/so_0301_0303_1415/so_0301_0303_1415_202.html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쓰이는 글씨는 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80340" y="2384884"/>
            <a:ext cx="5903747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곱셈에 대해 알아보았습니다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올림이 있는 </a:t>
            </a:r>
            <a:r>
              <a:rPr lang="ko-KR" altLang="en-US" sz="2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계산하는 방법을 알아보았습니다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곱셈 상황을 이해하고 </a:t>
            </a:r>
            <a:r>
              <a:rPr lang="ko-KR" altLang="en-US" sz="2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41314</TotalTime>
  <Words>304</Words>
  <Application>Microsoft Office PowerPoint</Application>
  <PresentationFormat>화면 슬라이드 쇼(4:3)</PresentationFormat>
  <Paragraphs>116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7177</cp:revision>
  <dcterms:created xsi:type="dcterms:W3CDTF">2008-07-15T12:19:11Z</dcterms:created>
  <dcterms:modified xsi:type="dcterms:W3CDTF">2022-03-07T07:28:41Z</dcterms:modified>
</cp:coreProperties>
</file>