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38" r:id="rId4"/>
    <p:sldId id="1370" r:id="rId5"/>
    <p:sldId id="1397" r:id="rId6"/>
    <p:sldId id="1396" r:id="rId7"/>
    <p:sldId id="1339" r:id="rId8"/>
    <p:sldId id="1398" r:id="rId9"/>
    <p:sldId id="1341" r:id="rId10"/>
    <p:sldId id="1402" r:id="rId11"/>
    <p:sldId id="1400" r:id="rId12"/>
    <p:sldId id="1403" r:id="rId13"/>
    <p:sldId id="1401" r:id="rId14"/>
    <p:sldId id="1342" r:id="rId15"/>
    <p:sldId id="1406" r:id="rId16"/>
    <p:sldId id="1407" r:id="rId17"/>
    <p:sldId id="1404" r:id="rId18"/>
    <p:sldId id="1345" r:id="rId19"/>
    <p:sldId id="1361" r:id="rId20"/>
    <p:sldId id="1392" r:id="rId21"/>
    <p:sldId id="1348" r:id="rId22"/>
    <p:sldId id="1364" r:id="rId23"/>
    <p:sldId id="1393" r:id="rId24"/>
    <p:sldId id="1351" r:id="rId25"/>
    <p:sldId id="1366" r:id="rId26"/>
    <p:sldId id="1408" r:id="rId27"/>
    <p:sldId id="1355" r:id="rId28"/>
    <p:sldId id="1369" r:id="rId29"/>
    <p:sldId id="1409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CA"/>
    <a:srgbClr val="FFECBD"/>
    <a:srgbClr val="E9DCF5"/>
    <a:srgbClr val="E6DDEE"/>
    <a:srgbClr val="FFD9D4"/>
    <a:srgbClr val="E4E7D8"/>
    <a:srgbClr val="BBDECB"/>
    <a:srgbClr val="E2F3F2"/>
    <a:srgbClr val="EBF1DE"/>
    <a:srgbClr val="F49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>
        <p:scale>
          <a:sx n="100" d="100"/>
          <a:sy n="100" d="100"/>
        </p:scale>
        <p:origin x="-219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2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2.jpe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2.jpe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2.jpe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2.jpe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jpeg"/><Relationship Id="rId4" Type="http://schemas.openxmlformats.org/officeDocument/2006/relationships/image" Target="../media/image22.jpe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26.jpeg"/><Relationship Id="rId10" Type="http://schemas.openxmlformats.org/officeDocument/2006/relationships/image" Target="../media/image32.png"/><Relationship Id="rId4" Type="http://schemas.openxmlformats.org/officeDocument/2006/relationships/image" Target="../media/image22.jpe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4.png"/><Relationship Id="rId4" Type="http://schemas.openxmlformats.org/officeDocument/2006/relationships/image" Target="../media/image31.jpe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14.png"/><Relationship Id="rId10" Type="http://schemas.openxmlformats.org/officeDocument/2006/relationships/image" Target="../media/image39.png"/><Relationship Id="rId4" Type="http://schemas.openxmlformats.org/officeDocument/2006/relationships/image" Target="../media/image31.jpeg"/><Relationship Id="rId9" Type="http://schemas.openxmlformats.org/officeDocument/2006/relationships/image" Target="../media/image12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14.png"/><Relationship Id="rId4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14.png"/><Relationship Id="rId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jpe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2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3714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3559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92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5258" b="40751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192745" y="3393001"/>
            <a:ext cx="6667165" cy="1541373"/>
            <a:chOff x="192745" y="4333262"/>
            <a:chExt cx="6667165" cy="635824"/>
          </a:xfrm>
        </p:grpSpPr>
        <p:sp>
          <p:nvSpPr>
            <p:cNvPr id="52" name="직사각형 51"/>
            <p:cNvSpPr/>
            <p:nvPr/>
          </p:nvSpPr>
          <p:spPr>
            <a:xfrm>
              <a:off x="192745" y="4392683"/>
              <a:ext cx="6667165" cy="5764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4333262"/>
              <a:ext cx="561114" cy="11881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43"/>
                <p:cNvSpPr txBox="1"/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색칠한 부분과 색칠하지 않은 부분은 전체를 똑같이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로 나눈 것 중의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이므로   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입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5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9" r="-789" b="-3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46225"/>
              </p:ext>
            </p:extLst>
          </p:nvPr>
        </p:nvGraphicFramePr>
        <p:xfrm>
          <a:off x="1907704" y="413604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629" t="2130" r="32629" b="38621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411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4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629" t="2130" r="32629" b="38621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192745" y="3393001"/>
            <a:ext cx="6667165" cy="1541373"/>
            <a:chOff x="192745" y="4333262"/>
            <a:chExt cx="6667165" cy="635824"/>
          </a:xfrm>
        </p:grpSpPr>
        <p:sp>
          <p:nvSpPr>
            <p:cNvPr id="64" name="직사각형 63"/>
            <p:cNvSpPr/>
            <p:nvPr/>
          </p:nvSpPr>
          <p:spPr>
            <a:xfrm>
              <a:off x="192745" y="4392683"/>
              <a:ext cx="6667165" cy="5764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38478" y="4333262"/>
              <a:ext cx="561114" cy="11881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3"/>
                <p:cNvSpPr txBox="1"/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색칠한 부분은 전체를 똑같이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로 나눈 것 중의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이므로 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고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, 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색칠하지 않은 </a:t>
                  </a:r>
                  <a:r>
                    <a:rPr lang="ko-KR" altLang="en-US" sz="1800" spc="-150">
                      <a:latin typeface="맑은 고딕" pitchFamily="50" charset="-127"/>
                      <a:ea typeface="맑은 고딕" pitchFamily="50" charset="-127"/>
                    </a:rPr>
                    <a:t>부분은 </a:t>
                  </a:r>
                  <a:r>
                    <a:rPr lang="ko-KR" altLang="en-US" sz="1800" spc="-150" smtClean="0">
                      <a:latin typeface="맑은 고딕" pitchFamily="50" charset="-127"/>
                      <a:ea typeface="맑은 고딕" pitchFamily="50" charset="-127"/>
                    </a:rPr>
                    <a:t>    입니다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6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9" r="-789" b="-3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20764"/>
              </p:ext>
            </p:extLst>
          </p:nvPr>
        </p:nvGraphicFramePr>
        <p:xfrm>
          <a:off x="5877277" y="3753370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6376"/>
              </p:ext>
            </p:extLst>
          </p:nvPr>
        </p:nvGraphicFramePr>
        <p:xfrm>
          <a:off x="2663788" y="414941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777" t="-39" r="-1519" b="40790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457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909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7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2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71066" b="50000"/>
          <a:stretch/>
        </p:blipFill>
        <p:spPr>
          <a:xfrm>
            <a:off x="2428006" y="2000029"/>
            <a:ext cx="2563658" cy="1647344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45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35533" t="198" r="35533" b="49802"/>
          <a:stretch/>
        </p:blipFill>
        <p:spPr>
          <a:xfrm>
            <a:off x="2428006" y="2000029"/>
            <a:ext cx="2563658" cy="1647344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988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5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09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71066" t="952" b="49048"/>
          <a:stretch/>
        </p:blipFill>
        <p:spPr>
          <a:xfrm>
            <a:off x="2428006" y="2000029"/>
            <a:ext cx="2563658" cy="1647344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954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5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978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777" t="-39" r="-1519" b="40790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909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7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92745" y="3393001"/>
            <a:ext cx="6667165" cy="1541373"/>
            <a:chOff x="192745" y="4333262"/>
            <a:chExt cx="6667165" cy="635824"/>
          </a:xfrm>
        </p:grpSpPr>
        <p:sp>
          <p:nvSpPr>
            <p:cNvPr id="66" name="직사각형 65"/>
            <p:cNvSpPr/>
            <p:nvPr/>
          </p:nvSpPr>
          <p:spPr>
            <a:xfrm>
              <a:off x="192745" y="4392683"/>
              <a:ext cx="6667165" cy="5764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38478" y="4333262"/>
              <a:ext cx="561114" cy="11881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43"/>
                <p:cNvSpPr txBox="1"/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색칠한 부분은 전체를 똑같이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로 나눈 것 중의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이므로 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고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, </a:t>
                  </a:r>
                  <a:r>
                    <a:rPr lang="ko-KR" altLang="en-US" sz="1800" spc="-150" dirty="0">
                      <a:latin typeface="맑은 고딕" pitchFamily="50" charset="-127"/>
                      <a:ea typeface="맑은 고딕" pitchFamily="50" charset="-127"/>
                    </a:rPr>
                    <a:t>색칠하지 않은 </a:t>
                  </a:r>
                  <a:r>
                    <a:rPr lang="ko-KR" altLang="en-US" sz="1800" spc="-150">
                      <a:latin typeface="맑은 고딕" pitchFamily="50" charset="-127"/>
                      <a:ea typeface="맑은 고딕" pitchFamily="50" charset="-127"/>
                    </a:rPr>
                    <a:t>부분은 </a:t>
                  </a:r>
                  <a:r>
                    <a:rPr lang="ko-KR" altLang="en-US" sz="1800" spc="-150" smtClean="0">
                      <a:latin typeface="맑은 고딕" pitchFamily="50" charset="-127"/>
                      <a:ea typeface="맑은 고딕" pitchFamily="50" charset="-127"/>
                    </a:rPr>
                    <a:t>    입니다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8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86" y="4496630"/>
                  <a:ext cx="6178854" cy="38410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789" r="-789" b="-3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2884"/>
              </p:ext>
            </p:extLst>
          </p:nvPr>
        </p:nvGraphicFramePr>
        <p:xfrm>
          <a:off x="5877277" y="3753370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1239"/>
              </p:ext>
            </p:extLst>
          </p:nvPr>
        </p:nvGraphicFramePr>
        <p:xfrm>
          <a:off x="2663788" y="414941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1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13" y="3335307"/>
            <a:ext cx="1855062" cy="1028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221" y="3278188"/>
            <a:ext cx="2812664" cy="1085291"/>
          </a:xfrm>
          <a:prstGeom prst="rect">
            <a:avLst/>
          </a:prstGeom>
        </p:spPr>
      </p:pic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881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22" y="33084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221868" y="3497667"/>
            <a:ext cx="468052" cy="646331"/>
            <a:chOff x="1389230" y="3499201"/>
            <a:chExt cx="468052" cy="6463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46" y="33101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6181992" y="3499407"/>
            <a:ext cx="468052" cy="646331"/>
            <a:chOff x="1389230" y="3499201"/>
            <a:chExt cx="468052" cy="646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979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410" y="3087940"/>
            <a:ext cx="2507129" cy="930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458" y="3077769"/>
            <a:ext cx="1718883" cy="940809"/>
          </a:xfrm>
          <a:prstGeom prst="rect">
            <a:avLst/>
          </a:prstGeom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72" y="30097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970218" y="3198990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4" y="30237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6116030" y="3212971"/>
            <a:ext cx="468052" cy="646331"/>
            <a:chOff x="1389230" y="3499201"/>
            <a:chExt cx="468052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170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13" y="3335307"/>
            <a:ext cx="1855062" cy="1028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221" y="3278188"/>
            <a:ext cx="2812664" cy="108529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279961" y="3253181"/>
            <a:ext cx="691523" cy="1110298"/>
            <a:chOff x="1760782" y="3439836"/>
            <a:chExt cx="564003" cy="1017789"/>
          </a:xfrm>
        </p:grpSpPr>
        <p:grpSp>
          <p:nvGrpSpPr>
            <p:cNvPr id="77" name="그룹 76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6245279" y="3196590"/>
            <a:ext cx="691523" cy="1110298"/>
            <a:chOff x="1760782" y="3439836"/>
            <a:chExt cx="564003" cy="1017789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104" name="직선 연결선 103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직사각형 104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92745" y="2727753"/>
            <a:ext cx="6667165" cy="2206575"/>
            <a:chOff x="192745" y="3694646"/>
            <a:chExt cx="6667165" cy="1274440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694646"/>
              <a:ext cx="561114" cy="19492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43"/>
                <p:cNvSpPr txBox="1"/>
                <p:nvPr/>
              </p:nvSpPr>
              <p:spPr>
                <a:xfrm>
                  <a:off x="514055" y="3891279"/>
                  <a:ext cx="6178854" cy="53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색칠한 부분은 전체를 똑같이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으로 나눈 것 중의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이므로  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고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, 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색칠하지 않은 </a:t>
                  </a:r>
                  <a:r>
                    <a:rPr lang="ko-KR" altLang="en-US" sz="1800" spc="-150" smtClean="0">
                      <a:latin typeface="맑은 고딕" pitchFamily="50" charset="-127"/>
                      <a:ea typeface="맑은 고딕" pitchFamily="50" charset="-127"/>
                    </a:rPr>
                    <a:t>부분은     입니다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2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55" y="3891279"/>
                  <a:ext cx="6178854" cy="537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89" r="-394" b="-3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43"/>
                <p:cNvSpPr txBox="1"/>
                <p:nvPr/>
              </p:nvSpPr>
              <p:spPr>
                <a:xfrm>
                  <a:off x="506867" y="4390785"/>
                  <a:ext cx="6178854" cy="537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색칠한 부분은 전체를 똑같이 </a:t>
                  </a:r>
                  <a:r>
                    <a:rPr lang="en-US" altLang="ko-KR" sz="1800" spc="-150" dirty="0"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로 나눈 것 중의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이므로  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고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, 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색칠하지 </a:t>
                  </a:r>
                  <a:r>
                    <a:rPr lang="ko-KR" altLang="en-US" sz="1800" spc="-150" smtClean="0">
                      <a:latin typeface="맑은 고딕" pitchFamily="50" charset="-127"/>
                      <a:ea typeface="맑은 고딕" pitchFamily="50" charset="-127"/>
                    </a:rPr>
                    <a:t>않은 부분은      입니다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3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67" y="4390785"/>
                  <a:ext cx="6178854" cy="53780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9" r="-789" b="-3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3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3" y="31402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93155"/>
              </p:ext>
            </p:extLst>
          </p:nvPr>
        </p:nvGraphicFramePr>
        <p:xfrm>
          <a:off x="6101263" y="3018868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53405"/>
              </p:ext>
            </p:extLst>
          </p:nvPr>
        </p:nvGraphicFramePr>
        <p:xfrm>
          <a:off x="2971408" y="344483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67718"/>
              </p:ext>
            </p:extLst>
          </p:nvPr>
        </p:nvGraphicFramePr>
        <p:xfrm>
          <a:off x="5877277" y="389705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2864"/>
              </p:ext>
            </p:extLst>
          </p:nvPr>
        </p:nvGraphicFramePr>
        <p:xfrm>
          <a:off x="2699792" y="4286590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보고 전체를 완성하고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그린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\lesson06\ops\ms_lesson06\ms_31_6_03_05_01.html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정답 그림 나타날 때 함께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 색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471" y="2576833"/>
            <a:ext cx="4868731" cy="1464235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08" y="1985363"/>
            <a:ext cx="1115055" cy="84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552016" y="1970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8" y="2672916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1069463" y="2526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72777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49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42388" y="3068960"/>
            <a:ext cx="249392" cy="540060"/>
          </a:xfrm>
          <a:prstGeom prst="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585851" y="3056504"/>
            <a:ext cx="249392" cy="540060"/>
          </a:xfrm>
          <a:prstGeom prst="rect">
            <a:avLst/>
          </a:prstGeom>
          <a:solidFill>
            <a:srgbClr val="FEE3C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81618"/>
              </p:ext>
            </p:extLst>
          </p:nvPr>
        </p:nvGraphicFramePr>
        <p:xfrm>
          <a:off x="2323068" y="3002665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93639"/>
              </p:ext>
            </p:extLst>
          </p:nvPr>
        </p:nvGraphicFramePr>
        <p:xfrm>
          <a:off x="4540304" y="3002665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97" y="4052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284243" y="4241472"/>
            <a:ext cx="468052" cy="646331"/>
            <a:chOff x="1389230" y="3499201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4427984" y="4210002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38" y="40811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2062845" y="4095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4243766" y="4106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\lesson06\ops\ms_lesson06\ms_31_6_03_05_01.html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3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정답 그림 나타날 때 함께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정답 그림과 함께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그림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보고 전체를 완성하고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그린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08939" y="3546263"/>
            <a:ext cx="52205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328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94" y="2405103"/>
            <a:ext cx="5874072" cy="1537029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08" y="1880828"/>
            <a:ext cx="1115055" cy="84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552016" y="1880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3" y="2452018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202859" y="219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23" y="2409786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115616" y="2978610"/>
            <a:ext cx="360484" cy="540060"/>
          </a:xfrm>
          <a:prstGeom prst="rect">
            <a:avLst/>
          </a:prstGeom>
          <a:solidFill>
            <a:srgbClr val="FEE3C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028697" y="2920102"/>
            <a:ext cx="360484" cy="540060"/>
          </a:xfrm>
          <a:prstGeom prst="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32" y="4024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721178" y="4214148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74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610420" y="4194317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99444"/>
              </p:ext>
            </p:extLst>
          </p:nvPr>
        </p:nvGraphicFramePr>
        <p:xfrm>
          <a:off x="1151842" y="290902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78468"/>
              </p:ext>
            </p:extLst>
          </p:nvPr>
        </p:nvGraphicFramePr>
        <p:xfrm>
          <a:off x="4067944" y="290484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보고 전체를 완성하고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그린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471" y="2576833"/>
            <a:ext cx="4868731" cy="1464235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08" y="1985363"/>
            <a:ext cx="1115055" cy="84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8" y="2672916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72777"/>
            <a:ext cx="358813" cy="2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2014841" y="3981014"/>
            <a:ext cx="691523" cy="1110298"/>
            <a:chOff x="1760782" y="3439836"/>
            <a:chExt cx="564003" cy="1017789"/>
          </a:xfrm>
        </p:grpSpPr>
        <p:grpSp>
          <p:nvGrpSpPr>
            <p:cNvPr id="86" name="그룹 85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직사각형 89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3" name="그룹 92"/>
          <p:cNvGrpSpPr/>
          <p:nvPr/>
        </p:nvGrpSpPr>
        <p:grpSpPr>
          <a:xfrm>
            <a:off x="4720307" y="3981014"/>
            <a:ext cx="691523" cy="1110298"/>
            <a:chOff x="1760782" y="3439836"/>
            <a:chExt cx="564003" cy="1017789"/>
          </a:xfrm>
        </p:grpSpPr>
        <p:grpSp>
          <p:nvGrpSpPr>
            <p:cNvPr id="95" name="그룹 94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직사각형 98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693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explan.svg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192745" y="2727756"/>
            <a:ext cx="6667165" cy="2206576"/>
            <a:chOff x="192745" y="3694646"/>
            <a:chExt cx="6667165" cy="1274440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94646"/>
              <a:ext cx="561114" cy="19492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43"/>
                <p:cNvSpPr txBox="1"/>
                <p:nvPr/>
              </p:nvSpPr>
              <p:spPr>
                <a:xfrm>
                  <a:off x="898810" y="3992554"/>
                  <a:ext cx="5660483" cy="216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은 전체의    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만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큼이므로       만큼 더 그려야 합니다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5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10" y="3992554"/>
                  <a:ext cx="5660483" cy="21631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61" t="-6452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3"/>
                <p:cNvSpPr txBox="1"/>
                <p:nvPr/>
              </p:nvSpPr>
              <p:spPr>
                <a:xfrm>
                  <a:off x="1102695" y="4428908"/>
                  <a:ext cx="5627714" cy="216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은 전체의       </a:t>
                  </a:r>
                  <a14:m>
                    <m:oMath xmlns:m="http://schemas.openxmlformats.org/officeDocument/2006/math"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만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큼이므로       만큼 더 그려야 합니다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7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95" y="4428908"/>
                  <a:ext cx="5627714" cy="21631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" t="-6557" b="-262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3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3" y="33188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948" y="3094405"/>
            <a:ext cx="369588" cy="6594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7564" y="3212976"/>
            <a:ext cx="220563" cy="468052"/>
          </a:xfrm>
          <a:prstGeom prst="rect">
            <a:avLst/>
          </a:prstGeom>
          <a:solidFill>
            <a:srgbClr val="E9DC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435" y="3897052"/>
            <a:ext cx="595606" cy="6021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2741" y="4009824"/>
            <a:ext cx="212947" cy="391284"/>
          </a:xfrm>
          <a:prstGeom prst="rect">
            <a:avLst/>
          </a:prstGeom>
          <a:solidFill>
            <a:srgbClr val="FEE3C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65035"/>
              </p:ext>
            </p:extLst>
          </p:nvPr>
        </p:nvGraphicFramePr>
        <p:xfrm>
          <a:off x="628726" y="3123133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25527"/>
              </p:ext>
            </p:extLst>
          </p:nvPr>
        </p:nvGraphicFramePr>
        <p:xfrm>
          <a:off x="732222" y="3884497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06429"/>
              </p:ext>
            </p:extLst>
          </p:nvPr>
        </p:nvGraphicFramePr>
        <p:xfrm>
          <a:off x="2054356" y="3123133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0760"/>
              </p:ext>
            </p:extLst>
          </p:nvPr>
        </p:nvGraphicFramePr>
        <p:xfrm>
          <a:off x="3527884" y="3123133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11"/>
              </p:ext>
            </p:extLst>
          </p:nvPr>
        </p:nvGraphicFramePr>
        <p:xfrm>
          <a:off x="2241896" y="3861048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87961"/>
              </p:ext>
            </p:extLst>
          </p:nvPr>
        </p:nvGraphicFramePr>
        <p:xfrm>
          <a:off x="3751570" y="3897386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07120"/>
            <a:ext cx="630727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피자를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   만큼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먹은 피자는 몇 조각인지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088" y="2612500"/>
            <a:ext cx="1963920" cy="18966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349408" y="4649071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46" y="45202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671900" y="4649070"/>
            <a:ext cx="72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109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7048"/>
              </p:ext>
            </p:extLst>
          </p:nvPr>
        </p:nvGraphicFramePr>
        <p:xfrm>
          <a:off x="6228184" y="148478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2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307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유지가 피자를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    만큼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유지가 먹은 피자는 몇 조각인지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2600908"/>
            <a:ext cx="1944216" cy="19125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88694" y="4793087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642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91880" y="4793086"/>
            <a:ext cx="72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507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04683"/>
              </p:ext>
            </p:extLst>
          </p:nvPr>
        </p:nvGraphicFramePr>
        <p:xfrm>
          <a:off x="6048164" y="137677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07120"/>
            <a:ext cx="630727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피자를 똑같이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   만큼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준호가 먹은 피자는 몇 조각인지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088" y="2612500"/>
            <a:ext cx="1963920" cy="18966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349408" y="4649071"/>
            <a:ext cx="3960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46" y="45202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671900" y="4649070"/>
            <a:ext cx="72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03787"/>
              </p:ext>
            </p:extLst>
          </p:nvPr>
        </p:nvGraphicFramePr>
        <p:xfrm>
          <a:off x="6228184" y="148478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2" name="직사각형 4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251520" y="4033425"/>
              <a:ext cx="6432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조각으로 나누어진 피자에서 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만큼은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조각이므로 준호는 피자를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조각 먹었습니다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4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520788"/>
            <a:ext cx="630727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세희는 밭에 채소를 심었습니다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밭의     에는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밭의     에는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상추를 심었을 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심지 않은 부분은 밭 전체의 얼마인지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8" name="타원 107"/>
          <p:cNvSpPr/>
          <p:nvPr/>
        </p:nvSpPr>
        <p:spPr>
          <a:xfrm>
            <a:off x="54439" y="5037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8872" y="5115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8508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34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555776" y="3426236"/>
            <a:ext cx="684076" cy="18278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59931" y="3403800"/>
            <a:ext cx="894954" cy="18278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332" y="3133822"/>
            <a:ext cx="4324255" cy="1555318"/>
          </a:xfrm>
          <a:prstGeom prst="rect">
            <a:avLst/>
          </a:prstGeom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8" y="4581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3364204" y="4770381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5947"/>
              </p:ext>
            </p:extLst>
          </p:nvPr>
        </p:nvGraphicFramePr>
        <p:xfrm>
          <a:off x="4860032" y="148478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01793"/>
              </p:ext>
            </p:extLst>
          </p:nvPr>
        </p:nvGraphicFramePr>
        <p:xfrm>
          <a:off x="1331640" y="1907776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3171"/>
            <a:ext cx="178503" cy="210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992" y="1268760"/>
                <a:ext cx="6602111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예지는 밭에 채소를 심었습니다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밭의      </a:t>
                </a:r>
                <a14:m>
                  <m:oMath xmlns:m="http://schemas.openxmlformats.org/officeDocument/2006/math">
                    <m:r>
                      <a:rPr lang="ko-KR" altLang="en-US" sz="190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토마토를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밭의      에는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상추를 심었을 때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아무것도 심지 않은 부분은 밭 전체의 얼마인지 알아보세요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92" y="1268760"/>
                <a:ext cx="6602111" cy="1416350"/>
              </a:xfrm>
              <a:prstGeom prst="rect">
                <a:avLst/>
              </a:prstGeom>
              <a:blipFill rotWithShape="1">
                <a:blip r:embed="rId7"/>
                <a:stretch>
                  <a:fillRect l="-831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3"/>
          <p:cNvSpPr/>
          <p:nvPr/>
        </p:nvSpPr>
        <p:spPr>
          <a:xfrm>
            <a:off x="2254659" y="3280910"/>
            <a:ext cx="767417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26966" y="3280910"/>
            <a:ext cx="1105074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2996952"/>
            <a:ext cx="4922688" cy="1944766"/>
          </a:xfrm>
          <a:prstGeom prst="rect">
            <a:avLst/>
          </a:prstGeom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333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8" y="47176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3364204" y="4906905"/>
            <a:ext cx="468052" cy="646331"/>
            <a:chOff x="1389230" y="3499201"/>
            <a:chExt cx="468052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7560"/>
              </p:ext>
            </p:extLst>
          </p:nvPr>
        </p:nvGraphicFramePr>
        <p:xfrm>
          <a:off x="4680012" y="1232756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33202"/>
              </p:ext>
            </p:extLst>
          </p:nvPr>
        </p:nvGraphicFramePr>
        <p:xfrm>
          <a:off x="1151384" y="1672522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520788"/>
            <a:ext cx="630727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세희는 밭에 채소를 심었습니다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밭의     에는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밭의     에는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상추를 심었을 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심지 않은 부분은 밭 전체의 얼마인지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모서리가 둥근 직사각형 67"/>
          <p:cNvSpPr/>
          <p:nvPr/>
        </p:nvSpPr>
        <p:spPr>
          <a:xfrm>
            <a:off x="2555776" y="3426236"/>
            <a:ext cx="684076" cy="18278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59931" y="3403800"/>
            <a:ext cx="894954" cy="18278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332" y="3133822"/>
            <a:ext cx="4324255" cy="1555318"/>
          </a:xfrm>
          <a:prstGeom prst="rect">
            <a:avLst/>
          </a:prstGeom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68538" y="116632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8" y="4581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3364204" y="4770381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1511"/>
              </p:ext>
            </p:extLst>
          </p:nvPr>
        </p:nvGraphicFramePr>
        <p:xfrm>
          <a:off x="4860032" y="1484784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74860"/>
              </p:ext>
            </p:extLst>
          </p:nvPr>
        </p:nvGraphicFramePr>
        <p:xfrm>
          <a:off x="1331640" y="1907776"/>
          <a:ext cx="288032" cy="64773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359532" y="3969060"/>
              <a:ext cx="57495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심지 않은 부분은 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만큼이므로 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22375"/>
              </p:ext>
            </p:extLst>
          </p:nvPr>
        </p:nvGraphicFramePr>
        <p:xfrm>
          <a:off x="971600" y="4336609"/>
          <a:ext cx="288032" cy="6463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4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965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4" y="2242219"/>
            <a:ext cx="6741559" cy="22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526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부분과 먹은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391" y="2081191"/>
            <a:ext cx="2104520" cy="1923873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33323" y="4394514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992" y="4415943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3033265" y="4292832"/>
            <a:ext cx="468052" cy="646331"/>
            <a:chOff x="1389230" y="3499201"/>
            <a:chExt cx="468052" cy="6463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55" y="4131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6157858" y="4301359"/>
            <a:ext cx="468052" cy="646331"/>
            <a:chOff x="1389230" y="3499201"/>
            <a:chExt cx="468052" cy="64633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48" y="41405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1" y="4489089"/>
            <a:ext cx="178503" cy="210959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4" y="451051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부분과 먹은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391" y="2081191"/>
            <a:ext cx="2104520" cy="1923873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33323" y="4394514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992" y="4415943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3033265" y="4292832"/>
            <a:ext cx="468052" cy="646331"/>
            <a:chOff x="1389230" y="3499201"/>
            <a:chExt cx="468052" cy="6463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55" y="4131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6157858" y="4301359"/>
            <a:ext cx="468052" cy="646331"/>
            <a:chOff x="1389230" y="3499201"/>
            <a:chExt cx="468052" cy="64633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48" y="41405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1" y="4489089"/>
            <a:ext cx="178503" cy="210959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4" y="4510517"/>
            <a:ext cx="178503" cy="21095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192745" y="2934743"/>
            <a:ext cx="6667165" cy="2034342"/>
            <a:chOff x="192745" y="4000925"/>
            <a:chExt cx="6667165" cy="968161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81934"/>
              <a:ext cx="6667165" cy="8871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52766" y="4000925"/>
              <a:ext cx="561114" cy="16201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494586" y="4219011"/>
              <a:ext cx="6178854" cy="4394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남은 부분은 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전체의    </a:t>
              </a:r>
              <a:endParaRPr lang="en-US" altLang="ko-KR" sz="1800" spc="-15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먹은 부분은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전체의 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" y="35530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32053"/>
              </p:ext>
            </p:extLst>
          </p:nvPr>
        </p:nvGraphicFramePr>
        <p:xfrm>
          <a:off x="541084" y="375303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60404"/>
              </p:ext>
            </p:extLst>
          </p:nvPr>
        </p:nvGraphicFramePr>
        <p:xfrm>
          <a:off x="3239852" y="37666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890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부분과 먹은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808" y="2240867"/>
            <a:ext cx="3019267" cy="138620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633755" y="4411128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67719" y="4417948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5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4" y="41459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2968319" y="4277699"/>
            <a:ext cx="468052" cy="646331"/>
            <a:chOff x="1389230" y="3499201"/>
            <a:chExt cx="468052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72" y="417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6208679" y="4294837"/>
            <a:ext cx="468052" cy="646331"/>
            <a:chOff x="1389230" y="3499201"/>
            <a:chExt cx="468052" cy="64633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1" y="4489089"/>
            <a:ext cx="178503" cy="210959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4" y="451051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73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부분과 먹은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62" y="1895502"/>
            <a:ext cx="5764329" cy="15284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24536" y="3532619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184" y="4421133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1299" y="3481844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04947" y="4411467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19982" y="3392470"/>
            <a:ext cx="468052" cy="646331"/>
            <a:chOff x="1389230" y="3499201"/>
            <a:chExt cx="468052" cy="6463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72" y="323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719982" y="4302112"/>
            <a:ext cx="468052" cy="646331"/>
            <a:chOff x="1389230" y="3499201"/>
            <a:chExt cx="468052" cy="6463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72" y="41412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6069438" y="3358733"/>
            <a:ext cx="468052" cy="646331"/>
            <a:chOff x="1389230" y="3499201"/>
            <a:chExt cx="468052" cy="64633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628" y="3197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6069893" y="4294837"/>
            <a:ext cx="468052" cy="646331"/>
            <a:chOff x="1389230" y="3499201"/>
            <a:chExt cx="468052" cy="64633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083" y="4133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8" y="361562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2" y="45115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11" y="358188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11" y="45115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부분과 먹은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808" y="2240867"/>
            <a:ext cx="3019267" cy="138620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633755" y="4411128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67719" y="4417948"/>
            <a:ext cx="24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먹은 부분은 전체의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5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4" y="41459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2968319" y="4277699"/>
            <a:ext cx="468052" cy="646331"/>
            <a:chOff x="1389230" y="3499201"/>
            <a:chExt cx="468052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72" y="417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6208679" y="4294837"/>
            <a:ext cx="468052" cy="646331"/>
            <a:chOff x="1389230" y="3499201"/>
            <a:chExt cx="468052" cy="64633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1" y="4489089"/>
            <a:ext cx="178503" cy="210959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4" y="4510517"/>
            <a:ext cx="178503" cy="21095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192745" y="2934743"/>
            <a:ext cx="6667165" cy="2034342"/>
            <a:chOff x="192745" y="4000925"/>
            <a:chExt cx="6667165" cy="968161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81934"/>
              <a:ext cx="6667165" cy="8871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52766" y="4000925"/>
              <a:ext cx="561114" cy="16201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494586" y="4219011"/>
              <a:ext cx="6178854" cy="4394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남은 부분은 전체를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나눈 것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중의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이므로 전체의    </a:t>
              </a:r>
              <a:endParaRPr lang="en-US" altLang="ko-KR" sz="1800" spc="-15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먹은 부분은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전체의 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" y="35530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82756"/>
              </p:ext>
            </p:extLst>
          </p:nvPr>
        </p:nvGraphicFramePr>
        <p:xfrm>
          <a:off x="541084" y="375303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17463"/>
              </p:ext>
            </p:extLst>
          </p:nvPr>
        </p:nvGraphicFramePr>
        <p:xfrm>
          <a:off x="3239852" y="37666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6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5258" b="40751"/>
          <a:stretch/>
        </p:blipFill>
        <p:spPr>
          <a:xfrm>
            <a:off x="2323947" y="1900041"/>
            <a:ext cx="3024184" cy="19250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부분과 색칠하지 않은 부분을 분수로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357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19621" y="5328636"/>
            <a:ext cx="2096395" cy="263186"/>
            <a:chOff x="319554" y="1245924"/>
            <a:chExt cx="3376268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2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155" y="129815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1098640" y="4259240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3362" y="4309094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6" y="39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2512752" y="4139039"/>
            <a:ext cx="468052" cy="646331"/>
            <a:chOff x="1389230" y="3499201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7" y="3985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5565503" y="4174311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41584</TotalTime>
  <Words>2527</Words>
  <Application>Microsoft Office PowerPoint</Application>
  <PresentationFormat>화면 슬라이드 쇼(4:3)</PresentationFormat>
  <Paragraphs>832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7272</cp:revision>
  <dcterms:created xsi:type="dcterms:W3CDTF">2008-07-15T12:19:11Z</dcterms:created>
  <dcterms:modified xsi:type="dcterms:W3CDTF">2022-03-08T05:42:42Z</dcterms:modified>
</cp:coreProperties>
</file>