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454" r:id="rId9"/>
    <p:sldId id="1097" r:id="rId10"/>
    <p:sldId id="1351" r:id="rId11"/>
    <p:sldId id="1465" r:id="rId12"/>
    <p:sldId id="1456" r:id="rId13"/>
    <p:sldId id="1457" r:id="rId14"/>
    <p:sldId id="1386" r:id="rId15"/>
    <p:sldId id="1312" r:id="rId16"/>
    <p:sldId id="1443" r:id="rId17"/>
    <p:sldId id="1453" r:id="rId18"/>
    <p:sldId id="1313" r:id="rId19"/>
    <p:sldId id="1297" r:id="rId20"/>
    <p:sldId id="1315" r:id="rId21"/>
    <p:sldId id="1316" r:id="rId22"/>
    <p:sldId id="1366" r:id="rId23"/>
    <p:sldId id="1367" r:id="rId24"/>
    <p:sldId id="1466" r:id="rId25"/>
    <p:sldId id="1368" r:id="rId26"/>
    <p:sldId id="1467" r:id="rId27"/>
    <p:sldId id="1369" r:id="rId28"/>
    <p:sldId id="1460" r:id="rId29"/>
    <p:sldId id="1370" r:id="rId30"/>
    <p:sldId id="1461" r:id="rId31"/>
    <p:sldId id="1371" r:id="rId32"/>
    <p:sldId id="1462" r:id="rId33"/>
    <p:sldId id="1372" r:id="rId34"/>
    <p:sldId id="1463" r:id="rId35"/>
    <p:sldId id="1422" r:id="rId36"/>
    <p:sldId id="1468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DE"/>
    <a:srgbClr val="FFFFCC"/>
    <a:srgbClr val="FF99CC"/>
    <a:srgbClr val="FF0000"/>
    <a:srgbClr val="F6F07C"/>
    <a:srgbClr val="F6FC10"/>
    <a:srgbClr val="F4EAE4"/>
    <a:srgbClr val="D4AE88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195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3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4.jpe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5" Type="http://schemas.openxmlformats.org/officeDocument/2006/relationships/image" Target="../media/image7.pn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62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.png"/><Relationship Id="rId21" Type="http://schemas.openxmlformats.org/officeDocument/2006/relationships/image" Target="../media/image64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5" Type="http://schemas.openxmlformats.org/officeDocument/2006/relationships/image" Target="../media/image66.png"/><Relationship Id="rId2" Type="http://schemas.openxmlformats.org/officeDocument/2006/relationships/image" Target="../media/image36.png"/><Relationship Id="rId16" Type="http://schemas.openxmlformats.org/officeDocument/2006/relationships/image" Target="../media/image5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7.png"/><Relationship Id="rId24" Type="http://schemas.openxmlformats.org/officeDocument/2006/relationships/image" Target="../media/image65.png"/><Relationship Id="rId15" Type="http://schemas.openxmlformats.org/officeDocument/2006/relationships/image" Target="../media/image7.png"/><Relationship Id="rId23" Type="http://schemas.openxmlformats.org/officeDocument/2006/relationships/image" Target="../media/image640.png"/><Relationship Id="rId10" Type="http://schemas.openxmlformats.org/officeDocument/2006/relationships/image" Target="../media/image56.png"/><Relationship Id="rId19" Type="http://schemas.openxmlformats.org/officeDocument/2006/relationships/image" Target="../media/image62.png"/><Relationship Id="rId9" Type="http://schemas.openxmlformats.org/officeDocument/2006/relationships/image" Target="../media/image62.png"/><Relationship Id="rId14" Type="http://schemas.openxmlformats.org/officeDocument/2006/relationships/image" Target="../media/image60.png"/><Relationship Id="rId22" Type="http://schemas.openxmlformats.org/officeDocument/2006/relationships/image" Target="../media/image6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68.png"/><Relationship Id="rId12" Type="http://schemas.openxmlformats.org/officeDocument/2006/relationships/image" Target="../media/image6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630.png"/><Relationship Id="rId5" Type="http://schemas.openxmlformats.org/officeDocument/2006/relationships/image" Target="../media/image55.png"/><Relationship Id="rId15" Type="http://schemas.openxmlformats.org/officeDocument/2006/relationships/image" Target="../media/image67.png"/><Relationship Id="rId4" Type="http://schemas.openxmlformats.org/officeDocument/2006/relationships/image" Target="../media/image6.png"/><Relationship Id="rId9" Type="http://schemas.openxmlformats.org/officeDocument/2006/relationships/image" Target="../media/image64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7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1.png"/><Relationship Id="rId3" Type="http://schemas.openxmlformats.org/officeDocument/2006/relationships/image" Target="../media/image6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55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6.png"/><Relationship Id="rId9" Type="http://schemas.openxmlformats.org/officeDocument/2006/relationships/image" Target="../media/image8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4" Type="http://schemas.openxmlformats.org/officeDocument/2006/relationships/image" Target="../media/image55.png"/><Relationship Id="rId9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4.png"/><Relationship Id="rId10" Type="http://schemas.openxmlformats.org/officeDocument/2006/relationships/image" Target="../media/image83.png"/><Relationship Id="rId4" Type="http://schemas.openxmlformats.org/officeDocument/2006/relationships/image" Target="../media/image55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7.png"/><Relationship Id="rId3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5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57.png"/><Relationship Id="rId5" Type="http://schemas.openxmlformats.org/officeDocument/2006/relationships/image" Target="../media/image86.png"/><Relationship Id="rId15" Type="http://schemas.openxmlformats.org/officeDocument/2006/relationships/image" Target="../media/image860.png"/><Relationship Id="rId10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62.png"/><Relationship Id="rId1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7.png"/><Relationship Id="rId18" Type="http://schemas.openxmlformats.org/officeDocument/2006/relationships/image" Target="../media/image87.png"/><Relationship Id="rId3" Type="http://schemas.openxmlformats.org/officeDocument/2006/relationships/image" Target="../media/image36.png"/><Relationship Id="rId21" Type="http://schemas.openxmlformats.org/officeDocument/2006/relationships/image" Target="../media/image880.png"/><Relationship Id="rId12" Type="http://schemas.openxmlformats.org/officeDocument/2006/relationships/image" Target="../media/image58.png"/><Relationship Id="rId17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image" Target="../media/image61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7.png"/><Relationship Id="rId15" Type="http://schemas.openxmlformats.org/officeDocument/2006/relationships/image" Target="../media/image860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9" Type="http://schemas.openxmlformats.org/officeDocument/2006/relationships/image" Target="../media/image62.png"/><Relationship Id="rId14" Type="http://schemas.openxmlformats.org/officeDocument/2006/relationships/image" Target="../media/image60.png"/><Relationship Id="rId22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7-07-0-0-0-0&amp;classno=MM_31_04/suh_0301_06_0007/suh_0301_06_0007_401_1.html" TargetMode="Externa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53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3001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94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4499992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196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0124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6927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3506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866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6_6_03_01.svg / 6_6_03_02.svg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36006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2808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65045" y="1847866"/>
            <a:ext cx="6883219" cy="3559318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152945" y="2763429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-36512" y="2889442"/>
            <a:ext cx="24848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저희 </a:t>
            </a:r>
            <a:r>
              <a:rPr lang="ko-KR" altLang="en-US" sz="1400" spc="-150" dirty="0" err="1">
                <a:latin typeface="맑은 고딕" pitchFamily="50" charset="-127"/>
                <a:ea typeface="맑은 고딕" pitchFamily="50" charset="-127"/>
              </a:rPr>
              <a:t>모둠에서는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의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끈을 똑같이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나누어 그중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팔찌를 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4833465" y="1835077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644008" y="2096773"/>
            <a:ext cx="248487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사용한 끈이 얼마만큼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인지 여러 가지 방법으로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나타내 볼까요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680" y="1835077"/>
            <a:ext cx="3472204" cy="1000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71705" y="174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712599" y="1847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67582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끈은 색칠 안되어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색칠함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박스로 색칠됨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끈만큼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143857" y="17683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4463988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196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0124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6927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5253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32808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40634" y="3296143"/>
            <a:ext cx="6355602" cy="980706"/>
            <a:chOff x="323528" y="2400679"/>
            <a:chExt cx="6355602" cy="9807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2" y="2400679"/>
              <a:ext cx="6168362" cy="96140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23528" y="310496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76156" y="3104964"/>
              <a:ext cx="702974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(m)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4CB77C9-0D82-46B0-A000-146ED753D872}"/>
              </a:ext>
            </a:extLst>
          </p:cNvPr>
          <p:cNvSpPr/>
          <p:nvPr/>
        </p:nvSpPr>
        <p:spPr>
          <a:xfrm>
            <a:off x="279384" y="3339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922" y="3368373"/>
            <a:ext cx="3329108" cy="572095"/>
          </a:xfrm>
          <a:prstGeom prst="rect">
            <a:avLst/>
          </a:prstGeom>
          <a:solidFill>
            <a:schemeClr val="accent5">
              <a:lumMod val="60000"/>
              <a:lumOff val="40000"/>
              <a:alpha val="6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03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6_6_03_01.svg / 6_6_03_02.svg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57" y="3520836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587493" y="3376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0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타원 46"/>
          <p:cNvSpPr/>
          <p:nvPr/>
        </p:nvSpPr>
        <p:spPr>
          <a:xfrm>
            <a:off x="6687730" y="507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1496C43-F662-4D6E-8314-8D40E988359A}"/>
              </a:ext>
            </a:extLst>
          </p:cNvPr>
          <p:cNvGrpSpPr/>
          <p:nvPr/>
        </p:nvGrpSpPr>
        <p:grpSpPr>
          <a:xfrm>
            <a:off x="3219449" y="2420888"/>
            <a:ext cx="956507" cy="1003469"/>
            <a:chOff x="918959" y="4264192"/>
            <a:chExt cx="956507" cy="100346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F87D64A-D91D-4164-9830-569956831E33}"/>
                </a:ext>
              </a:extLst>
            </p:cNvPr>
            <p:cNvGrpSpPr/>
            <p:nvPr/>
          </p:nvGrpSpPr>
          <p:grpSpPr>
            <a:xfrm>
              <a:off x="918959" y="4264192"/>
              <a:ext cx="956507" cy="1001012"/>
              <a:chOff x="1765637" y="4066732"/>
              <a:chExt cx="956507" cy="100101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0E38ED1D-C58E-4019-8B92-5D6E8D9A8EDA}"/>
                  </a:ext>
                </a:extLst>
              </p:cNvPr>
              <p:cNvSpPr/>
              <p:nvPr/>
            </p:nvSpPr>
            <p:spPr bwMode="auto">
              <a:xfrm>
                <a:off x="1765637" y="4276818"/>
                <a:ext cx="697891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xmlns="" id="{9DEFAD3A-8B40-4761-86E2-71EE59500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144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B4444D3-11F7-41A1-9716-B7F5B2B0B27D}"/>
                </a:ext>
              </a:extLst>
            </p:cNvPr>
            <p:cNvSpPr txBox="1"/>
            <p:nvPr/>
          </p:nvSpPr>
          <p:spPr>
            <a:xfrm>
              <a:off x="1019627" y="4867551"/>
              <a:ext cx="487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91DE2-57A8-4F88-B184-5A1F4BD193CF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6C0C2802-7749-4166-85C3-368F0E29C846}"/>
                </a:ext>
              </a:extLst>
            </p:cNvPr>
            <p:cNvCxnSpPr/>
            <p:nvPr/>
          </p:nvCxnSpPr>
          <p:spPr bwMode="auto">
            <a:xfrm>
              <a:off x="1048579" y="4862120"/>
              <a:ext cx="430843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31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1"/>
            <a:ext cx="6918956" cy="763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xmlns="" id="{2D9E964E-8E34-4CCB-ADE7-71F26C9A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077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6788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분수가 아닌 다른 방법으로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A2B031B-5F99-4B81-A8C4-042643ACCD15}"/>
              </a:ext>
            </a:extLst>
          </p:cNvPr>
          <p:cNvGrpSpPr/>
          <p:nvPr/>
        </p:nvGrpSpPr>
        <p:grpSpPr>
          <a:xfrm>
            <a:off x="1262484" y="4060911"/>
            <a:ext cx="4553522" cy="556221"/>
            <a:chOff x="-3955089" y="4175320"/>
            <a:chExt cx="4553522" cy="55622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F846CF31-A2FF-464E-96A7-C05476BCF1A4}"/>
                </a:ext>
              </a:extLst>
            </p:cNvPr>
            <p:cNvSpPr/>
            <p:nvPr/>
          </p:nvSpPr>
          <p:spPr bwMode="auto">
            <a:xfrm>
              <a:off x="-3955089" y="4329100"/>
              <a:ext cx="437518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으로 나타낼 수 있을 것 같습니다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FD9DEFE0-EF60-4937-859C-9CDE1B9D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433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22" y="42762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1151620" y="4058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15580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35066" y="1354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84650" y="2960948"/>
            <a:ext cx="6355602" cy="980706"/>
            <a:chOff x="323528" y="2400679"/>
            <a:chExt cx="6355602" cy="9807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052" y="2400679"/>
              <a:ext cx="6168362" cy="961409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323528" y="3104964"/>
              <a:ext cx="474558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76156" y="3104964"/>
              <a:ext cx="702974" cy="2764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(m)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719938" y="3033178"/>
            <a:ext cx="3329108" cy="572095"/>
          </a:xfrm>
          <a:prstGeom prst="rect">
            <a:avLst/>
          </a:prstGeom>
          <a:solidFill>
            <a:schemeClr val="accent5">
              <a:lumMod val="60000"/>
              <a:lumOff val="40000"/>
              <a:alpha val="6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5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68069"/>
            <a:ext cx="6680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2, 3, …,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,     , …,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   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,    , …,   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,        , …,         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</a:t>
            </a:r>
            <a:endParaRPr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              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,               , …,</a:t>
            </a:r>
            <a:endParaRPr lang="en-US" altLang="ko-KR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</a:t>
            </a:r>
            <a:r>
              <a:rPr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0.1, 0.2, 0.3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같은 수를 </a:t>
            </a:r>
            <a:r>
              <a:rPr lang="ko-KR" altLang="en-US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라 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‘     ‘</a:t>
            </a:r>
            <a:r>
              <a:rPr lang="ko-KR" altLang="en-US" sz="20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     </a:t>
            </a:r>
            <a:r>
              <a:rPr lang="ko-KR" altLang="en-US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20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771800" y="4195772"/>
            <a:ext cx="851100" cy="637384"/>
            <a:chOff x="6176913" y="1609154"/>
            <a:chExt cx="851100" cy="637384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176913" y="1762455"/>
              <a:ext cx="699343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소수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6084476" y="1674628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476" y="1674628"/>
                <a:ext cx="505430" cy="595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51520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270327"/>
                <a:ext cx="505430" cy="595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763828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828" y="2270327"/>
                <a:ext cx="505430" cy="595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547664" y="2270327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270327"/>
                <a:ext cx="505430" cy="595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755576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816932"/>
                <a:ext cx="505430" cy="595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199251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251" y="2816932"/>
                <a:ext cx="505430" cy="595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591233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1233" y="2816932"/>
                <a:ext cx="505430" cy="5956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359631" y="2816932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631" y="2816932"/>
                <a:ext cx="505430" cy="5956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/>
          <p:cNvGrpSpPr/>
          <p:nvPr/>
        </p:nvGrpSpPr>
        <p:grpSpPr>
          <a:xfrm>
            <a:off x="5076096" y="4188003"/>
            <a:ext cx="1153810" cy="637384"/>
            <a:chOff x="5874203" y="1609154"/>
            <a:chExt cx="1153810" cy="637384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74203" y="1762455"/>
              <a:ext cx="1002053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20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소수점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타원 33"/>
          <p:cNvSpPr/>
          <p:nvPr/>
        </p:nvSpPr>
        <p:spPr>
          <a:xfrm>
            <a:off x="2723375" y="2670880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37673" y="2767640"/>
            <a:ext cx="770193" cy="588092"/>
            <a:chOff x="6257820" y="1609154"/>
            <a:chExt cx="770193" cy="58809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0.1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3837811" y="2771403"/>
            <a:ext cx="770193" cy="588092"/>
            <a:chOff x="6257820" y="1609154"/>
            <a:chExt cx="770193" cy="58809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665903" y="2771403"/>
            <a:ext cx="770193" cy="588092"/>
            <a:chOff x="6257820" y="1609154"/>
            <a:chExt cx="770193" cy="58809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5818031" y="2768900"/>
            <a:ext cx="770193" cy="588092"/>
            <a:chOff x="6257820" y="1609154"/>
            <a:chExt cx="770193" cy="588092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7820" y="1804498"/>
              <a:ext cx="618436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903818" y="3248980"/>
            <a:ext cx="1363926" cy="588092"/>
            <a:chOff x="5664087" y="1609154"/>
            <a:chExt cx="1363926" cy="588092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일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2339752" y="3257996"/>
            <a:ext cx="1363926" cy="588092"/>
            <a:chOff x="5664087" y="1609154"/>
            <a:chExt cx="1363926" cy="588092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이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707904" y="3257996"/>
            <a:ext cx="1363926" cy="588092"/>
            <a:chOff x="5664087" y="1609154"/>
            <a:chExt cx="1363926" cy="588092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5440322" y="3257996"/>
            <a:ext cx="1363926" cy="588092"/>
            <a:chOff x="5664087" y="1609154"/>
            <a:chExt cx="1363926" cy="588092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64087" y="1804498"/>
              <a:ext cx="1212170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구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4423844" y="4195772"/>
            <a:ext cx="472192" cy="637384"/>
            <a:chOff x="6555821" y="1609154"/>
            <a:chExt cx="472192" cy="637384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555821" y="1762455"/>
              <a:ext cx="320435" cy="48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000" b="1" dirty="0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2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B74B966-E182-4F80-AF48-CD9AB4F5BBAB}"/>
              </a:ext>
            </a:extLst>
          </p:cNvPr>
          <p:cNvSpPr/>
          <p:nvPr/>
        </p:nvSpPr>
        <p:spPr>
          <a:xfrm>
            <a:off x="5688107" y="110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8270E34-99EC-47AE-8B7A-3AA1A7882E36}"/>
              </a:ext>
            </a:extLst>
          </p:cNvPr>
          <p:cNvSpPr/>
          <p:nvPr/>
        </p:nvSpPr>
        <p:spPr>
          <a:xfrm>
            <a:off x="6467532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16EB058-0762-4662-B06D-642BEA59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AD3D284-756D-40BA-9F60-07256FA4EC3B}"/>
              </a:ext>
            </a:extLst>
          </p:cNvPr>
          <p:cNvSpPr/>
          <p:nvPr/>
        </p:nvSpPr>
        <p:spPr>
          <a:xfrm>
            <a:off x="5918819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A0A17F2-6B6A-4B23-B638-70840CB2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464F22-0918-4F86-8DDF-320D5E255FA1}"/>
              </a:ext>
            </a:extLst>
          </p:cNvPr>
          <p:cNvSpPr txBox="1"/>
          <p:nvPr/>
        </p:nvSpPr>
        <p:spPr>
          <a:xfrm>
            <a:off x="323528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수직선에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각 칸 안에서 상하좌우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점이 반짝이고 드래그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\app\resource\contents\lesson06\ops\6\6_6_05.html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주황 선으로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978918" y="1863874"/>
            <a:ext cx="32483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33181" y="2476981"/>
            <a:ext cx="6679079" cy="1799611"/>
            <a:chOff x="251520" y="2253965"/>
            <a:chExt cx="6679079" cy="17996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696" y="2253965"/>
              <a:ext cx="6611903" cy="17996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24946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946" y="2396626"/>
                  <a:ext cx="611570" cy="4923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직사각형 50"/>
            <p:cNvSpPr/>
            <p:nvPr/>
          </p:nvSpPr>
          <p:spPr>
            <a:xfrm>
              <a:off x="251520" y="3190817"/>
              <a:ext cx="474558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48101" y="3190817"/>
              <a:ext cx="52815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151753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1753" y="2396626"/>
                  <a:ext cx="611570" cy="49231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753798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3798" y="2396626"/>
                  <a:ext cx="611570" cy="49231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377183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7183" y="2396626"/>
                  <a:ext cx="611570" cy="49231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987611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7611" y="2396626"/>
                  <a:ext cx="611570" cy="49231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01277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1277" y="2396626"/>
                  <a:ext cx="611570" cy="49231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26792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6792" y="2396626"/>
                  <a:ext cx="611570" cy="49231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25024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5024" y="2396626"/>
                  <a:ext cx="611570" cy="49231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453548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53548" y="2396626"/>
                  <a:ext cx="611570" cy="49231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6049549" y="2396626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4" name="직사각형 6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49549" y="2396626"/>
                  <a:ext cx="611570" cy="49231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직사각형 64"/>
            <p:cNvSpPr/>
            <p:nvPr/>
          </p:nvSpPr>
          <p:spPr>
            <a:xfrm>
              <a:off x="51451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135804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747872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359940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7200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84076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196144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806363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18431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32348" y="3584867"/>
              <a:ext cx="574215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12A0E64C-A502-4A58-A19D-CD700FD3E663}"/>
                </a:ext>
              </a:extLst>
            </p:cNvPr>
            <p:cNvSpPr/>
            <p:nvPr/>
          </p:nvSpPr>
          <p:spPr>
            <a:xfrm>
              <a:off x="383508" y="3008428"/>
              <a:ext cx="264056" cy="264056"/>
            </a:xfrm>
            <a:prstGeom prst="ellipse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0B74B966-E182-4F80-AF48-CD9AB4F5BBAB}"/>
              </a:ext>
            </a:extLst>
          </p:cNvPr>
          <p:cNvSpPr/>
          <p:nvPr/>
        </p:nvSpPr>
        <p:spPr>
          <a:xfrm>
            <a:off x="209433" y="2393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/>
          <p:cNvSpPr txBox="1"/>
          <p:nvPr/>
        </p:nvSpPr>
        <p:spPr>
          <a:xfrm>
            <a:off x="5227030" y="2118048"/>
            <a:ext cx="138514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0B74B966-E182-4F80-AF48-CD9AB4F5BBAB}"/>
              </a:ext>
            </a:extLst>
          </p:cNvPr>
          <p:cNvSpPr/>
          <p:nvPr/>
        </p:nvSpPr>
        <p:spPr>
          <a:xfrm>
            <a:off x="5043195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76" y="3573016"/>
            <a:ext cx="2159732" cy="51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7" y="2476981"/>
            <a:ext cx="6611903" cy="1799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06607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607" y="2619642"/>
                <a:ext cx="611570" cy="4923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직사각형 144"/>
          <p:cNvSpPr/>
          <p:nvPr/>
        </p:nvSpPr>
        <p:spPr>
          <a:xfrm>
            <a:off x="233181" y="3413833"/>
            <a:ext cx="474558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329762" y="3413833"/>
            <a:ext cx="52815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133414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14" y="2619642"/>
                <a:ext cx="611570" cy="4923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1735459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459" y="2619642"/>
                <a:ext cx="611570" cy="492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2358844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8844" y="2619642"/>
                <a:ext cx="611570" cy="4923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2969272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272" y="2619642"/>
                <a:ext cx="611570" cy="492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582938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938" y="2619642"/>
                <a:ext cx="611570" cy="4923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208453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453" y="2619642"/>
                <a:ext cx="611570" cy="49231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4806685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6685" y="2619642"/>
                <a:ext cx="611570" cy="49231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5435209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209" y="2619642"/>
                <a:ext cx="611570" cy="49231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6031210" y="2619642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1210" y="2619642"/>
                <a:ext cx="611570" cy="49231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직사각형 155"/>
          <p:cNvSpPr/>
          <p:nvPr/>
        </p:nvSpPr>
        <p:spPr>
          <a:xfrm>
            <a:off x="49617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117465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729533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41601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95366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565737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177805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788024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400092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014009" y="3807883"/>
            <a:ext cx="574215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A18C6A4C-DCCC-46FF-9881-37C8DBB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1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464F22-0918-4F86-8DDF-320D5E255FA1}"/>
              </a:ext>
            </a:extLst>
          </p:cNvPr>
          <p:cNvSpPr txBox="1"/>
          <p:nvPr/>
        </p:nvSpPr>
        <p:spPr>
          <a:xfrm>
            <a:off x="389042" y="16843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몇 개인가요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각 칸 안에서 상하좌우 중앙에 위치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52E5BFB-1312-4CE2-90E2-43F466CE9EAD}"/>
              </a:ext>
            </a:extLst>
          </p:cNvPr>
          <p:cNvSpPr/>
          <p:nvPr/>
        </p:nvSpPr>
        <p:spPr>
          <a:xfrm>
            <a:off x="6467532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0120F04-7869-4458-AAFA-803CCC03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E851737-52B8-47FF-8C8F-53D87BFB6C3F}"/>
              </a:ext>
            </a:extLst>
          </p:cNvPr>
          <p:cNvSpPr/>
          <p:nvPr/>
        </p:nvSpPr>
        <p:spPr>
          <a:xfrm>
            <a:off x="5918819" y="12954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D46DD6F-9A35-412A-9479-5D8EAFB0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303" y="12451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108" name="직선 연결선 107"/>
          <p:cNvCxnSpPr/>
          <p:nvPr/>
        </p:nvCxnSpPr>
        <p:spPr bwMode="auto">
          <a:xfrm>
            <a:off x="488799" y="3356992"/>
            <a:ext cx="3659339" cy="295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203027" y="4240931"/>
            <a:ext cx="870404" cy="556221"/>
            <a:chOff x="1704831" y="4175320"/>
            <a:chExt cx="870404" cy="556221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704831" y="4329100"/>
              <a:ext cx="652170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253430" y="224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xmlns="" id="{12A0E64C-A502-4A58-A19D-CD700FD3E663}"/>
              </a:ext>
            </a:extLst>
          </p:cNvPr>
          <p:cNvSpPr/>
          <p:nvPr/>
        </p:nvSpPr>
        <p:spPr>
          <a:xfrm>
            <a:off x="365169" y="3231444"/>
            <a:ext cx="264056" cy="264056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2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분수 또는 소수를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808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xmlns="" id="{44CC7998-3D7A-4276-9D63-AB69DA78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563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FEAC353E-0661-4550-9CED-CD9FF109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4" y="1026210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46532" y="2735733"/>
            <a:ext cx="6334885" cy="1359477"/>
            <a:chOff x="346532" y="1939267"/>
            <a:chExt cx="6334885" cy="13594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47628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6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0270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1235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0590" y="2060848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4857661" y="2461270"/>
            <a:ext cx="623279" cy="837199"/>
            <a:chOff x="1001562" y="4264192"/>
            <a:chExt cx="685607" cy="1013009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172914" y="3449258"/>
            <a:ext cx="642962" cy="556221"/>
            <a:chOff x="1808196" y="4175320"/>
            <a:chExt cx="642962" cy="556221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4325082" y="3449258"/>
            <a:ext cx="642962" cy="556221"/>
            <a:chOff x="1808196" y="4175320"/>
            <a:chExt cx="642962" cy="55622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691339" y="1346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C745A38A-F402-41AC-ABE9-D82C4B3255F0}"/>
              </a:ext>
            </a:extLst>
          </p:cNvPr>
          <p:cNvSpPr/>
          <p:nvPr/>
        </p:nvSpPr>
        <p:spPr>
          <a:xfrm>
            <a:off x="199026" y="268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1457238" y="2505160"/>
            <a:ext cx="623279" cy="837199"/>
            <a:chOff x="1001562" y="4264192"/>
            <a:chExt cx="685607" cy="101300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29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3912BB8-4E35-405D-860C-BB9570540998}"/>
              </a:ext>
            </a:extLst>
          </p:cNvPr>
          <p:cNvSpPr/>
          <p:nvPr/>
        </p:nvSpPr>
        <p:spPr>
          <a:xfrm>
            <a:off x="65312" y="894491"/>
            <a:ext cx="6918956" cy="6635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5" y="1772816"/>
            <a:ext cx="6486525" cy="32670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42835" y="1007440"/>
            <a:ext cx="63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분수와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소수로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904B5D-DF1F-4D74-A155-D83804ED9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366839" y="220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6404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037360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673764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2099285" y="3825044"/>
            <a:ext cx="744523" cy="633472"/>
            <a:chOff x="1736189" y="4098069"/>
            <a:chExt cx="744523" cy="63347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736189" y="4329100"/>
              <a:ext cx="589456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712" y="409806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5737364" y="3861048"/>
            <a:ext cx="742848" cy="613629"/>
            <a:chOff x="1737864" y="4117912"/>
            <a:chExt cx="742848" cy="61362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737864" y="4329100"/>
              <a:ext cx="586106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0712" y="4117912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425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6_6_08_01.svg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6_6_08_02.svg / 6_6_08_03.svg / 6_6_08_04.svg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D7A77C8-CAC7-4F22-9D83-F946AD3D5B62}"/>
              </a:ext>
            </a:extLst>
          </p:cNvPr>
          <p:cNvSpPr/>
          <p:nvPr/>
        </p:nvSpPr>
        <p:spPr bwMode="auto">
          <a:xfrm>
            <a:off x="659124" y="3921816"/>
            <a:ext cx="469790" cy="653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83750EB0-0BB1-463A-9B34-3A5EF5E95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30" y="3764814"/>
            <a:ext cx="327273" cy="2933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3BF1750-9CCB-47BD-A077-352F5E3DF5F3}"/>
              </a:ext>
            </a:extLst>
          </p:cNvPr>
          <p:cNvSpPr txBox="1"/>
          <p:nvPr/>
        </p:nvSpPr>
        <p:spPr>
          <a:xfrm>
            <a:off x="597804" y="4246837"/>
            <a:ext cx="5987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54EA4BD-C27C-4E62-9F39-FABB1FAA9B63}"/>
              </a:ext>
            </a:extLst>
          </p:cNvPr>
          <p:cNvSpPr txBox="1"/>
          <p:nvPr/>
        </p:nvSpPr>
        <p:spPr>
          <a:xfrm>
            <a:off x="625017" y="3918456"/>
            <a:ext cx="544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0ABFD174-A856-4E8C-B4BC-0E98E490FFA0}"/>
              </a:ext>
            </a:extLst>
          </p:cNvPr>
          <p:cNvCxnSpPr/>
          <p:nvPr/>
        </p:nvCxnSpPr>
        <p:spPr bwMode="auto">
          <a:xfrm>
            <a:off x="701016" y="4261873"/>
            <a:ext cx="392526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D7A77C8-CAC7-4F22-9D83-F946AD3D5B62}"/>
              </a:ext>
            </a:extLst>
          </p:cNvPr>
          <p:cNvSpPr/>
          <p:nvPr/>
        </p:nvSpPr>
        <p:spPr bwMode="auto">
          <a:xfrm>
            <a:off x="4320844" y="3928794"/>
            <a:ext cx="469790" cy="6536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83750EB0-0BB1-463A-9B34-3A5EF5E95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850" y="3771792"/>
            <a:ext cx="327273" cy="29338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3BF1750-9CCB-47BD-A077-352F5E3DF5F3}"/>
              </a:ext>
            </a:extLst>
          </p:cNvPr>
          <p:cNvSpPr txBox="1"/>
          <p:nvPr/>
        </p:nvSpPr>
        <p:spPr>
          <a:xfrm>
            <a:off x="4259524" y="4253815"/>
            <a:ext cx="5987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54EA4BD-C27C-4E62-9F39-FABB1FAA9B63}"/>
              </a:ext>
            </a:extLst>
          </p:cNvPr>
          <p:cNvSpPr txBox="1"/>
          <p:nvPr/>
        </p:nvSpPr>
        <p:spPr>
          <a:xfrm>
            <a:off x="4286737" y="3925434"/>
            <a:ext cx="544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0ABFD174-A856-4E8C-B4BC-0E98E490FFA0}"/>
              </a:ext>
            </a:extLst>
          </p:cNvPr>
          <p:cNvCxnSpPr/>
          <p:nvPr/>
        </p:nvCxnSpPr>
        <p:spPr bwMode="auto">
          <a:xfrm>
            <a:off x="4362736" y="4268851"/>
            <a:ext cx="392526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198125" y="3502815"/>
            <a:ext cx="746000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</a:t>
            </a: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2636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057" y="2315478"/>
            <a:ext cx="6017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,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…,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라 쓰고     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              ,               , …, </a:t>
            </a:r>
          </a:p>
          <a:p>
            <a:pPr>
              <a:lnSpc>
                <a:spcPct val="20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      라고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7" y="4378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29072" y="4058821"/>
            <a:ext cx="59898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: 0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1, 0.2, 0.3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07582" y="4254996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소수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94" y="4041068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150246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0246" y="2365249"/>
                <a:ext cx="505430" cy="595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1618298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8298" y="2365249"/>
                <a:ext cx="505430" cy="595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087724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724" y="2365249"/>
                <a:ext cx="505430" cy="595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D1173F8B-932A-43BE-93D2-6CD7CE238724}"/>
                  </a:ext>
                </a:extLst>
              </p:cNvPr>
              <p:cNvSpPr/>
              <p:nvPr/>
            </p:nvSpPr>
            <p:spPr bwMode="auto">
              <a:xfrm>
                <a:off x="2842434" y="2365249"/>
                <a:ext cx="505430" cy="5956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173F8B-932A-43BE-93D2-6CD7CE23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434" y="2365249"/>
                <a:ext cx="505430" cy="595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/>
          <p:cNvGrpSpPr/>
          <p:nvPr/>
        </p:nvGrpSpPr>
        <p:grpSpPr>
          <a:xfrm>
            <a:off x="3654946" y="2260011"/>
            <a:ext cx="757989" cy="575953"/>
            <a:chOff x="2039354" y="2996952"/>
            <a:chExt cx="757989" cy="575953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4462083" y="2260011"/>
            <a:ext cx="757989" cy="575953"/>
            <a:chOff x="2039354" y="2996952"/>
            <a:chExt cx="757989" cy="575953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5187381" y="2260011"/>
            <a:ext cx="757989" cy="575953"/>
            <a:chOff x="2039354" y="2996952"/>
            <a:chExt cx="757989" cy="575953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683568" y="2862576"/>
            <a:ext cx="757989" cy="575953"/>
            <a:chOff x="2039354" y="2996952"/>
            <a:chExt cx="757989" cy="575953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2039354" y="3209206"/>
              <a:ext cx="577969" cy="3636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7343" y="2996952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67685" y="4620006"/>
            <a:ext cx="206888" cy="20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1269157" y="4861731"/>
            <a:ext cx="1019224" cy="4000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81" y="4735929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203999" y="2852936"/>
            <a:ext cx="1276869" cy="588092"/>
            <a:chOff x="5751144" y="1609154"/>
            <a:chExt cx="1276869" cy="588092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5751144" y="1804498"/>
              <a:ext cx="1125113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527370" y="2845489"/>
            <a:ext cx="1267406" cy="588092"/>
            <a:chOff x="5760607" y="1609154"/>
            <a:chExt cx="1267406" cy="58809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760607" y="1804498"/>
              <a:ext cx="1115649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이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4842170" y="2845489"/>
            <a:ext cx="1268390" cy="588092"/>
            <a:chOff x="5759623" y="1609154"/>
            <a:chExt cx="1268390" cy="588092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759623" y="1804498"/>
              <a:ext cx="1116633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80307" y="3433581"/>
            <a:ext cx="1240866" cy="588092"/>
            <a:chOff x="5787147" y="1609154"/>
            <a:chExt cx="1240866" cy="588092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5787147" y="1804498"/>
              <a:ext cx="1089109" cy="392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구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8013" y="1609154"/>
              <a:ext cx="360000" cy="35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7431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팔찌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끈이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얼마만큼인지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사용한 끈이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얼마만큼인지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여러 가지 방법으로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소수와 소수점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217615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0.6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수직선에 분수와 소수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36909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2045" y="3008275"/>
            <a:ext cx="240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68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134~135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709143" y="3640556"/>
            <a:ext cx="12310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7527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058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suh_h_0301_06_0007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_401_1_2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8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0063345-8CD0-4F25-8EE8-4D299B91010A}"/>
              </a:ext>
            </a:extLst>
          </p:cNvPr>
          <p:cNvSpPr/>
          <p:nvPr/>
        </p:nvSpPr>
        <p:spPr>
          <a:xfrm>
            <a:off x="5716001" y="5157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BFE7127-2B17-4E4B-8EE9-1C6897FA194C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6BE76A-2839-49CF-B922-8D6BF9B7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B66DB52A-1AA7-43DF-ABB2-09B888E604A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부분을 분수와 소수로 나타내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358662632" descr="EMB0000a9e43b9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63" y="2454174"/>
            <a:ext cx="1078457" cy="113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36457"/>
              </p:ext>
            </p:extLst>
          </p:nvPr>
        </p:nvGraphicFramePr>
        <p:xfrm>
          <a:off x="3977606" y="2680046"/>
          <a:ext cx="2157080" cy="725126"/>
        </p:xfrm>
        <a:graphic>
          <a:graphicData uri="http://schemas.openxmlformats.org/drawingml/2006/table">
            <a:tbl>
              <a:tblPr/>
              <a:tblGrid>
                <a:gridCol w="431416">
                  <a:extLst>
                    <a:ext uri="{9D8B030D-6E8A-4147-A177-3AD203B41FA5}">
                      <a16:colId xmlns:a16="http://schemas.microsoft.com/office/drawing/2014/main" xmlns="" val="3748204947"/>
                    </a:ext>
                  </a:extLst>
                </a:gridCol>
                <a:gridCol w="431416">
                  <a:extLst>
                    <a:ext uri="{9D8B030D-6E8A-4147-A177-3AD203B41FA5}">
                      <a16:colId xmlns:a16="http://schemas.microsoft.com/office/drawing/2014/main" xmlns="" val="1687345598"/>
                    </a:ext>
                  </a:extLst>
                </a:gridCol>
                <a:gridCol w="431416">
                  <a:extLst>
                    <a:ext uri="{9D8B030D-6E8A-4147-A177-3AD203B41FA5}">
                      <a16:colId xmlns:a16="http://schemas.microsoft.com/office/drawing/2014/main" xmlns="" val="4180167840"/>
                    </a:ext>
                  </a:extLst>
                </a:gridCol>
                <a:gridCol w="431416">
                  <a:extLst>
                    <a:ext uri="{9D8B030D-6E8A-4147-A177-3AD203B41FA5}">
                      <a16:colId xmlns:a16="http://schemas.microsoft.com/office/drawing/2014/main" xmlns="" val="4179710893"/>
                    </a:ext>
                  </a:extLst>
                </a:gridCol>
                <a:gridCol w="431416">
                  <a:extLst>
                    <a:ext uri="{9D8B030D-6E8A-4147-A177-3AD203B41FA5}">
                      <a16:colId xmlns:a16="http://schemas.microsoft.com/office/drawing/2014/main" xmlns="" val="2330644683"/>
                    </a:ext>
                  </a:extLst>
                </a:gridCol>
              </a:tblGrid>
              <a:tr h="362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374905"/>
                  </a:ext>
                </a:extLst>
              </a:tr>
              <a:tr h="3625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897107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1274763" y="4000503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2119157" y="3657417"/>
            <a:ext cx="623279" cy="837199"/>
            <a:chOff x="1001562" y="4264192"/>
            <a:chExt cx="685607" cy="101300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모서리가 둥근 직사각형 76"/>
          <p:cNvSpPr/>
          <p:nvPr/>
        </p:nvSpPr>
        <p:spPr>
          <a:xfrm>
            <a:off x="1274763" y="4648575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119157" y="4639376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0.5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469" y="4425448"/>
            <a:ext cx="360000" cy="355000"/>
          </a:xfrm>
          <a:prstGeom prst="rect">
            <a:avLst/>
          </a:prstGeom>
        </p:spPr>
      </p:pic>
      <p:sp>
        <p:nvSpPr>
          <p:cNvPr id="80" name="모서리가 둥근 직사각형 79"/>
          <p:cNvSpPr/>
          <p:nvPr/>
        </p:nvSpPr>
        <p:spPr>
          <a:xfrm>
            <a:off x="4314462" y="4009352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분수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5158856" y="3666266"/>
            <a:ext cx="623279" cy="837199"/>
            <a:chOff x="1001562" y="4264192"/>
            <a:chExt cx="685607" cy="1013009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모서리가 둥근 직사각형 97"/>
          <p:cNvSpPr/>
          <p:nvPr/>
        </p:nvSpPr>
        <p:spPr>
          <a:xfrm>
            <a:off x="4314462" y="4657424"/>
            <a:ext cx="680981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</a:t>
            </a:r>
            <a:r>
              <a:rPr lang="ko-KR" altLang="en-US" sz="1900" dirty="0" smtClean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</a:t>
            </a:r>
            <a:endParaRPr lang="ko-KR" altLang="en-US" sz="19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158856" y="4648225"/>
            <a:ext cx="699343" cy="384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0.8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4434297"/>
            <a:ext cx="360000" cy="355000"/>
          </a:xfrm>
          <a:prstGeom prst="rect">
            <a:avLst/>
          </a:prstGeom>
        </p:spPr>
      </p:pic>
      <p:sp>
        <p:nvSpPr>
          <p:cNvPr id="4" name="모서리가 둥근 사각형 설명선 3"/>
          <p:cNvSpPr/>
          <p:nvPr/>
        </p:nvSpPr>
        <p:spPr>
          <a:xfrm>
            <a:off x="7056276" y="2348880"/>
            <a:ext cx="1980220" cy="1802693"/>
          </a:xfrm>
          <a:prstGeom prst="wedgeRoundRectCallout">
            <a:avLst>
              <a:gd name="adj1" fmla="val -108136"/>
              <a:gd name="adj2" fmla="val -9888"/>
              <a:gd name="adj3" fmla="val 16667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이미지 필요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 또는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9" name="타원 78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1351" y="2861611"/>
            <a:ext cx="6334885" cy="1359477"/>
            <a:chOff x="346532" y="1939267"/>
            <a:chExt cx="6334885" cy="1359477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62" name="직사각형 61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1475656" y="3601635"/>
            <a:ext cx="642962" cy="556221"/>
            <a:chOff x="1808196" y="4175320"/>
            <a:chExt cx="642962" cy="55622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4348604" y="3601635"/>
            <a:ext cx="642962" cy="556221"/>
            <a:chOff x="1808196" y="4175320"/>
            <a:chExt cx="642962" cy="556221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27" name="타원 126"/>
          <p:cNvSpPr/>
          <p:nvPr/>
        </p:nvSpPr>
        <p:spPr>
          <a:xfrm>
            <a:off x="310836" y="2715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9356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323.JPG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2615956" y="2704150"/>
            <a:ext cx="623279" cy="837199"/>
            <a:chOff x="1001562" y="4264192"/>
            <a:chExt cx="685607" cy="101300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5506253" y="2694235"/>
            <a:ext cx="623279" cy="837199"/>
            <a:chOff x="1001562" y="4264192"/>
            <a:chExt cx="685607" cy="1013009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0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타원 125"/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361351" y="2861611"/>
            <a:ext cx="6334885" cy="1359477"/>
            <a:chOff x="346532" y="1939267"/>
            <a:chExt cx="6334885" cy="1359477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47210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2461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xmlns="" id="{F8158E13-8364-467A-A5EB-809AA6B8CDA3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1475656" y="3601635"/>
            <a:ext cx="642962" cy="556221"/>
            <a:chOff x="1808196" y="4175320"/>
            <a:chExt cx="642962" cy="556221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4348604" y="3601635"/>
            <a:ext cx="642962" cy="556221"/>
            <a:chOff x="1808196" y="4175320"/>
            <a:chExt cx="642962" cy="556221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2615956" y="2874413"/>
            <a:ext cx="469790" cy="666934"/>
            <a:chOff x="1001562" y="4470212"/>
            <a:chExt cx="516769" cy="806989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xmlns="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5506253" y="2864498"/>
            <a:ext cx="469790" cy="666934"/>
            <a:chOff x="1001562" y="4470212"/>
            <a:chExt cx="516769" cy="80698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xmlns="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분수 또는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0F83E5D6-1397-4EC9-90D6-3213708932D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5C4F3-27B2-46B1-8647-3748CAC2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0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0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75934" y="3206569"/>
            <a:ext cx="6667165" cy="2058635"/>
            <a:chOff x="175934" y="3206569"/>
            <a:chExt cx="6667165" cy="2058635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E4AC3F01-1180-43F7-B626-0A35E1B5C833}"/>
                </a:ext>
              </a:extLst>
            </p:cNvPr>
            <p:cNvGrpSpPr/>
            <p:nvPr/>
          </p:nvGrpSpPr>
          <p:grpSpPr>
            <a:xfrm>
              <a:off x="175934" y="3206569"/>
              <a:ext cx="6667165" cy="2058635"/>
              <a:chOff x="179512" y="3304680"/>
              <a:chExt cx="6667165" cy="1968610"/>
            </a:xfrm>
          </p:grpSpPr>
          <p:sp>
            <p:nvSpPr>
              <p:cNvPr id="183" name="직각 삼각형 182">
                <a:extLst>
                  <a:ext uri="{FF2B5EF4-FFF2-40B4-BE49-F238E27FC236}">
                    <a16:creationId xmlns:a16="http://schemas.microsoft.com/office/drawing/2014/main" xmlns="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3669069"/>
                <a:ext cx="6667165" cy="14161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85" name="Picture 2">
                <a:extLst>
                  <a:ext uri="{FF2B5EF4-FFF2-40B4-BE49-F238E27FC236}">
                    <a16:creationId xmlns:a16="http://schemas.microsoft.com/office/drawing/2014/main" xmlns="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30468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78" name="TextBox 43">
              <a:extLst>
                <a:ext uri="{FF2B5EF4-FFF2-40B4-BE49-F238E27FC236}">
                  <a16:creationId xmlns:a16="http://schemas.microsoft.com/office/drawing/2014/main" xmlns="" id="{C268AB1D-09F2-4466-AABF-8B8CCF83BDFA}"/>
                </a:ext>
              </a:extLst>
            </p:cNvPr>
            <p:cNvSpPr txBox="1"/>
            <p:nvPr/>
          </p:nvSpPr>
          <p:spPr>
            <a:xfrm>
              <a:off x="179512" y="3733102"/>
              <a:ext cx="666358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분수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,     ,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…,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0.1, 0.2, 0.3, …, 0.9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 쓰고 영 점 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…,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구라고 읽습니다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79" name="직사각형 17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0" name="직사각형 1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1" name="직사각형 1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82" name="직사각형 18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154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EAF0D58-A40F-4F77-91EF-5CB998D75A83}"/>
              </a:ext>
            </a:extLst>
          </p:cNvPr>
          <p:cNvSpPr txBox="1"/>
          <p:nvPr/>
        </p:nvSpPr>
        <p:spPr>
          <a:xfrm>
            <a:off x="7018371" y="1092168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xmlns="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73F00C6-256B-4FEB-9F0D-30E5BD1FC205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C09D4DFA-F9D3-4E5F-9CCC-837803CA0DA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83603" y="2348880"/>
            <a:ext cx="3279437" cy="11881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분수로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바꾸면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476119" y="3609020"/>
            <a:ext cx="1216189" cy="556221"/>
            <a:chOff x="1808196" y="4175320"/>
            <a:chExt cx="1216189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438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476119" y="4113076"/>
            <a:ext cx="1235595" cy="556221"/>
            <a:chOff x="1505753" y="4175320"/>
            <a:chExt cx="1235595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13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555776" y="3736019"/>
            <a:ext cx="838699" cy="416051"/>
            <a:chOff x="2536046" y="296571"/>
            <a:chExt cx="838701" cy="416052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76862" cy="416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/>
            <p:cNvSpPr txBox="1"/>
            <p:nvPr/>
          </p:nvSpPr>
          <p:spPr>
            <a:xfrm>
              <a:off x="2553927" y="323635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55776" y="4266856"/>
            <a:ext cx="827874" cy="413473"/>
            <a:chOff x="2559674" y="854955"/>
            <a:chExt cx="827876" cy="413474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4" y="854955"/>
              <a:ext cx="680644" cy="413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66730" y="873902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440D648-421C-4F39-851E-BE16E495729E}"/>
              </a:ext>
            </a:extLst>
          </p:cNvPr>
          <p:cNvSpPr/>
          <p:nvPr/>
        </p:nvSpPr>
        <p:spPr>
          <a:xfrm>
            <a:off x="1757968" y="22361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소수를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3610602F-4716-4F49-AEFE-0C6212E411F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7FF614E-DBAA-40AE-8EB6-ADE618F0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xmlns="" id="{C10480F5-B371-4516-88E6-86F97481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>
            <a:extLst>
              <a:ext uri="{FF2B5EF4-FFF2-40B4-BE49-F238E27FC236}">
                <a16:creationId xmlns:a16="http://schemas.microsoft.com/office/drawing/2014/main" xmlns="" id="{ED9321AB-81BF-4256-9AC0-3016DC95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476119" y="3609020"/>
            <a:ext cx="1216189" cy="556221"/>
            <a:chOff x="1808196" y="4175320"/>
            <a:chExt cx="1216189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808196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438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0E4128C9-5095-48B5-8BE6-367AFEB1BC5B}"/>
              </a:ext>
            </a:extLst>
          </p:cNvPr>
          <p:cNvGrpSpPr/>
          <p:nvPr/>
        </p:nvGrpSpPr>
        <p:grpSpPr>
          <a:xfrm>
            <a:off x="3476119" y="4113076"/>
            <a:ext cx="1235595" cy="556221"/>
            <a:chOff x="1505753" y="4175320"/>
            <a:chExt cx="1235595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F6ACED8D-8F98-4EF7-B6CB-2380C6BB79C2}"/>
                </a:ext>
              </a:extLst>
            </p:cNvPr>
            <p:cNvSpPr/>
            <p:nvPr/>
          </p:nvSpPr>
          <p:spPr bwMode="auto">
            <a:xfrm>
              <a:off x="1505753" y="4329100"/>
              <a:ext cx="1050327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영 점 삼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F8C42616-FE18-476A-AA3A-59A4D5F51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134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2555776" y="3736019"/>
            <a:ext cx="838699" cy="416051"/>
            <a:chOff x="2536046" y="296571"/>
            <a:chExt cx="838701" cy="416052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676862" cy="416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/>
            <p:cNvSpPr txBox="1"/>
            <p:nvPr/>
          </p:nvSpPr>
          <p:spPr>
            <a:xfrm>
              <a:off x="2553927" y="323635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</a:t>
              </a:r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55776" y="4266856"/>
            <a:ext cx="827874" cy="413473"/>
            <a:chOff x="2559674" y="854955"/>
            <a:chExt cx="827876" cy="413474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4" y="854955"/>
              <a:ext cx="680644" cy="413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53"/>
            <p:cNvSpPr txBox="1"/>
            <p:nvPr/>
          </p:nvSpPr>
          <p:spPr>
            <a:xfrm>
              <a:off x="2566730" y="873902"/>
              <a:ext cx="82082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5934" y="3206569"/>
            <a:ext cx="6667165" cy="2058635"/>
            <a:chOff x="175934" y="3206569"/>
            <a:chExt cx="6667165" cy="205863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E4AC3F01-1180-43F7-B626-0A35E1B5C833}"/>
                </a:ext>
              </a:extLst>
            </p:cNvPr>
            <p:cNvGrpSpPr/>
            <p:nvPr/>
          </p:nvGrpSpPr>
          <p:grpSpPr>
            <a:xfrm>
              <a:off x="175934" y="3206569"/>
              <a:ext cx="6667165" cy="2058635"/>
              <a:chOff x="179512" y="3304680"/>
              <a:chExt cx="6667165" cy="1968610"/>
            </a:xfrm>
          </p:grpSpPr>
          <p:sp>
            <p:nvSpPr>
              <p:cNvPr id="68" name="직각 삼각형 67">
                <a:extLst>
                  <a:ext uri="{FF2B5EF4-FFF2-40B4-BE49-F238E27FC236}">
                    <a16:creationId xmlns:a16="http://schemas.microsoft.com/office/drawing/2014/main" xmlns="" id="{2D3BE636-0CFE-4D45-8B17-17EA2658E46B}"/>
                  </a:ext>
                </a:extLst>
              </p:cNvPr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F02ECF51-2999-4F32-92FA-E0EA303EC009}"/>
                  </a:ext>
                </a:extLst>
              </p:cNvPr>
              <p:cNvSpPr/>
              <p:nvPr/>
            </p:nvSpPr>
            <p:spPr>
              <a:xfrm>
                <a:off x="179512" y="3669069"/>
                <a:ext cx="6667165" cy="14161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xmlns="" id="{40C6E868-8193-4B0F-BD70-F67EDF93C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304680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xmlns="" id="{C268AB1D-09F2-4466-AABF-8B8CCF83BDFA}"/>
                </a:ext>
              </a:extLst>
            </p:cNvPr>
            <p:cNvSpPr txBox="1"/>
            <p:nvPr/>
          </p:nvSpPr>
          <p:spPr>
            <a:xfrm>
              <a:off x="179512" y="3733102"/>
              <a:ext cx="6663587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분수   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 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 ,     ,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…,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0.1, 0.2, 0.3, …, 0.9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라 쓰고 영 점 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이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…,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영 점 구라고 읽습니다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4202" y="3769405"/>
                  <a:ext cx="505430" cy="5956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8258" y="3769405"/>
                  <a:ext cx="505430" cy="5956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314" y="3769405"/>
                  <a:ext cx="505430" cy="5956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xmlns="" id="{D1173F8B-932A-43BE-93D2-6CD7CE238724}"/>
                    </a:ext>
                  </a:extLst>
                </p:cNvPr>
                <p:cNvSpPr/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1173F8B-932A-43BE-93D2-6CD7CE238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9772" y="3769405"/>
                  <a:ext cx="505430" cy="5956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14DDAF0-B269-4324-894B-68D5F845114C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83603" y="2348880"/>
            <a:ext cx="3279437" cy="11881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0.1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분수로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바꾸면      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F8158E13-8364-467A-A5EB-809AA6B8CDA3}"/>
                  </a:ext>
                </a:extLst>
              </p:cNvPr>
              <p:cNvSpPr/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158E13-8364-467A-A5EB-809AA6B8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2" y="2888940"/>
                <a:ext cx="611570" cy="492314"/>
              </a:xfrm>
              <a:prstGeom prst="rect">
                <a:avLst/>
              </a:prstGeom>
              <a:blipFill rotWithShape="1">
                <a:blip r:embed="rId15"/>
                <a:stretch>
                  <a:fillRect b="-49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9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>
            <a:extLst>
              <a:ext uri="{FF2B5EF4-FFF2-40B4-BE49-F238E27FC236}">
                <a16:creationId xmlns:a16="http://schemas.microsoft.com/office/drawing/2014/main" xmlns="" id="{F18B3B4A-0AF4-40AF-832A-16715237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5AD2AC98-AF90-4487-AEEF-3710B6330691}"/>
              </a:ext>
            </a:extLst>
          </p:cNvPr>
          <p:cNvSpPr/>
          <p:nvPr/>
        </p:nvSpPr>
        <p:spPr>
          <a:xfrm>
            <a:off x="611560" y="2217478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B31AC13A-9A4A-4C92-A809-02B946F64082}"/>
              </a:ext>
            </a:extLst>
          </p:cNvPr>
          <p:cNvSpPr/>
          <p:nvPr/>
        </p:nvSpPr>
        <p:spPr>
          <a:xfrm>
            <a:off x="611560" y="3289547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90B217D5-AEBB-448F-8C94-D288C309DAD0}"/>
              </a:ext>
            </a:extLst>
          </p:cNvPr>
          <p:cNvSpPr/>
          <p:nvPr/>
        </p:nvSpPr>
        <p:spPr>
          <a:xfrm>
            <a:off x="611560" y="4394369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B5A3C1E9-89F1-46BE-BE22-51AE464477B2}"/>
              </a:ext>
            </a:extLst>
          </p:cNvPr>
          <p:cNvSpPr/>
          <p:nvPr/>
        </p:nvSpPr>
        <p:spPr>
          <a:xfrm>
            <a:off x="2991291" y="2350916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F3F28369-B5C3-4D8D-8A0D-78993636E654}"/>
              </a:ext>
            </a:extLst>
          </p:cNvPr>
          <p:cNvSpPr/>
          <p:nvPr/>
        </p:nvSpPr>
        <p:spPr>
          <a:xfrm>
            <a:off x="2991291" y="3422985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52629767-C386-4A2A-92DA-BA09E9D4A084}"/>
              </a:ext>
            </a:extLst>
          </p:cNvPr>
          <p:cNvSpPr/>
          <p:nvPr/>
        </p:nvSpPr>
        <p:spPr>
          <a:xfrm>
            <a:off x="2991291" y="4495054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333C7845-149B-449F-88C2-0A8A53B5B47D}"/>
              </a:ext>
            </a:extLst>
          </p:cNvPr>
          <p:cNvSpPr/>
          <p:nvPr/>
        </p:nvSpPr>
        <p:spPr>
          <a:xfrm>
            <a:off x="5157886" y="2350916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0B016B0D-9B57-40F3-B765-05C42AB01405}"/>
              </a:ext>
            </a:extLst>
          </p:cNvPr>
          <p:cNvSpPr/>
          <p:nvPr/>
        </p:nvSpPr>
        <p:spPr>
          <a:xfrm>
            <a:off x="5157886" y="3422985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E52A6EFE-F7AE-4BF5-8B43-229CD104B032}"/>
              </a:ext>
            </a:extLst>
          </p:cNvPr>
          <p:cNvSpPr/>
          <p:nvPr/>
        </p:nvSpPr>
        <p:spPr>
          <a:xfrm>
            <a:off x="5157886" y="4495054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87C651B6-4534-4F73-8C21-B6EF4307344A}"/>
                  </a:ext>
                </a:extLst>
              </p:cNvPr>
              <p:cNvSpPr/>
              <p:nvPr/>
            </p:nvSpPr>
            <p:spPr bwMode="auto">
              <a:xfrm>
                <a:off x="682194" y="2299214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7C651B6-4534-4F73-8C21-B6EF43073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2299214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6B5B43FC-4521-4E99-8097-00F42BBA8395}"/>
                  </a:ext>
                </a:extLst>
              </p:cNvPr>
              <p:cNvSpPr/>
              <p:nvPr/>
            </p:nvSpPr>
            <p:spPr bwMode="auto">
              <a:xfrm>
                <a:off x="682194" y="3397106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5B43FC-4521-4E99-8097-00F42BB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3397106"/>
                <a:ext cx="505430" cy="6552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3DBED878-7131-4C9F-84BA-4E1DAC5D1B09}"/>
                  </a:ext>
                </a:extLst>
              </p:cNvPr>
              <p:cNvSpPr/>
              <p:nvPr/>
            </p:nvSpPr>
            <p:spPr bwMode="auto">
              <a:xfrm>
                <a:off x="682194" y="4443398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BED878-7131-4C9F-84BA-4E1DAC5D1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94" y="4443398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59185257-00C9-428A-8183-955C066A724D}"/>
              </a:ext>
            </a:extLst>
          </p:cNvPr>
          <p:cNvSpPr txBox="1"/>
          <p:nvPr/>
        </p:nvSpPr>
        <p:spPr>
          <a:xfrm>
            <a:off x="2991116" y="243350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539C98F5-2B61-4F42-B4E5-6271153A108D}"/>
              </a:ext>
            </a:extLst>
          </p:cNvPr>
          <p:cNvSpPr txBox="1"/>
          <p:nvPr/>
        </p:nvSpPr>
        <p:spPr>
          <a:xfrm>
            <a:off x="2991116" y="3518143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xmlns="" id="{F463289D-22AB-439B-AD8E-B6714C003BD8}"/>
              </a:ext>
            </a:extLst>
          </p:cNvPr>
          <p:cNvSpPr txBox="1"/>
          <p:nvPr/>
        </p:nvSpPr>
        <p:spPr>
          <a:xfrm>
            <a:off x="2991116" y="459021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84BCEDF6-57AB-4F50-A885-02AB3381DE35}"/>
              </a:ext>
            </a:extLst>
          </p:cNvPr>
          <p:cNvSpPr txBox="1"/>
          <p:nvPr/>
        </p:nvSpPr>
        <p:spPr>
          <a:xfrm>
            <a:off x="5315692" y="243350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xmlns="" id="{0CF7A7D3-1399-4F99-AEC8-BB4557F62F75}"/>
              </a:ext>
            </a:extLst>
          </p:cNvPr>
          <p:cNvSpPr txBox="1"/>
          <p:nvPr/>
        </p:nvSpPr>
        <p:spPr>
          <a:xfrm>
            <a:off x="5315692" y="3518143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xmlns="" id="{D4D9ED3E-75F9-4C76-BC83-967CDC418BD0}"/>
              </a:ext>
            </a:extLst>
          </p:cNvPr>
          <p:cNvSpPr txBox="1"/>
          <p:nvPr/>
        </p:nvSpPr>
        <p:spPr>
          <a:xfrm>
            <a:off x="5315692" y="459021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xmlns="" id="{A1010A77-F687-49F5-B8D8-15A77FEF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xmlns="" id="{09A30ACE-30B6-4747-9BB1-078082BE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04" y="2598563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>
            <a:extLst>
              <a:ext uri="{FF2B5EF4-FFF2-40B4-BE49-F238E27FC236}">
                <a16:creationId xmlns:a16="http://schemas.microsoft.com/office/drawing/2014/main" xmlns="" id="{27287F25-23C1-4B09-9389-C3BC8C1A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56815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">
            <a:extLst>
              <a:ext uri="{FF2B5EF4-FFF2-40B4-BE49-F238E27FC236}">
                <a16:creationId xmlns:a16="http://schemas.microsoft.com/office/drawing/2014/main" xmlns="" id="{630F13B0-C1B2-4436-ABA1-75C6AFDA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96B491BC-BF83-4F2F-8506-E7D7B988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>
            <a:extLst>
              <a:ext uri="{FF2B5EF4-FFF2-40B4-BE49-F238E27FC236}">
                <a16:creationId xmlns:a16="http://schemas.microsoft.com/office/drawing/2014/main" xmlns="" id="{FD1685B6-979E-431B-BE27-0A0D3AA1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">
            <a:extLst>
              <a:ext uri="{FF2B5EF4-FFF2-40B4-BE49-F238E27FC236}">
                <a16:creationId xmlns:a16="http://schemas.microsoft.com/office/drawing/2014/main" xmlns="" id="{5F22D36C-6E69-4FEC-8D7D-87F26F51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724773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">
            <a:extLst>
              <a:ext uri="{FF2B5EF4-FFF2-40B4-BE49-F238E27FC236}">
                <a16:creationId xmlns:a16="http://schemas.microsoft.com/office/drawing/2014/main" xmlns="" id="{E321D616-7FBB-4982-873D-7F38F2FF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52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>
            <a:extLst>
              <a:ext uri="{FF2B5EF4-FFF2-40B4-BE49-F238E27FC236}">
                <a16:creationId xmlns:a16="http://schemas.microsoft.com/office/drawing/2014/main" xmlns="" id="{5FF1020D-F4BD-420A-86DB-B8896626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364827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">
            <a:extLst>
              <a:ext uri="{FF2B5EF4-FFF2-40B4-BE49-F238E27FC236}">
                <a16:creationId xmlns:a16="http://schemas.microsoft.com/office/drawing/2014/main" xmlns="" id="{44A2F008-3B16-4F87-90CF-DD913206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52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3">
            <a:extLst>
              <a:ext uri="{FF2B5EF4-FFF2-40B4-BE49-F238E27FC236}">
                <a16:creationId xmlns:a16="http://schemas.microsoft.com/office/drawing/2014/main" xmlns="" id="{BD9A4A53-EEB1-4591-802B-8F703831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13" y="4728395"/>
            <a:ext cx="152400" cy="14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207247" y="1988840"/>
            <a:ext cx="2416981" cy="190309"/>
            <a:chOff x="4421576" y="2197504"/>
            <a:chExt cx="2416981" cy="19030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4C7A8BD8-13A6-4976-A060-8462BC4D04C6}"/>
              </a:ext>
            </a:extLst>
          </p:cNvPr>
          <p:cNvSpPr/>
          <p:nvPr/>
        </p:nvSpPr>
        <p:spPr>
          <a:xfrm>
            <a:off x="1324560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C7A8BD8-13A6-4976-A060-8462BC4D04C6}"/>
              </a:ext>
            </a:extLst>
          </p:cNvPr>
          <p:cNvSpPr/>
          <p:nvPr/>
        </p:nvSpPr>
        <p:spPr>
          <a:xfrm>
            <a:off x="3955679" y="186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1E9C5337-BF61-4C35-9DB0-0DA1871B8706}"/>
              </a:ext>
            </a:extLst>
          </p:cNvPr>
          <p:cNvCxnSpPr>
            <a:cxnSpLocks/>
          </p:cNvCxnSpPr>
          <p:nvPr/>
        </p:nvCxnSpPr>
        <p:spPr>
          <a:xfrm>
            <a:off x="1396938" y="2653297"/>
            <a:ext cx="1352550" cy="1038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DB4AEE51-1CD0-4205-8C9D-D5632686471E}"/>
              </a:ext>
            </a:extLst>
          </p:cNvPr>
          <p:cNvCxnSpPr>
            <a:cxnSpLocks/>
          </p:cNvCxnSpPr>
          <p:nvPr/>
        </p:nvCxnSpPr>
        <p:spPr>
          <a:xfrm>
            <a:off x="3949638" y="3739147"/>
            <a:ext cx="971550" cy="1028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8C3F600F-FE2B-431F-8C4F-1127ED4B8533}"/>
              </a:ext>
            </a:extLst>
          </p:cNvPr>
          <p:cNvCxnSpPr>
            <a:cxnSpLocks/>
          </p:cNvCxnSpPr>
          <p:nvPr/>
        </p:nvCxnSpPr>
        <p:spPr>
          <a:xfrm flipH="1">
            <a:off x="3930588" y="3748672"/>
            <a:ext cx="990600" cy="10191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7DDD0EA2-A47C-4F74-BCD4-512C6FFDAABA}"/>
              </a:ext>
            </a:extLst>
          </p:cNvPr>
          <p:cNvCxnSpPr>
            <a:cxnSpLocks/>
          </p:cNvCxnSpPr>
          <p:nvPr/>
        </p:nvCxnSpPr>
        <p:spPr>
          <a:xfrm flipH="1">
            <a:off x="1415988" y="4796422"/>
            <a:ext cx="1323975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E86B7AF-B83C-4DA2-8F91-4E8ABD9C78F3}"/>
              </a:ext>
            </a:extLst>
          </p:cNvPr>
          <p:cNvCxnSpPr>
            <a:cxnSpLocks/>
          </p:cNvCxnSpPr>
          <p:nvPr/>
        </p:nvCxnSpPr>
        <p:spPr>
          <a:xfrm flipH="1" flipV="1">
            <a:off x="3959164" y="2640163"/>
            <a:ext cx="981074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C812BABF-4822-4772-8EA9-9C809E8399A5}"/>
              </a:ext>
            </a:extLst>
          </p:cNvPr>
          <p:cNvCxnSpPr>
            <a:cxnSpLocks/>
          </p:cNvCxnSpPr>
          <p:nvPr/>
        </p:nvCxnSpPr>
        <p:spPr>
          <a:xfrm flipH="1">
            <a:off x="1415989" y="2700922"/>
            <a:ext cx="1276349" cy="10096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97C1DEFF-307B-4EFC-93AA-831F603F5D06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E9E2911-480D-48C9-9227-B10A3A417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9823F58-F0C7-46D3-9C87-35141F009B0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것끼리 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5AD2AC98-AF90-4487-AEEF-3710B6330691}"/>
              </a:ext>
            </a:extLst>
          </p:cNvPr>
          <p:cNvSpPr/>
          <p:nvPr/>
        </p:nvSpPr>
        <p:spPr>
          <a:xfrm>
            <a:off x="719572" y="2060848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B31AC13A-9A4A-4C92-A809-02B946F64082}"/>
              </a:ext>
            </a:extLst>
          </p:cNvPr>
          <p:cNvSpPr/>
          <p:nvPr/>
        </p:nvSpPr>
        <p:spPr>
          <a:xfrm>
            <a:off x="915938" y="3132917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90B217D5-AEBB-448F-8C94-D288C309DAD0}"/>
              </a:ext>
            </a:extLst>
          </p:cNvPr>
          <p:cNvSpPr/>
          <p:nvPr/>
        </p:nvSpPr>
        <p:spPr>
          <a:xfrm>
            <a:off x="915938" y="42049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B5A3C1E9-89F1-46BE-BE22-51AE464477B2}"/>
              </a:ext>
            </a:extLst>
          </p:cNvPr>
          <p:cNvSpPr/>
          <p:nvPr/>
        </p:nvSpPr>
        <p:spPr>
          <a:xfrm>
            <a:off x="3099303" y="2194286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F3F28369-B5C3-4D8D-8A0D-78993636E654}"/>
              </a:ext>
            </a:extLst>
          </p:cNvPr>
          <p:cNvSpPr/>
          <p:nvPr/>
        </p:nvSpPr>
        <p:spPr>
          <a:xfrm>
            <a:off x="3099303" y="3266355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52629767-C386-4A2A-92DA-BA09E9D4A084}"/>
              </a:ext>
            </a:extLst>
          </p:cNvPr>
          <p:cNvSpPr/>
          <p:nvPr/>
        </p:nvSpPr>
        <p:spPr>
          <a:xfrm>
            <a:off x="3099303" y="4338424"/>
            <a:ext cx="766741" cy="5750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333C7845-149B-449F-88C2-0A8A53B5B47D}"/>
              </a:ext>
            </a:extLst>
          </p:cNvPr>
          <p:cNvSpPr/>
          <p:nvPr/>
        </p:nvSpPr>
        <p:spPr>
          <a:xfrm>
            <a:off x="5265898" y="2194286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0B016B0D-9B57-40F3-B765-05C42AB01405}"/>
              </a:ext>
            </a:extLst>
          </p:cNvPr>
          <p:cNvSpPr/>
          <p:nvPr/>
        </p:nvSpPr>
        <p:spPr>
          <a:xfrm>
            <a:off x="5265898" y="3266355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E52A6EFE-F7AE-4BF5-8B43-229CD104B032}"/>
              </a:ext>
            </a:extLst>
          </p:cNvPr>
          <p:cNvSpPr/>
          <p:nvPr/>
        </p:nvSpPr>
        <p:spPr>
          <a:xfrm>
            <a:off x="5265898" y="4338424"/>
            <a:ext cx="1358330" cy="575038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87C651B6-4534-4F73-8C21-B6EF4307344A}"/>
                  </a:ext>
                </a:extLst>
              </p:cNvPr>
              <p:cNvSpPr/>
              <p:nvPr/>
            </p:nvSpPr>
            <p:spPr bwMode="auto">
              <a:xfrm>
                <a:off x="755576" y="211400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7C651B6-4534-4F73-8C21-B6EF43073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114009"/>
                <a:ext cx="505430" cy="655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6B5B43FC-4521-4E99-8097-00F42BBA8395}"/>
                  </a:ext>
                </a:extLst>
              </p:cNvPr>
              <p:cNvSpPr/>
              <p:nvPr/>
            </p:nvSpPr>
            <p:spPr bwMode="auto">
              <a:xfrm>
                <a:off x="951942" y="3211901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5B43FC-4521-4E99-8097-00F42BBA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942" y="3211901"/>
                <a:ext cx="505430" cy="655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3DBED878-7131-4C9F-84BA-4E1DAC5D1B09}"/>
                  </a:ext>
                </a:extLst>
              </p:cNvPr>
              <p:cNvSpPr/>
              <p:nvPr/>
            </p:nvSpPr>
            <p:spPr bwMode="auto">
              <a:xfrm>
                <a:off x="951942" y="425819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DBED878-7131-4C9F-84BA-4E1DAC5D1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942" y="4258193"/>
                <a:ext cx="505430" cy="655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43">
            <a:extLst>
              <a:ext uri="{FF2B5EF4-FFF2-40B4-BE49-F238E27FC236}">
                <a16:creationId xmlns:a16="http://schemas.microsoft.com/office/drawing/2014/main" xmlns="" id="{59185257-00C9-428A-8183-955C066A724D}"/>
              </a:ext>
            </a:extLst>
          </p:cNvPr>
          <p:cNvSpPr txBox="1"/>
          <p:nvPr/>
        </p:nvSpPr>
        <p:spPr>
          <a:xfrm>
            <a:off x="3137228" y="227687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xmlns="" id="{539C98F5-2B61-4F42-B4E5-6271153A108D}"/>
              </a:ext>
            </a:extLst>
          </p:cNvPr>
          <p:cNvSpPr txBox="1"/>
          <p:nvPr/>
        </p:nvSpPr>
        <p:spPr>
          <a:xfrm>
            <a:off x="3137228" y="3361513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xmlns="" id="{F463289D-22AB-439B-AD8E-B6714C003BD8}"/>
              </a:ext>
            </a:extLst>
          </p:cNvPr>
          <p:cNvSpPr txBox="1"/>
          <p:nvPr/>
        </p:nvSpPr>
        <p:spPr>
          <a:xfrm>
            <a:off x="3137228" y="4433582"/>
            <a:ext cx="750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xmlns="" id="{84BCEDF6-57AB-4F50-A885-02AB3381DE35}"/>
              </a:ext>
            </a:extLst>
          </p:cNvPr>
          <p:cNvSpPr txBox="1"/>
          <p:nvPr/>
        </p:nvSpPr>
        <p:spPr>
          <a:xfrm>
            <a:off x="5461804" y="227687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:a16="http://schemas.microsoft.com/office/drawing/2014/main" xmlns="" id="{0CF7A7D3-1399-4F99-AEC8-BB4557F62F75}"/>
              </a:ext>
            </a:extLst>
          </p:cNvPr>
          <p:cNvSpPr txBox="1"/>
          <p:nvPr/>
        </p:nvSpPr>
        <p:spPr>
          <a:xfrm>
            <a:off x="5461804" y="3361513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xmlns="" id="{D4D9ED3E-75F9-4C76-BC83-967CDC418BD0}"/>
              </a:ext>
            </a:extLst>
          </p:cNvPr>
          <p:cNvSpPr txBox="1"/>
          <p:nvPr/>
        </p:nvSpPr>
        <p:spPr>
          <a:xfrm>
            <a:off x="5461804" y="4433582"/>
            <a:ext cx="9991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영 점 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3">
            <a:extLst>
              <a:ext uri="{FF2B5EF4-FFF2-40B4-BE49-F238E27FC236}">
                <a16:creationId xmlns:a16="http://schemas.microsoft.com/office/drawing/2014/main" xmlns="" id="{93685753-416A-4E4E-A824-B780D7FC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232420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xmlns="" id="{A4BBD37F-1196-4DDA-89A3-C083F2DF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24210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>
            <a:extLst>
              <a:ext uri="{FF2B5EF4-FFF2-40B4-BE49-F238E27FC236}">
                <a16:creationId xmlns:a16="http://schemas.microsoft.com/office/drawing/2014/main" xmlns="" id="{70C1B1B9-DB2D-4A43-A21F-CA6DB98E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3479383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>
            <a:extLst>
              <a:ext uri="{FF2B5EF4-FFF2-40B4-BE49-F238E27FC236}">
                <a16:creationId xmlns:a16="http://schemas.microsoft.com/office/drawing/2014/main" xmlns="" id="{DC90EA96-D821-4CE3-8B1D-B8D4C42A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06" y="3479384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3">
            <a:extLst>
              <a:ext uri="{FF2B5EF4-FFF2-40B4-BE49-F238E27FC236}">
                <a16:creationId xmlns:a16="http://schemas.microsoft.com/office/drawing/2014/main" xmlns="" id="{482AB7CF-D5C8-423B-B99F-497FA13CF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30" y="4486918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3">
            <a:extLst>
              <a:ext uri="{FF2B5EF4-FFF2-40B4-BE49-F238E27FC236}">
                <a16:creationId xmlns:a16="http://schemas.microsoft.com/office/drawing/2014/main" xmlns="" id="{562C7930-AF14-4ACB-A45B-8A402C0B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06" y="448691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>
            <a:extLst>
              <a:ext uri="{FF2B5EF4-FFF2-40B4-BE49-F238E27FC236}">
                <a16:creationId xmlns:a16="http://schemas.microsoft.com/office/drawing/2014/main" xmlns="" id="{F18B3B4A-0AF4-40AF-832A-16715237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232420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xmlns="" id="{A1010A77-F687-49F5-B8D8-15A77FEF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2324210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3">
            <a:extLst>
              <a:ext uri="{FF2B5EF4-FFF2-40B4-BE49-F238E27FC236}">
                <a16:creationId xmlns:a16="http://schemas.microsoft.com/office/drawing/2014/main" xmlns="" id="{7073CB3C-3123-4E1B-84F8-A46D46C3C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3479383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>
            <a:extLst>
              <a:ext uri="{FF2B5EF4-FFF2-40B4-BE49-F238E27FC236}">
                <a16:creationId xmlns:a16="http://schemas.microsoft.com/office/drawing/2014/main" xmlns="" id="{575C5B2A-2E31-430C-B415-EBCA3D4D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3479384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">
            <a:extLst>
              <a:ext uri="{FF2B5EF4-FFF2-40B4-BE49-F238E27FC236}">
                <a16:creationId xmlns:a16="http://schemas.microsoft.com/office/drawing/2014/main" xmlns="" id="{2A8FED2B-D8DE-437B-8709-1F00AA8B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76" y="4486918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3">
            <a:extLst>
              <a:ext uri="{FF2B5EF4-FFF2-40B4-BE49-F238E27FC236}">
                <a16:creationId xmlns:a16="http://schemas.microsoft.com/office/drawing/2014/main" xmlns="" id="{95A3A78B-D579-4662-8F3F-F5B63ED0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25" y="448691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1E9C5337-BF61-4C35-9DB0-0DA1871B8706}"/>
              </a:ext>
            </a:extLst>
          </p:cNvPr>
          <p:cNvCxnSpPr>
            <a:cxnSpLocks/>
          </p:cNvCxnSpPr>
          <p:nvPr/>
        </p:nvCxnSpPr>
        <p:spPr>
          <a:xfrm>
            <a:off x="1607878" y="2471850"/>
            <a:ext cx="1265534" cy="1155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DB4AEE51-1CD0-4205-8C9D-D5632686471E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>
            <a:off x="4237125" y="3627022"/>
            <a:ext cx="714151" cy="10075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C812BABF-4822-4772-8EA9-9C809E8399A5}"/>
              </a:ext>
            </a:extLst>
          </p:cNvPr>
          <p:cNvCxnSpPr>
            <a:cxnSpLocks/>
          </p:cNvCxnSpPr>
          <p:nvPr/>
        </p:nvCxnSpPr>
        <p:spPr>
          <a:xfrm flipH="1">
            <a:off x="1580841" y="2456892"/>
            <a:ext cx="1262967" cy="11551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8C3F600F-FE2B-431F-8C4F-1127ED4B8533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4128232" y="3627021"/>
            <a:ext cx="823044" cy="10075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7DDD0EA2-A47C-4F74-BCD4-512C6FFDAABA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1500038" y="4634556"/>
            <a:ext cx="1255992" cy="15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6EA4D10-1686-4AAD-BD5C-E527729929B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65694B8-2C8D-48B2-BDE8-5399CD039BBD}"/>
              </a:ext>
            </a:extLst>
          </p:cNvPr>
          <p:cNvGrpSpPr/>
          <p:nvPr/>
        </p:nvGrpSpPr>
        <p:grpSpPr>
          <a:xfrm>
            <a:off x="175934" y="2294416"/>
            <a:ext cx="6667165" cy="2970777"/>
            <a:chOff x="179512" y="2432422"/>
            <a:chExt cx="6667165" cy="2840868"/>
          </a:xfrm>
        </p:grpSpPr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xmlns="" id="{1879F581-1884-47E9-9B3B-09DEE266D42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CE6388D1-8B6E-4C99-83D5-BC54BC2F7677}"/>
                </a:ext>
              </a:extLst>
            </p:cNvPr>
            <p:cNvSpPr/>
            <p:nvPr/>
          </p:nvSpPr>
          <p:spPr>
            <a:xfrm>
              <a:off x="179512" y="2768700"/>
              <a:ext cx="6667165" cy="23164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xmlns="" id="{BCC9232E-1AF4-4167-964F-4E7E80287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43242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43">
            <a:extLst>
              <a:ext uri="{FF2B5EF4-FFF2-40B4-BE49-F238E27FC236}">
                <a16:creationId xmlns:a16="http://schemas.microsoft.com/office/drawing/2014/main" xmlns="" id="{0CDAD43A-235A-4149-BECC-95CDDDF6BEEB}"/>
              </a:ext>
            </a:extLst>
          </p:cNvPr>
          <p:cNvSpPr txBox="1"/>
          <p:nvPr/>
        </p:nvSpPr>
        <p:spPr>
          <a:xfrm>
            <a:off x="342079" y="2990391"/>
            <a:ext cx="6663587" cy="17535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이라 쓰고 영 점 삼이라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 영 점 오라고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    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쓰고 영 점 구라고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01DA14AA-3544-4E6A-A661-089B57ADF517}"/>
                  </a:ext>
                </a:extLst>
              </p:cNvPr>
              <p:cNvSpPr/>
              <p:nvPr/>
            </p:nvSpPr>
            <p:spPr bwMode="auto">
              <a:xfrm>
                <a:off x="1023950" y="3025759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DA14AA-3544-4E6A-A661-089B57ADF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50" y="3025759"/>
                <a:ext cx="505430" cy="655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EA5EEEA5-992D-45E6-8C07-22C5AD0A5887}"/>
                  </a:ext>
                </a:extLst>
              </p:cNvPr>
              <p:cNvSpPr/>
              <p:nvPr/>
            </p:nvSpPr>
            <p:spPr bwMode="auto">
              <a:xfrm>
                <a:off x="1023950" y="3601823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5EEEA5-992D-45E6-8C07-22C5AD0A5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50" y="3601823"/>
                <a:ext cx="505430" cy="65526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BF307A25-5430-446D-92E5-A04E1F62B188}"/>
                  </a:ext>
                </a:extLst>
              </p:cNvPr>
              <p:cNvSpPr/>
              <p:nvPr/>
            </p:nvSpPr>
            <p:spPr bwMode="auto">
              <a:xfrm>
                <a:off x="1022576" y="4168362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307A25-5430-446D-92E5-A04E1F62B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576" y="4168362"/>
                <a:ext cx="505430" cy="6552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A1ED7B7C-6CC1-4457-9C98-135C39004B23}"/>
              </a:ext>
            </a:extLst>
          </p:cNvPr>
          <p:cNvCxnSpPr>
            <a:cxnSpLocks/>
          </p:cNvCxnSpPr>
          <p:nvPr/>
        </p:nvCxnSpPr>
        <p:spPr>
          <a:xfrm flipH="1">
            <a:off x="4143502" y="2471847"/>
            <a:ext cx="807774" cy="6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" y="33105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5" y="388962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721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17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뽑아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써넣어 가장 큰 분수를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분수를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7FA328D7-15E2-4350-B1E8-B5CB09769100}"/>
              </a:ext>
            </a:extLst>
          </p:cNvPr>
          <p:cNvSpPr/>
          <p:nvPr/>
        </p:nvSpPr>
        <p:spPr>
          <a:xfrm>
            <a:off x="1007368" y="25870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8765FDD6-D2B6-4708-8AF2-699DFE933923}"/>
              </a:ext>
            </a:extLst>
          </p:cNvPr>
          <p:cNvSpPr/>
          <p:nvPr/>
        </p:nvSpPr>
        <p:spPr>
          <a:xfrm>
            <a:off x="2410963" y="2587086"/>
            <a:ext cx="576064" cy="841914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0B5645FA-97E4-414E-918B-5B3037C45CD5}"/>
              </a:ext>
            </a:extLst>
          </p:cNvPr>
          <p:cNvSpPr/>
          <p:nvPr/>
        </p:nvSpPr>
        <p:spPr>
          <a:xfrm>
            <a:off x="3814558" y="2587086"/>
            <a:ext cx="576064" cy="8419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E828A95B-CD73-41D4-84DA-B4462574781F}"/>
              </a:ext>
            </a:extLst>
          </p:cNvPr>
          <p:cNvSpPr/>
          <p:nvPr/>
        </p:nvSpPr>
        <p:spPr>
          <a:xfrm>
            <a:off x="5218152" y="2587086"/>
            <a:ext cx="576064" cy="841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F7CD3AF-8005-4B14-BB17-5451A2DD7E97}"/>
              </a:ext>
            </a:extLst>
          </p:cNvPr>
          <p:cNvSpPr txBox="1"/>
          <p:nvPr/>
        </p:nvSpPr>
        <p:spPr>
          <a:xfrm>
            <a:off x="2474768" y="4363432"/>
            <a:ext cx="5362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462CE130-EEE2-42B3-9E3F-A2EAADD0EDB3}"/>
              </a:ext>
            </a:extLst>
          </p:cNvPr>
          <p:cNvCxnSpPr/>
          <p:nvPr/>
        </p:nvCxnSpPr>
        <p:spPr bwMode="auto">
          <a:xfrm>
            <a:off x="2479445" y="4358943"/>
            <a:ext cx="530653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3F4EE3B5-3353-4FC7-BAA3-25FDEB10DB2C}"/>
              </a:ext>
            </a:extLst>
          </p:cNvPr>
          <p:cNvGrpSpPr/>
          <p:nvPr/>
        </p:nvGrpSpPr>
        <p:grpSpPr>
          <a:xfrm>
            <a:off x="3926881" y="4005548"/>
            <a:ext cx="861143" cy="556221"/>
            <a:chOff x="1761424" y="4175320"/>
            <a:chExt cx="861143" cy="5562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1AB6C7A1-28E1-4D4E-B16A-5BD36EA61F8B}"/>
                </a:ext>
              </a:extLst>
            </p:cNvPr>
            <p:cNvSpPr/>
            <p:nvPr/>
          </p:nvSpPr>
          <p:spPr bwMode="auto">
            <a:xfrm>
              <a:off x="1761424" y="4329100"/>
              <a:ext cx="68973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2567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31">
            <a:extLst>
              <a:ext uri="{FF2B5EF4-FFF2-40B4-BE49-F238E27FC236}">
                <a16:creationId xmlns:a16="http://schemas.microsoft.com/office/drawing/2014/main" xmlns="" id="{3EE36A72-1120-4BBB-8AE5-D1645411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70" y="4216438"/>
            <a:ext cx="296455" cy="28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3F4EE3B5-3353-4FC7-BAA3-25FDEB10DB2C}"/>
              </a:ext>
            </a:extLst>
          </p:cNvPr>
          <p:cNvGrpSpPr/>
          <p:nvPr/>
        </p:nvGrpSpPr>
        <p:grpSpPr>
          <a:xfrm>
            <a:off x="2507153" y="3727437"/>
            <a:ext cx="685642" cy="556221"/>
            <a:chOff x="1866354" y="4175320"/>
            <a:chExt cx="685642" cy="5562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1AB6C7A1-28E1-4D4E-B16A-5BD36EA61F8B}"/>
                </a:ext>
              </a:extLst>
            </p:cNvPr>
            <p:cNvSpPr/>
            <p:nvPr/>
          </p:nvSpPr>
          <p:spPr bwMode="auto">
            <a:xfrm>
              <a:off x="1866354" y="4329100"/>
              <a:ext cx="47987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1996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905" t="13617" r="8189"/>
          <a:stretch/>
        </p:blipFill>
        <p:spPr>
          <a:xfrm>
            <a:off x="54717" y="893384"/>
            <a:ext cx="6965555" cy="491188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6881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71500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팔찌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763D0C89-8CCC-4F5A-B4E5-A8EEE77FDC5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뽑아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써넣어 가장 큰 분수를 만들고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분수를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사각형: 둥근 모서리 44">
            <a:extLst>
              <a:ext uri="{FF2B5EF4-FFF2-40B4-BE49-F238E27FC236}">
                <a16:creationId xmlns:a16="http://schemas.microsoft.com/office/drawing/2014/main" xmlns="" id="{7FA328D7-15E2-4350-B1E8-B5CB09769100}"/>
              </a:ext>
            </a:extLst>
          </p:cNvPr>
          <p:cNvSpPr/>
          <p:nvPr/>
        </p:nvSpPr>
        <p:spPr>
          <a:xfrm>
            <a:off x="1007368" y="2587086"/>
            <a:ext cx="576064" cy="841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사각형: 둥근 모서리 45">
            <a:extLst>
              <a:ext uri="{FF2B5EF4-FFF2-40B4-BE49-F238E27FC236}">
                <a16:creationId xmlns:a16="http://schemas.microsoft.com/office/drawing/2014/main" xmlns="" id="{8765FDD6-D2B6-4708-8AF2-699DFE933923}"/>
              </a:ext>
            </a:extLst>
          </p:cNvPr>
          <p:cNvSpPr/>
          <p:nvPr/>
        </p:nvSpPr>
        <p:spPr>
          <a:xfrm>
            <a:off x="2410963" y="2587086"/>
            <a:ext cx="576064" cy="841914"/>
          </a:xfrm>
          <a:prstGeom prst="roundRect">
            <a:avLst/>
          </a:prstGeom>
          <a:solidFill>
            <a:srgbClr val="FEFC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46">
            <a:extLst>
              <a:ext uri="{FF2B5EF4-FFF2-40B4-BE49-F238E27FC236}">
                <a16:creationId xmlns:a16="http://schemas.microsoft.com/office/drawing/2014/main" xmlns="" id="{0B5645FA-97E4-414E-918B-5B3037C45CD5}"/>
              </a:ext>
            </a:extLst>
          </p:cNvPr>
          <p:cNvSpPr/>
          <p:nvPr/>
        </p:nvSpPr>
        <p:spPr>
          <a:xfrm>
            <a:off x="3814558" y="2587086"/>
            <a:ext cx="576064" cy="8419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47">
            <a:extLst>
              <a:ext uri="{FF2B5EF4-FFF2-40B4-BE49-F238E27FC236}">
                <a16:creationId xmlns:a16="http://schemas.microsoft.com/office/drawing/2014/main" xmlns="" id="{E828A95B-CD73-41D4-84DA-B4462574781F}"/>
              </a:ext>
            </a:extLst>
          </p:cNvPr>
          <p:cNvSpPr/>
          <p:nvPr/>
        </p:nvSpPr>
        <p:spPr>
          <a:xfrm>
            <a:off x="5218152" y="2587086"/>
            <a:ext cx="576064" cy="8419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56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87C4C108-3162-4283-BDBD-FB1EA0EE5873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5F121B-465C-4685-9F88-4A5ED49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E7123D57-27BC-4AE2-ACD0-220751CDE8A3}"/>
              </a:ext>
            </a:extLst>
          </p:cNvPr>
          <p:cNvGrpSpPr/>
          <p:nvPr/>
        </p:nvGrpSpPr>
        <p:grpSpPr>
          <a:xfrm>
            <a:off x="2333465" y="3876561"/>
            <a:ext cx="884021" cy="467016"/>
            <a:chOff x="1749721" y="4066732"/>
            <a:chExt cx="972423" cy="56508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9CFB0989-F660-4F1A-946B-E7C588947D66}"/>
                </a:ext>
              </a:extLst>
            </p:cNvPr>
            <p:cNvSpPr/>
            <p:nvPr/>
          </p:nvSpPr>
          <p:spPr bwMode="auto">
            <a:xfrm>
              <a:off x="1749721" y="4276819"/>
              <a:ext cx="713808" cy="355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3B1029AD-E963-4755-8DB3-C25B10F87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144" y="4066732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F7CD3AF-8005-4B14-BB17-5451A2DD7E97}"/>
              </a:ext>
            </a:extLst>
          </p:cNvPr>
          <p:cNvSpPr txBox="1"/>
          <p:nvPr/>
        </p:nvSpPr>
        <p:spPr>
          <a:xfrm>
            <a:off x="2392913" y="4465684"/>
            <a:ext cx="5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71EE2251-BB19-4F38-BE5B-CA1561E7D051}"/>
              </a:ext>
            </a:extLst>
          </p:cNvPr>
          <p:cNvSpPr txBox="1"/>
          <p:nvPr/>
        </p:nvSpPr>
        <p:spPr>
          <a:xfrm>
            <a:off x="2417290" y="4046823"/>
            <a:ext cx="4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462CE130-EEE2-42B3-9E3F-A2EAADD0EDB3}"/>
              </a:ext>
            </a:extLst>
          </p:cNvPr>
          <p:cNvCxnSpPr/>
          <p:nvPr/>
        </p:nvCxnSpPr>
        <p:spPr bwMode="auto">
          <a:xfrm>
            <a:off x="2336600" y="4461195"/>
            <a:ext cx="6489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3F4EE3B5-3353-4FC7-BAA3-25FDEB10DB2C}"/>
              </a:ext>
            </a:extLst>
          </p:cNvPr>
          <p:cNvGrpSpPr/>
          <p:nvPr/>
        </p:nvGrpSpPr>
        <p:grpSpPr>
          <a:xfrm>
            <a:off x="3845026" y="4138044"/>
            <a:ext cx="689734" cy="556221"/>
            <a:chOff x="1761424" y="4175320"/>
            <a:chExt cx="689734" cy="55622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1AB6C7A1-28E1-4D4E-B16A-5BD36EA61F8B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6D33D235-4992-4A3C-BD96-FF8833F38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31">
            <a:extLst>
              <a:ext uri="{FF2B5EF4-FFF2-40B4-BE49-F238E27FC236}">
                <a16:creationId xmlns:a16="http://schemas.microsoft.com/office/drawing/2014/main" xmlns="" id="{3EE36A72-1120-4BBB-8AE5-D1645411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15" y="43128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37EC96B-B5FD-4AD8-AD9D-4BDE41325E6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ABFF658-AEFB-45CE-8AE9-3231008A7592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A6B14E6E-0ADC-46F0-960F-4E771C10518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DD58C6D0-0B3A-4A0F-8F12-8E827515C40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같은 분수에서 분수가 가장 크려면 분자가 가장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커야 합니다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숫자 카드 중 가장 큰 수는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만들 수 있는 분수는     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소수는 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81EA38AB-C8C1-4E14-8233-8B6FF4BE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FE9AC104-2468-4B7A-9415-21B9D52A77EC}"/>
                  </a:ext>
                </a:extLst>
              </p:cNvPr>
              <p:cNvSpPr/>
              <p:nvPr/>
            </p:nvSpPr>
            <p:spPr bwMode="auto">
              <a:xfrm>
                <a:off x="1042234" y="4429915"/>
                <a:ext cx="505430" cy="65526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9AC104-2468-4B7A-9415-21B9D52A7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234" y="4429915"/>
                <a:ext cx="505430" cy="655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4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3C87EB21-8F79-42ED-A477-58D4EBC634DD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E46E48BC-6DCF-4EED-988E-F5A5AEF18C6E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0">
            <a:extLst>
              <a:ext uri="{FF2B5EF4-FFF2-40B4-BE49-F238E27FC236}">
                <a16:creationId xmlns:a16="http://schemas.microsoft.com/office/drawing/2014/main" xmlns="" id="{99F51B26-6FAA-49A3-8599-C6874892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>
            <a:extLst>
              <a:ext uri="{FF2B5EF4-FFF2-40B4-BE49-F238E27FC236}">
                <a16:creationId xmlns:a16="http://schemas.microsoft.com/office/drawing/2014/main" xmlns="" id="{BF8829DE-F38B-46E2-BCC1-5C22FBAB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E7D5B11-F0A4-4E93-B572-4551B478A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2182" y="2207492"/>
            <a:ext cx="3048000" cy="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511712E2-3BD3-4367-B40C-04CE19FD5D9A}"/>
              </a:ext>
            </a:extLst>
          </p:cNvPr>
          <p:cNvCxnSpPr>
            <a:cxnSpLocks/>
          </p:cNvCxnSpPr>
          <p:nvPr/>
        </p:nvCxnSpPr>
        <p:spPr bwMode="auto">
          <a:xfrm>
            <a:off x="719572" y="1921557"/>
            <a:ext cx="5927274" cy="2726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D2482FA-AAA6-47CF-ADDA-FB59476BD2D1}"/>
              </a:ext>
            </a:extLst>
          </p:cNvPr>
          <p:cNvGrpSpPr/>
          <p:nvPr/>
        </p:nvGrpSpPr>
        <p:grpSpPr>
          <a:xfrm>
            <a:off x="1451812" y="4239655"/>
            <a:ext cx="687524" cy="449485"/>
            <a:chOff x="755576" y="3906047"/>
            <a:chExt cx="687524" cy="449485"/>
          </a:xfrm>
        </p:grpSpPr>
        <p:pic>
          <p:nvPicPr>
            <p:cNvPr id="58" name="Picture 5">
              <a:extLst>
                <a:ext uri="{FF2B5EF4-FFF2-40B4-BE49-F238E27FC236}">
                  <a16:creationId xmlns:a16="http://schemas.microsoft.com/office/drawing/2014/main" xmlns="" id="{B3E57DCB-4403-4911-8224-55717CE14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34AB503-BA96-4BD5-A18B-213EE4D7795D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A25CAEF7-0219-4E48-B41E-B4672D3F7F05}"/>
              </a:ext>
            </a:extLst>
          </p:cNvPr>
          <p:cNvGrpSpPr/>
          <p:nvPr/>
        </p:nvGrpSpPr>
        <p:grpSpPr>
          <a:xfrm>
            <a:off x="3968526" y="4239655"/>
            <a:ext cx="687524" cy="449485"/>
            <a:chOff x="755576" y="3906047"/>
            <a:chExt cx="687524" cy="449485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xmlns="" id="{5586C0F2-F748-4C67-9B34-E56690105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3B77893-1EAE-4AEB-A9A7-8B2C2692933B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42E0B09F-C42F-4282-BD7F-D993F2E33F29}"/>
              </a:ext>
            </a:extLst>
          </p:cNvPr>
          <p:cNvGrpSpPr/>
          <p:nvPr/>
        </p:nvGrpSpPr>
        <p:grpSpPr>
          <a:xfrm>
            <a:off x="2276334" y="4132919"/>
            <a:ext cx="1107534" cy="556221"/>
            <a:chOff x="1596897" y="4175320"/>
            <a:chExt cx="1107534" cy="5562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7FD67996-3091-4BA9-8634-D5A1B558C60C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F5717A7B-6B82-45B1-8AB1-FD613086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DE7C360-77B1-411E-ACF0-3AE644D0905C}"/>
              </a:ext>
            </a:extLst>
          </p:cNvPr>
          <p:cNvGrpSpPr/>
          <p:nvPr/>
        </p:nvGrpSpPr>
        <p:grpSpPr>
          <a:xfrm>
            <a:off x="450760" y="2857935"/>
            <a:ext cx="6245476" cy="1211919"/>
            <a:chOff x="450760" y="2802088"/>
            <a:chExt cx="6245476" cy="12119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C0E04BAE-3E8F-45E9-A6D8-168275C4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0760" y="2865191"/>
              <a:ext cx="6245476" cy="1148816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59CA81F-DC75-47CD-A016-3F515B8892CA}"/>
                </a:ext>
              </a:extLst>
            </p:cNvPr>
            <p:cNvSpPr txBox="1"/>
            <p:nvPr/>
          </p:nvSpPr>
          <p:spPr>
            <a:xfrm>
              <a:off x="3200400" y="2802088"/>
              <a:ext cx="6875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43F4116D-6D93-4385-B65B-0B40B0BD6E7D}"/>
              </a:ext>
            </a:extLst>
          </p:cNvPr>
          <p:cNvGrpSpPr/>
          <p:nvPr/>
        </p:nvGrpSpPr>
        <p:grpSpPr>
          <a:xfrm>
            <a:off x="4774926" y="4132919"/>
            <a:ext cx="1107534" cy="556221"/>
            <a:chOff x="1596897" y="4175320"/>
            <a:chExt cx="1107534" cy="556221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901C9287-9382-4A1A-9347-E13E07275E91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 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3DA1DB29-BCCD-4F6D-AD29-0B186CA0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C41CC61-ACB7-469A-A127-9594C9DB1B9F}"/>
              </a:ext>
            </a:extLst>
          </p:cNvPr>
          <p:cNvSpPr/>
          <p:nvPr/>
        </p:nvSpPr>
        <p:spPr>
          <a:xfrm>
            <a:off x="571303" y="2894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25D4B13-399D-46BE-85C2-598E98B90590}"/>
              </a:ext>
            </a:extLst>
          </p:cNvPr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E25FC511-8E28-4A3F-B4B4-78B664719B80}"/>
              </a:ext>
            </a:extLst>
          </p:cNvPr>
          <p:cNvSpPr/>
          <p:nvPr/>
        </p:nvSpPr>
        <p:spPr>
          <a:xfrm>
            <a:off x="1036398" y="4265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9FCA4C4D-42CC-4057-AA48-EB2385ED419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693" y="2205667"/>
            <a:ext cx="2796598" cy="1106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08EE42AE-BCBF-430A-92D4-1A169CD21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183" y="2493819"/>
            <a:ext cx="2894708" cy="7373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59CA81F-DC75-47CD-A016-3F515B8892CA}"/>
              </a:ext>
            </a:extLst>
          </p:cNvPr>
          <p:cNvSpPr txBox="1"/>
          <p:nvPr/>
        </p:nvSpPr>
        <p:spPr>
          <a:xfrm>
            <a:off x="3059832" y="4293096"/>
            <a:ext cx="6875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59CA81F-DC75-47CD-A016-3F515B8892CA}"/>
              </a:ext>
            </a:extLst>
          </p:cNvPr>
          <p:cNvSpPr txBox="1"/>
          <p:nvPr/>
        </p:nvSpPr>
        <p:spPr>
          <a:xfrm>
            <a:off x="5544108" y="4293096"/>
            <a:ext cx="6875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ADE7C360-77B1-411E-ACF0-3AE644D0905C}"/>
              </a:ext>
            </a:extLst>
          </p:cNvPr>
          <p:cNvGrpSpPr/>
          <p:nvPr/>
        </p:nvGrpSpPr>
        <p:grpSpPr>
          <a:xfrm>
            <a:off x="450760" y="2857935"/>
            <a:ext cx="6245476" cy="1211919"/>
            <a:chOff x="450760" y="2802088"/>
            <a:chExt cx="6245476" cy="1211919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C0E04BAE-3E8F-45E9-A6D8-168275C4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760" y="2865191"/>
              <a:ext cx="6245476" cy="114881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859CA81F-DC75-47CD-A016-3F515B8892CA}"/>
                </a:ext>
              </a:extLst>
            </p:cNvPr>
            <p:cNvSpPr txBox="1"/>
            <p:nvPr/>
          </p:nvSpPr>
          <p:spPr>
            <a:xfrm>
              <a:off x="3200400" y="2802088"/>
              <a:ext cx="6875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5BDF24AC-EEDA-4EE6-8DD4-D15F2C6CB2E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A35C10-C1FF-423F-AC43-855B2D57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AD2482FA-AAA6-47CF-ADDA-FB59476BD2D1}"/>
              </a:ext>
            </a:extLst>
          </p:cNvPr>
          <p:cNvGrpSpPr/>
          <p:nvPr/>
        </p:nvGrpSpPr>
        <p:grpSpPr>
          <a:xfrm>
            <a:off x="1451812" y="4250887"/>
            <a:ext cx="687524" cy="449485"/>
            <a:chOff x="755576" y="3906047"/>
            <a:chExt cx="687524" cy="449485"/>
          </a:xfrm>
        </p:grpSpPr>
        <p:pic>
          <p:nvPicPr>
            <p:cNvPr id="58" name="Picture 5">
              <a:extLst>
                <a:ext uri="{FF2B5EF4-FFF2-40B4-BE49-F238E27FC236}">
                  <a16:creationId xmlns:a16="http://schemas.microsoft.com/office/drawing/2014/main" xmlns="" id="{B3E57DCB-4403-4911-8224-55717CE14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34AB503-BA96-4BD5-A18B-213EE4D7795D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A25CAEF7-0219-4E48-B41E-B4672D3F7F05}"/>
              </a:ext>
            </a:extLst>
          </p:cNvPr>
          <p:cNvGrpSpPr/>
          <p:nvPr/>
        </p:nvGrpSpPr>
        <p:grpSpPr>
          <a:xfrm>
            <a:off x="3968526" y="4250887"/>
            <a:ext cx="687524" cy="449485"/>
            <a:chOff x="755576" y="3906047"/>
            <a:chExt cx="687524" cy="449485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xmlns="" id="{5586C0F2-F748-4C67-9B34-E56690105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26" y="3906047"/>
              <a:ext cx="632828" cy="44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83B77893-1EAE-4AEB-A9A7-8B2C2692933B}"/>
                </a:ext>
              </a:extLst>
            </p:cNvPr>
            <p:cNvSpPr txBox="1"/>
            <p:nvPr/>
          </p:nvSpPr>
          <p:spPr>
            <a:xfrm>
              <a:off x="755576" y="3933056"/>
              <a:ext cx="687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42E0B09F-C42F-4282-BD7F-D993F2E33F29}"/>
              </a:ext>
            </a:extLst>
          </p:cNvPr>
          <p:cNvGrpSpPr/>
          <p:nvPr/>
        </p:nvGrpSpPr>
        <p:grpSpPr>
          <a:xfrm>
            <a:off x="2276334" y="4144151"/>
            <a:ext cx="1107534" cy="556221"/>
            <a:chOff x="1596897" y="4175320"/>
            <a:chExt cx="1107534" cy="5562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7FD67996-3091-4BA9-8634-D5A1B558C60C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 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F5717A7B-6B82-45B1-8AB1-FD613086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43F4116D-6D93-4385-B65B-0B40B0BD6E7D}"/>
              </a:ext>
            </a:extLst>
          </p:cNvPr>
          <p:cNvGrpSpPr/>
          <p:nvPr/>
        </p:nvGrpSpPr>
        <p:grpSpPr>
          <a:xfrm>
            <a:off x="4774926" y="4144151"/>
            <a:ext cx="1107534" cy="556221"/>
            <a:chOff x="1596897" y="4175320"/>
            <a:chExt cx="1107534" cy="556221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901C9287-9382-4A1A-9347-E13E07275E91}"/>
                </a:ext>
              </a:extLst>
            </p:cNvPr>
            <p:cNvSpPr/>
            <p:nvPr/>
          </p:nvSpPr>
          <p:spPr bwMode="auto">
            <a:xfrm>
              <a:off x="1596897" y="4329100"/>
              <a:ext cx="868039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 m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3DA1DB29-BCCD-4F6D-AD29-0B186CA0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4431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E5D3944-57C1-4632-B97A-B8F4A5A3977E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4F76F585-BF2F-42CB-A50D-479B5581CA3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75" name="직각 삼각형 74">
              <a:extLst>
                <a:ext uri="{FF2B5EF4-FFF2-40B4-BE49-F238E27FC236}">
                  <a16:creationId xmlns:a16="http://schemas.microsoft.com/office/drawing/2014/main" xmlns="" id="{FDB7A076-31F3-4ADD-84C1-6332C028FE3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6FE0EE9-1630-44FC-BE18-C97AD1C97C4B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xmlns="" id="{9B9BA3FA-8B17-43D5-9AA4-84E62C666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9E6AA301-9BE3-4775-99C9-1C1D15B0789F}"/>
              </a:ext>
            </a:extLst>
          </p:cNvPr>
          <p:cNvSpPr txBox="1"/>
          <p:nvPr/>
        </p:nvSpPr>
        <p:spPr>
          <a:xfrm>
            <a:off x="251520" y="3609020"/>
            <a:ext cx="6576570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조각으로 나누면 한 조각의 길이는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0.1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슬기는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0.4 m,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0.6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슬기와 지혜가 사용한 끈의 길이를 소수로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0">
            <a:extLst>
              <a:ext uri="{FF2B5EF4-FFF2-40B4-BE49-F238E27FC236}">
                <a16:creationId xmlns:a16="http://schemas.microsoft.com/office/drawing/2014/main" xmlns="" id="{99F51B26-6FAA-49A3-8599-C6874892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0" y="2318782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1">
            <a:extLst>
              <a:ext uri="{FF2B5EF4-FFF2-40B4-BE49-F238E27FC236}">
                <a16:creationId xmlns:a16="http://schemas.microsoft.com/office/drawing/2014/main" xmlns="" id="{BF8829DE-F38B-46E2-BCC1-5C22FBAB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70" y="2312876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DE7D5B11-F0A4-4E93-B572-4551B478A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2182" y="2207492"/>
            <a:ext cx="3048000" cy="1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11712E2-3BD3-4367-B40C-04CE19FD5D9A}"/>
              </a:ext>
            </a:extLst>
          </p:cNvPr>
          <p:cNvCxnSpPr>
            <a:cxnSpLocks/>
          </p:cNvCxnSpPr>
          <p:nvPr/>
        </p:nvCxnSpPr>
        <p:spPr bwMode="auto">
          <a:xfrm>
            <a:off x="719572" y="1921557"/>
            <a:ext cx="5927274" cy="27262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FCA4C4D-42CC-4057-AA48-EB2385ED419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693" y="2205667"/>
            <a:ext cx="2796598" cy="1106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08EE42AE-BCBF-430A-92D4-1A169CD21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183" y="2493819"/>
            <a:ext cx="2894708" cy="7373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690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94214" y="103364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16DD6C31-31FE-46BA-98B9-096BC4C7F53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210ED35-3CBF-4208-9D4F-B53CE1459880}"/>
              </a:ext>
            </a:extLst>
          </p:cNvPr>
          <p:cNvGrpSpPr/>
          <p:nvPr/>
        </p:nvGrpSpPr>
        <p:grpSpPr>
          <a:xfrm>
            <a:off x="361351" y="2409624"/>
            <a:ext cx="6334885" cy="1359477"/>
            <a:chOff x="346532" y="1939267"/>
            <a:chExt cx="6334885" cy="13594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33D325AD-0AA2-4F84-BFB4-D20EF978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581B5AFE-BDAB-4150-BDB6-AD54342CA784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4C943F1C-5357-419C-8572-54EAB89FF909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0713A28F-FB35-48F0-8CF6-0A2680D8FA95}"/>
                </a:ext>
              </a:extLst>
            </p:cNvPr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8DE9DBB2-A420-4E34-AABE-B793E266AB51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61CD67A-AA1A-4C43-AC85-29227469CABB}"/>
                </a:ext>
              </a:extLst>
            </p:cNvPr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AF7E0C51-8B46-4DCF-879D-F0B37AE8A819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DA232F6-7EF6-4979-A67D-1CC66C9866F5}"/>
                </a:ext>
              </a:extLst>
            </p:cNvPr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E3A4D57F-1893-47E7-91C9-62C4CAED985B}"/>
                </a:ext>
              </a:extLst>
            </p:cNvPr>
            <p:cNvSpPr/>
            <p:nvPr/>
          </p:nvSpPr>
          <p:spPr>
            <a:xfrm>
              <a:off x="4344923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7A4310B-3883-4458-AEEE-6F09300BCFE2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4B59BEDD-97AA-440E-B203-C5360B5D9B8E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9B12EF2F-EB04-470D-9BF6-48C26C8A9A9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xmlns="" id="{3211EE68-0A68-44EE-B658-3E806B558DBD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xmlns="" id="{48BF7455-741C-4B8B-975A-DD534DA0463E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xmlns="" id="{861AFA76-0247-4FD2-9041-B88F003E629C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xmlns="" id="{9BB1FB6C-89BD-4E24-AC41-3F815F7B9EB6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xmlns="" id="{C946DCAE-B3AE-44AD-9EAA-B50379CA4632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xmlns="" id="{3A0C1293-BE1C-4F80-AE3B-6790E6F4E3EA}"/>
                    </a:ext>
                  </a:extLst>
                </p:cNvPr>
                <p:cNvSpPr/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3A0C1293-BE1C-4F80-AE3B-6790E6F4E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xmlns="" id="{F1994571-4B57-41B5-BF8D-55BDC5792635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xmlns="" id="{D1439BBD-C820-4E14-9C67-65728634CAF2}"/>
                    </a:ext>
                  </a:extLst>
                </p:cNvPr>
                <p:cNvSpPr/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D1439BBD-C820-4E14-9C67-65728634C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DA4BF69E-4577-4B5E-826E-6D9980935CD2}"/>
              </a:ext>
            </a:extLst>
          </p:cNvPr>
          <p:cNvGrpSpPr/>
          <p:nvPr/>
        </p:nvGrpSpPr>
        <p:grpSpPr>
          <a:xfrm>
            <a:off x="1457184" y="3104964"/>
            <a:ext cx="642962" cy="556221"/>
            <a:chOff x="1808196" y="4175320"/>
            <a:chExt cx="642962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2A7E3A00-7332-4662-992A-98B41C4F4535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CB92AE2C-45FB-48B9-99DA-F3FC966E0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D149979C-FA79-4238-B2F6-1F3A9A4AAF73}"/>
              </a:ext>
            </a:extLst>
          </p:cNvPr>
          <p:cNvSpPr/>
          <p:nvPr/>
        </p:nvSpPr>
        <p:spPr>
          <a:xfrm>
            <a:off x="310836" y="226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6F49EED5-5F24-4F27-8A0B-24DF9B1E3A5B}"/>
              </a:ext>
            </a:extLst>
          </p:cNvPr>
          <p:cNvGrpSpPr/>
          <p:nvPr/>
        </p:nvGrpSpPr>
        <p:grpSpPr>
          <a:xfrm>
            <a:off x="5478723" y="3104964"/>
            <a:ext cx="642962" cy="556221"/>
            <a:chOff x="1808196" y="4175320"/>
            <a:chExt cx="642962" cy="556221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xmlns="" id="{78F5BF88-E4AB-4959-B25A-3BC4C9FEA9CA}"/>
                </a:ext>
              </a:extLst>
            </p:cNvPr>
            <p:cNvSpPr/>
            <p:nvPr/>
          </p:nvSpPr>
          <p:spPr bwMode="auto">
            <a:xfrm>
              <a:off x="1808196" y="4329100"/>
              <a:ext cx="445441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xmlns="" id="{9415B9E4-6C54-4E98-9F02-02674923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871791C3-08F6-4CC7-BD1D-7C2BD5C246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AAE71BA-9BBB-44DE-82FF-EFB67D8A5AD4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4330018" y="2238582"/>
            <a:ext cx="623279" cy="837199"/>
            <a:chOff x="1001562" y="4264192"/>
            <a:chExt cx="685607" cy="101300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2145C584-86E3-4E45-86DA-12917D92B1B8}"/>
                </a:ext>
              </a:extLst>
            </p:cNvPr>
            <p:cNvGrpSpPr/>
            <p:nvPr/>
          </p:nvGrpSpPr>
          <p:grpSpPr>
            <a:xfrm>
              <a:off x="1001562" y="4264192"/>
              <a:ext cx="685607" cy="1001012"/>
              <a:chOff x="1848240" y="4066732"/>
              <a:chExt cx="685607" cy="100101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8D7A77C8-CAC7-4F22-9D83-F946AD3D5B62}"/>
                  </a:ext>
                </a:extLst>
              </p:cNvPr>
              <p:cNvSpPr/>
              <p:nvPr/>
            </p:nvSpPr>
            <p:spPr bwMode="auto">
              <a:xfrm>
                <a:off x="1848240" y="4276818"/>
                <a:ext cx="516769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6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xmlns="" id="{83750EB0-0BB1-463A-9B34-3A5EF5E95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73847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16DD6C31-31FE-46BA-98B9-096BC4C7F53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소수를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B210ED35-3CBF-4208-9D4F-B53CE1459880}"/>
              </a:ext>
            </a:extLst>
          </p:cNvPr>
          <p:cNvGrpSpPr/>
          <p:nvPr/>
        </p:nvGrpSpPr>
        <p:grpSpPr>
          <a:xfrm>
            <a:off x="361351" y="2409624"/>
            <a:ext cx="6334885" cy="1359477"/>
            <a:chOff x="346532" y="1939267"/>
            <a:chExt cx="6334885" cy="135947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33D325AD-0AA2-4F84-BFB4-D20EF978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58" y="1939267"/>
              <a:ext cx="6295159" cy="1359477"/>
            </a:xfrm>
            <a:prstGeom prst="rect">
              <a:avLst/>
            </a:prstGeom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581B5AFE-BDAB-4150-BDB6-AD54342CA784}"/>
                </a:ext>
              </a:extLst>
            </p:cNvPr>
            <p:cNvSpPr/>
            <p:nvPr/>
          </p:nvSpPr>
          <p:spPr>
            <a:xfrm>
              <a:off x="346532" y="2852936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4C943F1C-5357-419C-8572-54EAB89FF909}"/>
                </a:ext>
              </a:extLst>
            </p:cNvPr>
            <p:cNvSpPr/>
            <p:nvPr/>
          </p:nvSpPr>
          <p:spPr>
            <a:xfrm>
              <a:off x="90022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0713A28F-FB35-48F0-8CF6-0A2680D8FA95}"/>
                </a:ext>
              </a:extLst>
            </p:cNvPr>
            <p:cNvSpPr/>
            <p:nvPr/>
          </p:nvSpPr>
          <p:spPr>
            <a:xfrm>
              <a:off x="3189661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8DE9DBB2-A420-4E34-AABE-B793E266AB51}"/>
                </a:ext>
              </a:extLst>
            </p:cNvPr>
            <p:cNvSpPr/>
            <p:nvPr/>
          </p:nvSpPr>
          <p:spPr>
            <a:xfrm>
              <a:off x="2052352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361CD67A-AA1A-4C43-AC85-29227469CABB}"/>
                </a:ext>
              </a:extLst>
            </p:cNvPr>
            <p:cNvSpPr/>
            <p:nvPr/>
          </p:nvSpPr>
          <p:spPr>
            <a:xfrm>
              <a:off x="2591780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AF7E0C51-8B46-4DCF-879D-F0B37AE8A819}"/>
                </a:ext>
              </a:extLst>
            </p:cNvPr>
            <p:cNvSpPr/>
            <p:nvPr/>
          </p:nvSpPr>
          <p:spPr>
            <a:xfrm>
              <a:off x="3743908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DA232F6-7EF6-4979-A67D-1CC66C9866F5}"/>
                </a:ext>
              </a:extLst>
            </p:cNvPr>
            <p:cNvSpPr/>
            <p:nvPr/>
          </p:nvSpPr>
          <p:spPr>
            <a:xfrm>
              <a:off x="4896036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E3A4D57F-1893-47E7-91C9-62C4CAED985B}"/>
                </a:ext>
              </a:extLst>
            </p:cNvPr>
            <p:cNvSpPr/>
            <p:nvPr/>
          </p:nvSpPr>
          <p:spPr>
            <a:xfrm>
              <a:off x="4344923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7A4310B-3883-4458-AEEE-6F09300BCFE2}"/>
                </a:ext>
              </a:extLst>
            </p:cNvPr>
            <p:cNvSpPr/>
            <p:nvPr/>
          </p:nvSpPr>
          <p:spPr>
            <a:xfrm>
              <a:off x="6048164" y="2852936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4B59BEDD-97AA-440E-B203-C5360B5D9B8E}"/>
                </a:ext>
              </a:extLst>
            </p:cNvPr>
            <p:cNvSpPr/>
            <p:nvPr/>
          </p:nvSpPr>
          <p:spPr>
            <a:xfrm>
              <a:off x="346532" y="2275274"/>
              <a:ext cx="356542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9B12EF2F-EB04-470D-9BF6-48C26C8A9A92}"/>
                </a:ext>
              </a:extLst>
            </p:cNvPr>
            <p:cNvSpPr/>
            <p:nvPr/>
          </p:nvSpPr>
          <p:spPr>
            <a:xfrm>
              <a:off x="6048164" y="2275274"/>
              <a:ext cx="431416" cy="27642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xmlns="" id="{3211EE68-0A68-44EE-B658-3E806B558DBD}"/>
                    </a:ext>
                  </a:extLst>
                </p:cNvPr>
                <p:cNvSpPr/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545" y="2053579"/>
                  <a:ext cx="611570" cy="492314"/>
                </a:xfrm>
                <a:prstGeom prst="rect">
                  <a:avLst/>
                </a:prstGeom>
                <a:blipFill>
                  <a:blip r:embed="rId8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xmlns="" id="{48BF7455-741C-4B8B-975A-DD534DA0463E}"/>
                    </a:ext>
                  </a:extLst>
                </p:cNvPr>
                <p:cNvSpPr/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708" y="2053579"/>
                  <a:ext cx="611570" cy="492314"/>
                </a:xfrm>
                <a:prstGeom prst="rect">
                  <a:avLst/>
                </a:prstGeom>
                <a:blipFill>
                  <a:blip r:embed="rId9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xmlns="" id="{861AFA76-0247-4FD2-9041-B88F003E629C}"/>
                    </a:ext>
                  </a:extLst>
                </p:cNvPr>
                <p:cNvSpPr/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9327" y="2053579"/>
                  <a:ext cx="611570" cy="492314"/>
                </a:xfrm>
                <a:prstGeom prst="rect">
                  <a:avLst/>
                </a:prstGeom>
                <a:blipFill>
                  <a:blip r:embed="rId10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xmlns="" id="{9BB1FB6C-89BD-4E24-AC41-3F815F7B9EB6}"/>
                    </a:ext>
                  </a:extLst>
                </p:cNvPr>
                <p:cNvSpPr/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5836" y="2053579"/>
                  <a:ext cx="611570" cy="492314"/>
                </a:xfrm>
                <a:prstGeom prst="rect">
                  <a:avLst/>
                </a:prstGeom>
                <a:blipFill>
                  <a:blip r:embed="rId11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xmlns="" id="{C946DCAE-B3AE-44AD-9EAA-B50379CA4632}"/>
                    </a:ext>
                  </a:extLst>
                </p:cNvPr>
                <p:cNvSpPr/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106" y="2053579"/>
                  <a:ext cx="611570" cy="492314"/>
                </a:xfrm>
                <a:prstGeom prst="rect">
                  <a:avLst/>
                </a:prstGeom>
                <a:blipFill>
                  <a:blip r:embed="rId12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xmlns="" id="{3A0C1293-BE1C-4F80-AE3B-6790E6F4E3EA}"/>
                    </a:ext>
                  </a:extLst>
                </p:cNvPr>
                <p:cNvSpPr/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3A0C1293-BE1C-4F80-AE3B-6790E6F4E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4145" y="2053579"/>
                  <a:ext cx="611570" cy="492314"/>
                </a:xfrm>
                <a:prstGeom prst="rect">
                  <a:avLst/>
                </a:prstGeom>
                <a:blipFill>
                  <a:blip r:embed="rId13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xmlns="" id="{F1994571-4B57-41B5-BF8D-55BDC5792635}"/>
                    </a:ext>
                  </a:extLst>
                </p:cNvPr>
                <p:cNvSpPr/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F8158E13-8364-467A-A5EB-809AA6B8C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9707" y="2060848"/>
                  <a:ext cx="611570" cy="492314"/>
                </a:xfrm>
                <a:prstGeom prst="rect">
                  <a:avLst/>
                </a:prstGeom>
                <a:blipFill>
                  <a:blip r:embed="rId14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xmlns="" id="{D1439BBD-C820-4E14-9C67-65728634CAF2}"/>
                    </a:ext>
                  </a:extLst>
                </p:cNvPr>
                <p:cNvSpPr/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맑은 고딕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1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itchFamily="50" charset="-127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D1439BBD-C820-4E14-9C67-65728634C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9528" y="2060848"/>
                  <a:ext cx="611570" cy="492314"/>
                </a:xfrm>
                <a:prstGeom prst="rect">
                  <a:avLst/>
                </a:prstGeom>
                <a:blipFill>
                  <a:blip r:embed="rId15"/>
                  <a:stretch>
                    <a:fillRect b="-2469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2A7E3A00-7332-4662-992A-98B41C4F4535}"/>
              </a:ext>
            </a:extLst>
          </p:cNvPr>
          <p:cNvSpPr/>
          <p:nvPr/>
        </p:nvSpPr>
        <p:spPr bwMode="auto">
          <a:xfrm>
            <a:off x="1457184" y="3260281"/>
            <a:ext cx="445441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0.2</a:t>
            </a: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78F5BF88-E4AB-4959-B25A-3BC4C9FEA9CA}"/>
              </a:ext>
            </a:extLst>
          </p:cNvPr>
          <p:cNvSpPr/>
          <p:nvPr/>
        </p:nvSpPr>
        <p:spPr bwMode="auto">
          <a:xfrm>
            <a:off x="5478723" y="3260282"/>
            <a:ext cx="445441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0.9</a:t>
            </a:r>
            <a:endParaRPr kumimoji="1" lang="ko-KR" altLang="en-US" sz="16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86F4D623-4AF7-43F1-ACEA-072A7FA7A65B}"/>
              </a:ext>
            </a:extLst>
          </p:cNvPr>
          <p:cNvGrpSpPr/>
          <p:nvPr/>
        </p:nvGrpSpPr>
        <p:grpSpPr>
          <a:xfrm>
            <a:off x="4330018" y="2408845"/>
            <a:ext cx="469790" cy="666934"/>
            <a:chOff x="1001562" y="4470212"/>
            <a:chExt cx="516769" cy="806989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xmlns="" id="{8D7A77C8-CAC7-4F22-9D83-F946AD3D5B62}"/>
                </a:ext>
              </a:extLst>
            </p:cNvPr>
            <p:cNvSpPr/>
            <p:nvPr/>
          </p:nvSpPr>
          <p:spPr bwMode="auto">
            <a:xfrm>
              <a:off x="1001562" y="4474278"/>
              <a:ext cx="516769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D3BF1750-9CCB-47BD-A077-352F5E3DF5F3}"/>
                </a:ext>
              </a:extLst>
            </p:cNvPr>
            <p:cNvSpPr txBox="1"/>
            <p:nvPr/>
          </p:nvSpPr>
          <p:spPr>
            <a:xfrm>
              <a:off x="1019628" y="4867551"/>
              <a:ext cx="487541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754EA4BD-C27C-4E62-9F39-FABB1FAA9B63}"/>
                </a:ext>
              </a:extLst>
            </p:cNvPr>
            <p:cNvSpPr txBox="1"/>
            <p:nvPr/>
          </p:nvSpPr>
          <p:spPr>
            <a:xfrm>
              <a:off x="1041788" y="4470212"/>
              <a:ext cx="443219" cy="40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xmlns="" id="{0ABFD174-A856-4E8C-B4BC-0E98E490FFA0}"/>
                </a:ext>
              </a:extLst>
            </p:cNvPr>
            <p:cNvCxnSpPr/>
            <p:nvPr/>
          </p:nvCxnSpPr>
          <p:spPr bwMode="auto">
            <a:xfrm>
              <a:off x="1047643" y="4862120"/>
              <a:ext cx="431779" cy="0"/>
            </a:xfrm>
            <a:prstGeom prst="line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4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A2F37A04-1FE4-4FD8-B8F5-909F1EFC16DA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5443F6-6782-4F9E-AFD2-98A4CE32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67DD6E0-6B7F-4127-82A6-2D2E3F03F8A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F3FB4FE-A8B7-45EF-A5C0-76C57DD3F31F}"/>
              </a:ext>
            </a:extLst>
          </p:cNvPr>
          <p:cNvGrpSpPr/>
          <p:nvPr/>
        </p:nvGrpSpPr>
        <p:grpSpPr>
          <a:xfrm>
            <a:off x="175934" y="3783252"/>
            <a:ext cx="6667165" cy="1477132"/>
            <a:chOff x="179512" y="3000945"/>
            <a:chExt cx="6667165" cy="1412539"/>
          </a:xfrm>
        </p:grpSpPr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F3781756-43DA-48A3-8F4E-2AB5A907DAED}"/>
                </a:ext>
              </a:extLst>
            </p:cNvPr>
            <p:cNvSpPr/>
            <p:nvPr/>
          </p:nvSpPr>
          <p:spPr>
            <a:xfrm flipH="1" flipV="1">
              <a:off x="5261885" y="422537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DFD9207E-4AF2-4D71-87F9-D8C69CFB0448}"/>
                </a:ext>
              </a:extLst>
            </p:cNvPr>
            <p:cNvSpPr/>
            <p:nvPr/>
          </p:nvSpPr>
          <p:spPr>
            <a:xfrm>
              <a:off x="179512" y="3365570"/>
              <a:ext cx="6667165" cy="8598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xmlns="" id="{F552EBFC-F977-4ED8-BDA4-7BFA1425E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00094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xmlns="" id="{BC709C67-AB04-40D6-9E86-5F5F6DB0E962}"/>
              </a:ext>
            </a:extLst>
          </p:cNvPr>
          <p:cNvSpPr txBox="1"/>
          <p:nvPr/>
        </p:nvSpPr>
        <p:spPr>
          <a:xfrm>
            <a:off x="227678" y="4258833"/>
            <a:ext cx="65765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0.2, 0.7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2B88F761-609B-4934-BEE5-38A1500382F8}"/>
                  </a:ext>
                </a:extLst>
              </p:cNvPr>
              <p:cNvSpPr/>
              <p:nvPr/>
            </p:nvSpPr>
            <p:spPr bwMode="auto">
              <a:xfrm>
                <a:off x="226794" y="437702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B88F761-609B-4934-BEE5-38A15003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94" y="4377021"/>
                <a:ext cx="611570" cy="492314"/>
              </a:xfrm>
              <a:prstGeom prst="rect">
                <a:avLst/>
              </a:prstGeom>
              <a:blipFill rotWithShape="1">
                <a:blip r:embed="rId20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80F7F665-A738-4C73-A279-D6AC1D83F1A3}"/>
                  </a:ext>
                </a:extLst>
              </p:cNvPr>
              <p:cNvSpPr/>
              <p:nvPr/>
            </p:nvSpPr>
            <p:spPr bwMode="auto">
              <a:xfrm>
                <a:off x="1718946" y="436935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F7F665-A738-4C73-A279-D6AC1D83F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946" y="4369351"/>
                <a:ext cx="611570" cy="492314"/>
              </a:xfrm>
              <a:prstGeom prst="rect">
                <a:avLst/>
              </a:prstGeom>
              <a:blipFill rotWithShape="1">
                <a:blip r:embed="rId21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B974DC96-7F6C-430B-9F63-F7D9E5298F55}"/>
                  </a:ext>
                </a:extLst>
              </p:cNvPr>
              <p:cNvSpPr/>
              <p:nvPr/>
            </p:nvSpPr>
            <p:spPr bwMode="auto">
              <a:xfrm>
                <a:off x="2244360" y="4369351"/>
                <a:ext cx="61157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974DC96-7F6C-430B-9F63-F7D9E529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360" y="4369351"/>
                <a:ext cx="611570" cy="492314"/>
              </a:xfrm>
              <a:prstGeom prst="rect">
                <a:avLst/>
              </a:prstGeom>
              <a:blipFill rotWithShape="1">
                <a:blip r:embed="rId22"/>
                <a:stretch>
                  <a:fillRect b="-246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3638154-714F-4EF6-BACD-53EFD7004952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https://cdata2.tsherpa.co.kr/tsherpa/MultiMedia/Flash/2020/curri/index.html?flashxmlnum=yuni4856&amp;classa=A8-C1-31-MM-MM-04-07-07-0-0-0-0&amp;classno=MM_31_04/suh_0301_06_0007/suh_0301_06_0007_401_1.html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21FDB28-9457-470D-B942-A0DD66F3C8C2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B37D03E-AE79-494E-B06A-A7626A146717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5B37D03E-AE79-494E-B06A-A7626A146717}"/>
              </a:ext>
            </a:extLst>
          </p:cNvPr>
          <p:cNvSpPr/>
          <p:nvPr/>
        </p:nvSpPr>
        <p:spPr>
          <a:xfrm>
            <a:off x="315022" y="2450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xmlns="" id="{56B738F8-D17F-4CF0-B59D-3BEA1BC476BD}"/>
              </a:ext>
            </a:extLst>
          </p:cNvPr>
          <p:cNvSpPr/>
          <p:nvPr/>
        </p:nvSpPr>
        <p:spPr>
          <a:xfrm>
            <a:off x="1728509" y="2392973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미술 숙제를 하는데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철사를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xmlns="" id="{BA6344E5-8143-4BC7-9688-D11832391C5A}"/>
              </a:ext>
            </a:extLst>
          </p:cNvPr>
          <p:cNvSpPr/>
          <p:nvPr/>
        </p:nvSpPr>
        <p:spPr>
          <a:xfrm>
            <a:off x="1728509" y="3392996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철사를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토막으로 자를 것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xmlns="" id="{49216B80-47AA-4BB8-9DA9-5B920EFEE323}"/>
              </a:ext>
            </a:extLst>
          </p:cNvPr>
          <p:cNvSpPr/>
          <p:nvPr/>
        </p:nvSpPr>
        <p:spPr>
          <a:xfrm>
            <a:off x="1728509" y="4339660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  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사용했구나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FB44532-4230-4A8D-A1F6-7C2871FE8481}"/>
              </a:ext>
            </a:extLst>
          </p:cNvPr>
          <p:cNvGrpSpPr/>
          <p:nvPr/>
        </p:nvGrpSpPr>
        <p:grpSpPr>
          <a:xfrm>
            <a:off x="2725608" y="4185084"/>
            <a:ext cx="1224904" cy="827284"/>
            <a:chOff x="1749720" y="4066732"/>
            <a:chExt cx="1347390" cy="10010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A27E79EE-9D36-4B11-AD56-DF8CB3CD776C}"/>
                </a:ext>
              </a:extLst>
            </p:cNvPr>
            <p:cNvSpPr/>
            <p:nvPr/>
          </p:nvSpPr>
          <p:spPr bwMode="auto">
            <a:xfrm>
              <a:off x="1749720" y="4276818"/>
              <a:ext cx="1192832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27A1B3F8-F283-472A-AB5A-AEE92D1E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7111" y="4066732"/>
              <a:ext cx="359999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C114978-8C09-43F5-9AEA-0145BF9C2246}"/>
              </a:ext>
            </a:extLst>
          </p:cNvPr>
          <p:cNvSpPr txBox="1"/>
          <p:nvPr/>
        </p:nvSpPr>
        <p:spPr>
          <a:xfrm>
            <a:off x="2831592" y="4683729"/>
            <a:ext cx="44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2EE2BBD-B94F-4949-9A41-BF606F53D77B}"/>
              </a:ext>
            </a:extLst>
          </p:cNvPr>
          <p:cNvSpPr txBox="1"/>
          <p:nvPr/>
        </p:nvSpPr>
        <p:spPr>
          <a:xfrm>
            <a:off x="2851738" y="4355349"/>
            <a:ext cx="40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38CB5F51-F656-41BF-82F0-09C70008FDF9}"/>
              </a:ext>
            </a:extLst>
          </p:cNvPr>
          <p:cNvCxnSpPr/>
          <p:nvPr/>
        </p:nvCxnSpPr>
        <p:spPr bwMode="auto">
          <a:xfrm>
            <a:off x="2851115" y="4679240"/>
            <a:ext cx="406257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B2C5F34-082C-455A-96FF-C860BA2E6AB2}"/>
              </a:ext>
            </a:extLst>
          </p:cNvPr>
          <p:cNvSpPr/>
          <p:nvPr/>
        </p:nvSpPr>
        <p:spPr>
          <a:xfrm>
            <a:off x="3152452" y="4500268"/>
            <a:ext cx="65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0.7 </a:t>
            </a:r>
            <a:endParaRPr lang="ko-KR" altLang="en-US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5" y="2318318"/>
            <a:ext cx="926838" cy="284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78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3">
            <a:extLst>
              <a:ext uri="{FF2B5EF4-FFF2-40B4-BE49-F238E27FC236}">
                <a16:creationId xmlns:a16="http://schemas.microsoft.com/office/drawing/2014/main" xmlns="" id="{8E590CAB-91AC-4797-8281-7FFE2E4660C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도영이가 미술 숙제를 하는데 사용한 철사의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알아보시오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24F551-EC58-4C52-98F0-D084E227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xmlns="" id="{C622B804-2D73-4F04-B0ED-73607B629E75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D80B5-9F79-49D8-AA80-06931729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xmlns="" id="{9E0D6CF3-63A5-4E7A-9F00-2D51DBD927ED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333DFE-53BD-40A3-9925-BF895C7C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xmlns="" id="{A72DE370-DAD8-43D0-99E5-895016528AF6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BED834-9888-4E77-A7CE-38F2995F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xmlns="" id="{945CF570-3B14-4354-A775-648E211206BE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18927A-8585-4AF6-943C-3207FAF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xmlns="" id="{4335C5B7-5A8F-4BF8-A4CF-E2244FE884B1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B5B645-1567-41C0-AAB4-B666B1AA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BFE25BA-30BD-46DB-AFAC-6F603F7700B2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2BF4FC0-D0B0-4170-8F7D-B5E312CF9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0A16F341-80A0-4E0B-BA0F-6088E98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2B063EE6-5B47-4942-9813-480935D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xmlns="" id="{86BB4569-E57F-49B3-BCF8-BDB75AEBD3A7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C1483-5834-4864-B122-8FAFE5FC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6BD37A1B-E369-45FC-9943-311FCCD21D81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D696346-9FE4-44FD-BE39-D3310672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E5159053-7E36-43B8-8CCD-A9D9E050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xmlns="" id="{3A3D1B42-4041-4782-A4F6-305C02F8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xmlns="" id="{56B738F8-D17F-4CF0-B59D-3BEA1BC476BD}"/>
              </a:ext>
            </a:extLst>
          </p:cNvPr>
          <p:cNvSpPr/>
          <p:nvPr/>
        </p:nvSpPr>
        <p:spPr>
          <a:xfrm>
            <a:off x="1728509" y="2392973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도영아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미술 숙제를 하는데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철사를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xmlns="" id="{BA6344E5-8143-4BC7-9688-D11832391C5A}"/>
              </a:ext>
            </a:extLst>
          </p:cNvPr>
          <p:cNvSpPr/>
          <p:nvPr/>
        </p:nvSpPr>
        <p:spPr>
          <a:xfrm>
            <a:off x="1728509" y="3392996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철사를 똑같이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토막으로 자를 것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토막을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xmlns="" id="{49216B80-47AA-4BB8-9DA9-5B920EFEE323}"/>
              </a:ext>
            </a:extLst>
          </p:cNvPr>
          <p:cNvSpPr/>
          <p:nvPr/>
        </p:nvSpPr>
        <p:spPr>
          <a:xfrm>
            <a:off x="1728509" y="4339660"/>
            <a:ext cx="4716524" cy="707311"/>
          </a:xfrm>
          <a:prstGeom prst="wedgeRoundRectCallout">
            <a:avLst>
              <a:gd name="adj1" fmla="val -54036"/>
              <a:gd name="adj2" fmla="val -7340"/>
              <a:gd name="adj3" fmla="val 1666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   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만큼을 사용했구나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FB44532-4230-4A8D-A1F6-7C2871FE8481}"/>
              </a:ext>
            </a:extLst>
          </p:cNvPr>
          <p:cNvGrpSpPr/>
          <p:nvPr/>
        </p:nvGrpSpPr>
        <p:grpSpPr>
          <a:xfrm>
            <a:off x="2725608" y="4185084"/>
            <a:ext cx="1224904" cy="827284"/>
            <a:chOff x="1749720" y="4066732"/>
            <a:chExt cx="1347390" cy="10010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A27E79EE-9D36-4B11-AD56-DF8CB3CD776C}"/>
                </a:ext>
              </a:extLst>
            </p:cNvPr>
            <p:cNvSpPr/>
            <p:nvPr/>
          </p:nvSpPr>
          <p:spPr bwMode="auto">
            <a:xfrm>
              <a:off x="1749720" y="4276818"/>
              <a:ext cx="1192832" cy="79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27A1B3F8-F283-472A-AB5A-AEE92D1E6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111" y="4066732"/>
              <a:ext cx="359999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C114978-8C09-43F5-9AEA-0145BF9C2246}"/>
              </a:ext>
            </a:extLst>
          </p:cNvPr>
          <p:cNvSpPr txBox="1"/>
          <p:nvPr/>
        </p:nvSpPr>
        <p:spPr>
          <a:xfrm>
            <a:off x="2831592" y="4683729"/>
            <a:ext cx="44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2EE2BBD-B94F-4949-9A41-BF606F53D77B}"/>
              </a:ext>
            </a:extLst>
          </p:cNvPr>
          <p:cNvSpPr txBox="1"/>
          <p:nvPr/>
        </p:nvSpPr>
        <p:spPr>
          <a:xfrm>
            <a:off x="2851738" y="4355349"/>
            <a:ext cx="40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38CB5F51-F656-41BF-82F0-09C70008FDF9}"/>
              </a:ext>
            </a:extLst>
          </p:cNvPr>
          <p:cNvCxnSpPr/>
          <p:nvPr/>
        </p:nvCxnSpPr>
        <p:spPr bwMode="auto">
          <a:xfrm>
            <a:off x="2851115" y="4679240"/>
            <a:ext cx="406257" cy="0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B2C5F34-082C-455A-96FF-C860BA2E6AB2}"/>
              </a:ext>
            </a:extLst>
          </p:cNvPr>
          <p:cNvSpPr/>
          <p:nvPr/>
        </p:nvSpPr>
        <p:spPr>
          <a:xfrm>
            <a:off x="3152452" y="4500268"/>
            <a:ext cx="65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0.7 </a:t>
            </a:r>
            <a:endParaRPr lang="ko-KR" altLang="en-US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5" y="2318318"/>
            <a:ext cx="926838" cy="284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89411EE-FB62-4402-AECE-5CBA1D9B545D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AB0C3B40-38A2-4BAD-AA43-474D94C043A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1776616D-1A05-4E07-8361-194375B98869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xmlns="" id="{A5DB9A7B-6CDE-4E48-9A17-B5F5B18D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529F22CF-0655-4B53-89A3-E74EAD58F74A}"/>
              </a:ext>
            </a:extLst>
          </p:cNvPr>
          <p:cNvSpPr txBox="1"/>
          <p:nvPr/>
        </p:nvSpPr>
        <p:spPr>
          <a:xfrm>
            <a:off x="251520" y="3609020"/>
            <a:ext cx="6576570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철사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똑같이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토막으로 자른 것 중의 한 토막의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도영이는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토막을 사용했으므로 길이는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0.7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C70E816-9C14-4589-8BA9-F8B50A1DBC5B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557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1940" y="2139801"/>
            <a:ext cx="2858634" cy="103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팔찌를 만들기 위해 사용한 끈이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발표하고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xmlns="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774" y="1808820"/>
            <a:ext cx="3581866" cy="2503909"/>
            <a:chOff x="80774" y="1808820"/>
            <a:chExt cx="3581866" cy="2503909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6"/>
            <a:srcRect l="1" t="26735" r="41500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AD52202E-3E1A-4664-AB74-75A5B2BB7D46}"/>
                </a:ext>
              </a:extLst>
            </p:cNvPr>
            <p:cNvSpPr/>
            <p:nvPr/>
          </p:nvSpPr>
          <p:spPr>
            <a:xfrm>
              <a:off x="252678" y="1808820"/>
              <a:ext cx="1907913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80774" y="1934833"/>
              <a:ext cx="22589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저희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모둠에서는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의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끈을 똑같이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나누어 그중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팔찌를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622254" y="4019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70429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8" name="직사각형 6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96136" y="11939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69875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37898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721162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96710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65045" y="1649341"/>
            <a:ext cx="6883219" cy="355931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152945" y="2564904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-36512" y="2690917"/>
            <a:ext cx="24848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저희 </a:t>
            </a:r>
            <a:r>
              <a:rPr lang="ko-KR" altLang="en-US" sz="1400" spc="-150" dirty="0" err="1">
                <a:latin typeface="맑은 고딕" pitchFamily="50" charset="-127"/>
                <a:ea typeface="맑은 고딕" pitchFamily="50" charset="-127"/>
              </a:rPr>
              <a:t>모둠에서는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의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끈을 똑같이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나누어 그중 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조각으로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팔찌를 </a:t>
            </a:r>
            <a:r>
              <a:rPr lang="ko-KR" altLang="en-US" sz="1400" spc="-150" dirty="0" smtClean="0">
                <a:latin typeface="맑은 고딕" pitchFamily="50" charset="-127"/>
                <a:ea typeface="맑은 고딕" pitchFamily="50" charset="-127"/>
              </a:rPr>
              <a:t>만들었어요</a:t>
            </a:r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4862040" y="1598452"/>
            <a:ext cx="2098704" cy="11392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5F650EC7-AC6A-48B3-A000-6F7B8D92F5AB}"/>
              </a:ext>
            </a:extLst>
          </p:cNvPr>
          <p:cNvSpPr txBox="1"/>
          <p:nvPr/>
        </p:nvSpPr>
        <p:spPr>
          <a:xfrm>
            <a:off x="4672583" y="1860148"/>
            <a:ext cx="248487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사용한 끈이 얼마만큼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인지 여러 가지 방법으로 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나타내 볼까요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680" y="1636552"/>
            <a:ext cx="3472204" cy="1000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371705" y="1549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7C3C2F4A-ED8C-4E72-AE45-14CEBD50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03CCFBF6-1A6C-4254-97B0-1BCDE19F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xmlns="" id="{0EFAA781-B2E5-43F1-8847-2DD252A7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끈을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그중 몇 조각을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사용했나요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169182" y="2816932"/>
            <a:ext cx="2544654" cy="432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조각을 사용했습니다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736" y="2639432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0774" y="1808820"/>
            <a:ext cx="3581866" cy="2503909"/>
            <a:chOff x="80774" y="1808820"/>
            <a:chExt cx="3581866" cy="2503909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1" t="26735" r="41500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AD52202E-3E1A-4664-AB74-75A5B2BB7D46}"/>
                </a:ext>
              </a:extLst>
            </p:cNvPr>
            <p:cNvSpPr/>
            <p:nvPr/>
          </p:nvSpPr>
          <p:spPr>
            <a:xfrm>
              <a:off x="252678" y="1808820"/>
              <a:ext cx="1907913" cy="113924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80774" y="1934833"/>
              <a:ext cx="22589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저희 </a:t>
              </a:r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모둠에서는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의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끈을 똑같이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나누어 그중 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조각으로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팔찌를 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369301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37324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20588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6136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69875" y="125639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237898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1162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68964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끈에서 사용한 끈의 길이는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어떻게 나타낼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710554"/>
            <a:ext cx="2898132" cy="43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분수로 나타낼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54250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1543346" y="1587931"/>
            <a:ext cx="2308574" cy="1378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21">
            <a:extLst>
              <a:ext uri="{FF2B5EF4-FFF2-40B4-BE49-F238E27FC236}">
                <a16:creationId xmlns:a16="http://schemas.microsoft.com/office/drawing/2014/main" xmlns="" id="{D40CA0EB-49F3-4D70-AD71-6CB5F4E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07E6F7C-3147-4DBA-8DBF-3FDDF8E63218}"/>
              </a:ext>
            </a:extLst>
          </p:cNvPr>
          <p:cNvSpPr/>
          <p:nvPr/>
        </p:nvSpPr>
        <p:spPr>
          <a:xfrm>
            <a:off x="5760132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193" y="1829188"/>
            <a:ext cx="3596252" cy="2483541"/>
            <a:chOff x="265193" y="1829188"/>
            <a:chExt cx="3596252" cy="2483541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39291" t="601" r="2210" b="26134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AD52202E-3E1A-4664-AB74-75A5B2BB7D46}"/>
                </a:ext>
              </a:extLst>
            </p:cNvPr>
            <p:cNvSpPr/>
            <p:nvPr/>
          </p:nvSpPr>
          <p:spPr>
            <a:xfrm>
              <a:off x="1797244" y="1844824"/>
              <a:ext cx="1907913" cy="8559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1602467" y="1952373"/>
              <a:ext cx="2258978" cy="812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끈이 얼마만큼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인지 여러 가지 방법으로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75A5CC45-3870-4DF5-BD6A-D6B7AF9FC1CA}"/>
              </a:ext>
            </a:extLst>
          </p:cNvPr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745" y="2038452"/>
            <a:ext cx="670855" cy="6704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CCAA70B-F6BA-4939-8E8B-20ABB978DBA3}"/>
              </a:ext>
            </a:extLst>
          </p:cNvPr>
          <p:cNvSpPr/>
          <p:nvPr/>
        </p:nvSpPr>
        <p:spPr>
          <a:xfrm>
            <a:off x="616658" y="1923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07E6F7C-3147-4DBA-8DBF-3FDDF8E63218}"/>
              </a:ext>
            </a:extLst>
          </p:cNvPr>
          <p:cNvSpPr/>
          <p:nvPr/>
        </p:nvSpPr>
        <p:spPr>
          <a:xfrm>
            <a:off x="3678542" y="43127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88607" y="12535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56630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9894" y="12547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15442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89181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57204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40468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716016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알아보려고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402314"/>
            <a:ext cx="2898132" cy="10266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사용한 끈이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얼마만큼인지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나타내는 여러 가지 방법을 알아보려고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235902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AD52202E-3E1A-4664-AB74-75A5B2BB7D46}"/>
              </a:ext>
            </a:extLst>
          </p:cNvPr>
          <p:cNvSpPr/>
          <p:nvPr/>
        </p:nvSpPr>
        <p:spPr>
          <a:xfrm>
            <a:off x="1543346" y="1587931"/>
            <a:ext cx="2308574" cy="1378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65193" y="1829188"/>
            <a:ext cx="3586727" cy="2483541"/>
            <a:chOff x="265193" y="1829188"/>
            <a:chExt cx="3586727" cy="2483541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6"/>
            <a:srcRect l="39291" t="601" r="2210" b="26134"/>
            <a:stretch/>
          </p:blipFill>
          <p:spPr>
            <a:xfrm>
              <a:off x="265193" y="1829188"/>
              <a:ext cx="3397447" cy="2483541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AD52202E-3E1A-4664-AB74-75A5B2BB7D46}"/>
                </a:ext>
              </a:extLst>
            </p:cNvPr>
            <p:cNvSpPr/>
            <p:nvPr/>
          </p:nvSpPr>
          <p:spPr>
            <a:xfrm>
              <a:off x="1797244" y="1844824"/>
              <a:ext cx="1907913" cy="85592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xmlns="" id="{5F650EC7-AC6A-48B3-A000-6F7B8D92F5AB}"/>
                </a:ext>
              </a:extLst>
            </p:cNvPr>
            <p:cNvSpPr txBox="1"/>
            <p:nvPr/>
          </p:nvSpPr>
          <p:spPr>
            <a:xfrm>
              <a:off x="1592942" y="1970256"/>
              <a:ext cx="225897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사용한 끈이 얼마만큼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인지 여러 가지 방법으로 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01" y="418176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75A5CC45-3870-4DF5-BD6A-D6B7AF9FC1CA}"/>
              </a:ext>
            </a:extLst>
          </p:cNvPr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745" y="2038452"/>
            <a:ext cx="670855" cy="6704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CCCAA70B-F6BA-4939-8E8B-20ABB978DBA3}"/>
              </a:ext>
            </a:extLst>
          </p:cNvPr>
          <p:cNvSpPr/>
          <p:nvPr/>
        </p:nvSpPr>
        <p:spPr>
          <a:xfrm>
            <a:off x="616658" y="1923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07E6F7C-3147-4DBA-8DBF-3FDDF8E63218}"/>
              </a:ext>
            </a:extLst>
          </p:cNvPr>
          <p:cNvSpPr/>
          <p:nvPr/>
        </p:nvSpPr>
        <p:spPr>
          <a:xfrm>
            <a:off x="5669103" y="5085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95524" y="12535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547" y="12059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846811" y="125477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22359" y="1194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96098" y="125639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64121" y="119924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47385" y="12576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22933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D40CA0EB-49F3-4D70-AD71-6CB5F4E7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8690" y="1921381"/>
            <a:ext cx="6207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분수를 통해 소수를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690" y="2397756"/>
            <a:ext cx="6207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372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모서리가 둥근 직사각형 17">
            <a:extLst>
              <a:ext uri="{FF2B5EF4-FFF2-40B4-BE49-F238E27FC236}">
                <a16:creationId xmlns="" xmlns:a16="http://schemas.microsoft.com/office/drawing/2014/main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="" xmlns:a16="http://schemas.microsoft.com/office/drawing/2014/main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44587</TotalTime>
  <Words>3429</Words>
  <Application>Microsoft Office PowerPoint</Application>
  <PresentationFormat>화면 슬라이드 쇼(4:3)</PresentationFormat>
  <Paragraphs>1181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7728</cp:revision>
  <cp:lastPrinted>2021-12-20T01:30:02Z</cp:lastPrinted>
  <dcterms:created xsi:type="dcterms:W3CDTF">2008-07-15T12:19:11Z</dcterms:created>
  <dcterms:modified xsi:type="dcterms:W3CDTF">2022-04-03T08:01:59Z</dcterms:modified>
</cp:coreProperties>
</file>