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72" r:id="rId4"/>
    <p:sldId id="1338" r:id="rId5"/>
    <p:sldId id="1393" r:id="rId6"/>
    <p:sldId id="1374" r:id="rId7"/>
    <p:sldId id="1396" r:id="rId8"/>
    <p:sldId id="1376" r:id="rId9"/>
    <p:sldId id="1392" r:id="rId10"/>
    <p:sldId id="1378" r:id="rId11"/>
    <p:sldId id="1397" r:id="rId12"/>
    <p:sldId id="1380" r:id="rId13"/>
    <p:sldId id="1395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8EB"/>
    <a:srgbClr val="FBD6D8"/>
    <a:srgbClr val="FFFFFF"/>
    <a:srgbClr val="C6DBF1"/>
    <a:srgbClr val="DCEDE2"/>
    <a:srgbClr val="E4F3EB"/>
    <a:srgbClr val="C3D8C2"/>
    <a:srgbClr val="009BE8"/>
    <a:srgbClr val="EED7C3"/>
    <a:srgbClr val="E0E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6686" autoAdjust="0"/>
  </p:normalViewPr>
  <p:slideViewPr>
    <p:cSldViewPr>
      <p:cViewPr>
        <p:scale>
          <a:sx n="100" d="100"/>
          <a:sy n="100" d="100"/>
        </p:scale>
        <p:origin x="-594" y="-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6312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2022.1.12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49207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직각보다 작은 각과 큰 각을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7" y="1043154"/>
            <a:ext cx="345952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="" xmlns:a16="http://schemas.microsoft.com/office/drawing/2014/main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6" name="순서도: 대체 처리 75">
            <a:extLst>
              <a:ext uri="{FF2B5EF4-FFF2-40B4-BE49-F238E27FC236}">
                <a16:creationId xmlns="" xmlns:a16="http://schemas.microsoft.com/office/drawing/2014/main" id="{BC56F917-E729-4A68-8676-F8B234A243C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B46B5EDC-354F-48A1-9FD3-A230E929A38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="" xmlns:a16="http://schemas.microsoft.com/office/drawing/2014/main" id="{B829C655-37E5-4B1D-BAA7-817558DE916E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FFD3AF35-92B5-4A35-AEF7-01E54F672211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="" xmlns:a16="http://schemas.microsoft.com/office/drawing/2014/main" id="{B8EAA162-4E7F-4A52-8DAA-3B7456A760B7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>
            <a:extLst>
              <a:ext uri="{FF2B5EF4-FFF2-40B4-BE49-F238E27FC236}">
                <a16:creationId xmlns="" xmlns:a16="http://schemas.microsoft.com/office/drawing/2014/main" id="{F87F004D-0671-4A4D-899F-0C75FA89E2BA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0" name="Group 1072">
            <a:extLst>
              <a:ext uri="{FF2B5EF4-FFF2-40B4-BE49-F238E27FC236}">
                <a16:creationId xmlns="" xmlns:a16="http://schemas.microsoft.com/office/drawing/2014/main" id="{FB111FB4-AECE-4EFC-8870-647C594C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3167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2_4_4.png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6">
            <a:extLst>
              <a:ext uri="{FF2B5EF4-FFF2-40B4-BE49-F238E27FC236}">
                <a16:creationId xmlns="" xmlns:a16="http://schemas.microsoft.com/office/drawing/2014/main" id="{06245CCB-56AC-486C-AF1E-60443F7A5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6F58341-D1FA-435D-A963-40C382426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16" y="2364427"/>
            <a:ext cx="6354686" cy="21471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09D40E2-91F9-4897-9289-25CF49FCEE05}"/>
              </a:ext>
            </a:extLst>
          </p:cNvPr>
          <p:cNvSpPr/>
          <p:nvPr/>
        </p:nvSpPr>
        <p:spPr>
          <a:xfrm>
            <a:off x="4247964" y="3160244"/>
            <a:ext cx="252028" cy="3453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41DCF52-E04C-46E4-998C-170B24DA2121}"/>
              </a:ext>
            </a:extLst>
          </p:cNvPr>
          <p:cNvSpPr/>
          <p:nvPr/>
        </p:nvSpPr>
        <p:spPr>
          <a:xfrm>
            <a:off x="5652120" y="3160245"/>
            <a:ext cx="252028" cy="2919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49B1C85C-1D29-4EF6-B40A-A4964CE6C418}"/>
              </a:ext>
            </a:extLst>
          </p:cNvPr>
          <p:cNvSpPr/>
          <p:nvPr/>
        </p:nvSpPr>
        <p:spPr>
          <a:xfrm>
            <a:off x="5811018" y="4062353"/>
            <a:ext cx="252028" cy="2284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53">
            <a:extLst>
              <a:ext uri="{FF2B5EF4-FFF2-40B4-BE49-F238E27FC236}">
                <a16:creationId xmlns="" xmlns:a16="http://schemas.microsoft.com/office/drawing/2014/main" id="{F9B170DF-5D96-4048-AFFC-E62B37B77FBF}"/>
              </a:ext>
            </a:extLst>
          </p:cNvPr>
          <p:cNvSpPr txBox="1"/>
          <p:nvPr/>
        </p:nvSpPr>
        <p:spPr>
          <a:xfrm>
            <a:off x="4247572" y="3232993"/>
            <a:ext cx="36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48" name="TextBox 53">
            <a:extLst>
              <a:ext uri="{FF2B5EF4-FFF2-40B4-BE49-F238E27FC236}">
                <a16:creationId xmlns="" xmlns:a16="http://schemas.microsoft.com/office/drawing/2014/main" id="{13B1AD26-4E8D-49D9-BCD2-7BDA6086582D}"/>
              </a:ext>
            </a:extLst>
          </p:cNvPr>
          <p:cNvSpPr txBox="1"/>
          <p:nvPr/>
        </p:nvSpPr>
        <p:spPr>
          <a:xfrm>
            <a:off x="5607606" y="3203063"/>
            <a:ext cx="36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sp>
        <p:nvSpPr>
          <p:cNvPr id="52" name="TextBox 53">
            <a:extLst>
              <a:ext uri="{FF2B5EF4-FFF2-40B4-BE49-F238E27FC236}">
                <a16:creationId xmlns="" xmlns:a16="http://schemas.microsoft.com/office/drawing/2014/main" id="{85F90ACC-FA38-4931-BA8F-7E0281C1B2BA}"/>
              </a:ext>
            </a:extLst>
          </p:cNvPr>
          <p:cNvSpPr txBox="1"/>
          <p:nvPr/>
        </p:nvSpPr>
        <p:spPr>
          <a:xfrm>
            <a:off x="5791881" y="4007319"/>
            <a:ext cx="36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520788"/>
            <a:ext cx="6283137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지붕을 위에서 보고 그린 모양입니다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둔각을 찾아 기호를 써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="" xmlns:a16="http://schemas.microsoft.com/office/drawing/2014/main" id="{35DD0975-21AE-4192-92A8-88980878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E5C00588-D0F9-4F2D-A649-781F881568DA}"/>
              </a:ext>
            </a:extLst>
          </p:cNvPr>
          <p:cNvSpPr/>
          <p:nvPr/>
        </p:nvSpPr>
        <p:spPr>
          <a:xfrm>
            <a:off x="4624849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CCEF8F44-0345-47D3-9299-97925420CBC0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CCEF8F44-0345-47D3-9299-97925420CBC0}"/>
              </a:ext>
            </a:extLst>
          </p:cNvPr>
          <p:cNvSpPr/>
          <p:nvPr/>
        </p:nvSpPr>
        <p:spPr>
          <a:xfrm>
            <a:off x="4234159" y="30317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5955DFC9-E252-47D1-BC32-A3E3E517D627}"/>
              </a:ext>
            </a:extLst>
          </p:cNvPr>
          <p:cNvSpPr/>
          <p:nvPr/>
        </p:nvSpPr>
        <p:spPr bwMode="auto">
          <a:xfrm>
            <a:off x="3239852" y="4773848"/>
            <a:ext cx="634527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48BAFFB8-409F-4C61-8690-12AF4D47E1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4379" y="459634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7" y="1043154"/>
            <a:ext cx="345952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73" name="TextBox 8">
            <a:extLst>
              <a:ext uri="{FF2B5EF4-FFF2-40B4-BE49-F238E27FC236}">
                <a16:creationId xmlns="" xmlns:a16="http://schemas.microsoft.com/office/drawing/2014/main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76" name="순서도: 대체 처리 75">
            <a:extLst>
              <a:ext uri="{FF2B5EF4-FFF2-40B4-BE49-F238E27FC236}">
                <a16:creationId xmlns="" xmlns:a16="http://schemas.microsoft.com/office/drawing/2014/main" id="{BC56F917-E729-4A68-8676-F8B234A243C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B46B5EDC-354F-48A1-9FD3-A230E929A38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="" xmlns:a16="http://schemas.microsoft.com/office/drawing/2014/main" id="{B829C655-37E5-4B1D-BAA7-817558DE916E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>
            <a:extLst>
              <a:ext uri="{FF2B5EF4-FFF2-40B4-BE49-F238E27FC236}">
                <a16:creationId xmlns="" xmlns:a16="http://schemas.microsoft.com/office/drawing/2014/main" id="{FFD3AF35-92B5-4A35-AEF7-01E54F672211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="" xmlns:a16="http://schemas.microsoft.com/office/drawing/2014/main" id="{B8EAA162-4E7F-4A52-8DAA-3B7456A760B7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>
            <a:extLst>
              <a:ext uri="{FF2B5EF4-FFF2-40B4-BE49-F238E27FC236}">
                <a16:creationId xmlns="" xmlns:a16="http://schemas.microsoft.com/office/drawing/2014/main" id="{F87F004D-0671-4A4D-899F-0C75FA89E2BA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6">
            <a:extLst>
              <a:ext uri="{FF2B5EF4-FFF2-40B4-BE49-F238E27FC236}">
                <a16:creationId xmlns="" xmlns:a16="http://schemas.microsoft.com/office/drawing/2014/main" id="{06245CCB-56AC-486C-AF1E-60443F7A5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6F58341-D1FA-435D-A963-40C382426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16" y="2364427"/>
            <a:ext cx="6354686" cy="214714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5955DFC9-E252-47D1-BC32-A3E3E517D627}"/>
              </a:ext>
            </a:extLst>
          </p:cNvPr>
          <p:cNvSpPr/>
          <p:nvPr/>
        </p:nvSpPr>
        <p:spPr bwMode="auto">
          <a:xfrm>
            <a:off x="3239852" y="4773848"/>
            <a:ext cx="634527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48BAFFB8-409F-4C61-8690-12AF4D47E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379" y="4596348"/>
            <a:ext cx="360000" cy="355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09D40E2-91F9-4897-9289-25CF49FCEE05}"/>
              </a:ext>
            </a:extLst>
          </p:cNvPr>
          <p:cNvSpPr/>
          <p:nvPr/>
        </p:nvSpPr>
        <p:spPr>
          <a:xfrm>
            <a:off x="4247964" y="3160244"/>
            <a:ext cx="252028" cy="3453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41DCF52-E04C-46E4-998C-170B24DA2121}"/>
              </a:ext>
            </a:extLst>
          </p:cNvPr>
          <p:cNvSpPr/>
          <p:nvPr/>
        </p:nvSpPr>
        <p:spPr>
          <a:xfrm>
            <a:off x="5652120" y="3160245"/>
            <a:ext cx="252028" cy="2919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49B1C85C-1D29-4EF6-B40A-A4964CE6C418}"/>
              </a:ext>
            </a:extLst>
          </p:cNvPr>
          <p:cNvSpPr/>
          <p:nvPr/>
        </p:nvSpPr>
        <p:spPr>
          <a:xfrm>
            <a:off x="5811018" y="4062353"/>
            <a:ext cx="252028" cy="2284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53">
            <a:extLst>
              <a:ext uri="{FF2B5EF4-FFF2-40B4-BE49-F238E27FC236}">
                <a16:creationId xmlns="" xmlns:a16="http://schemas.microsoft.com/office/drawing/2014/main" id="{F9B170DF-5D96-4048-AFFC-E62B37B77FBF}"/>
              </a:ext>
            </a:extLst>
          </p:cNvPr>
          <p:cNvSpPr txBox="1"/>
          <p:nvPr/>
        </p:nvSpPr>
        <p:spPr>
          <a:xfrm>
            <a:off x="4247572" y="3232993"/>
            <a:ext cx="36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㉠</a:t>
            </a:r>
          </a:p>
        </p:txBody>
      </p:sp>
      <p:sp>
        <p:nvSpPr>
          <p:cNvPr id="48" name="TextBox 53">
            <a:extLst>
              <a:ext uri="{FF2B5EF4-FFF2-40B4-BE49-F238E27FC236}">
                <a16:creationId xmlns="" xmlns:a16="http://schemas.microsoft.com/office/drawing/2014/main" id="{13B1AD26-4E8D-49D9-BCD2-7BDA6086582D}"/>
              </a:ext>
            </a:extLst>
          </p:cNvPr>
          <p:cNvSpPr txBox="1"/>
          <p:nvPr/>
        </p:nvSpPr>
        <p:spPr>
          <a:xfrm>
            <a:off x="5607606" y="3203063"/>
            <a:ext cx="36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㉡</a:t>
            </a:r>
          </a:p>
        </p:txBody>
      </p:sp>
      <p:sp>
        <p:nvSpPr>
          <p:cNvPr id="52" name="TextBox 53">
            <a:extLst>
              <a:ext uri="{FF2B5EF4-FFF2-40B4-BE49-F238E27FC236}">
                <a16:creationId xmlns="" xmlns:a16="http://schemas.microsoft.com/office/drawing/2014/main" id="{85F90ACC-FA38-4931-BA8F-7E0281C1B2BA}"/>
              </a:ext>
            </a:extLst>
          </p:cNvPr>
          <p:cNvSpPr txBox="1"/>
          <p:nvPr/>
        </p:nvSpPr>
        <p:spPr>
          <a:xfrm>
            <a:off x="5791881" y="4007319"/>
            <a:ext cx="36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㉢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520788"/>
            <a:ext cx="6283137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지붕을 위에서 보고 그린 모양입니다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둔각을 찾아 기호를 써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="" xmlns:a16="http://schemas.microsoft.com/office/drawing/2014/main" id="{35DD0975-21AE-4192-92A8-88980878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21">
            <a:extLst>
              <a:ext uri="{FF2B5EF4-FFF2-40B4-BE49-F238E27FC236}">
                <a16:creationId xmlns="" xmlns:a16="http://schemas.microsoft.com/office/drawing/2014/main" id="{1DA704E1-23CD-439D-846A-47503769F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41756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5D2E2454-AF54-4887-95A3-A696B60FC7DD}"/>
              </a:ext>
            </a:extLst>
          </p:cNvPr>
          <p:cNvGrpSpPr/>
          <p:nvPr/>
        </p:nvGrpSpPr>
        <p:grpSpPr>
          <a:xfrm>
            <a:off x="209091" y="4001200"/>
            <a:ext cx="6667165" cy="1235200"/>
            <a:chOff x="287524" y="4001200"/>
            <a:chExt cx="6667165" cy="1235200"/>
          </a:xfrm>
        </p:grpSpPr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8E360F9C-B90F-4763-A212-E9927573914E}"/>
                </a:ext>
              </a:extLst>
            </p:cNvPr>
            <p:cNvGrpSpPr/>
            <p:nvPr/>
          </p:nvGrpSpPr>
          <p:grpSpPr>
            <a:xfrm>
              <a:off x="287524" y="4001200"/>
              <a:ext cx="6667165" cy="1235200"/>
              <a:chOff x="192745" y="2386488"/>
              <a:chExt cx="6667165" cy="1235200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="" xmlns:a16="http://schemas.microsoft.com/office/drawing/2014/main" id="{FBFE622B-A085-46F4-B55B-F2D64EDB6D86}"/>
                  </a:ext>
                </a:extLst>
              </p:cNvPr>
              <p:cNvSpPr/>
              <p:nvPr/>
            </p:nvSpPr>
            <p:spPr>
              <a:xfrm>
                <a:off x="192745" y="2524920"/>
                <a:ext cx="6667165" cy="9062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모서리가 둥근 직사각형 67">
                <a:extLst>
                  <a:ext uri="{FF2B5EF4-FFF2-40B4-BE49-F238E27FC236}">
                    <a16:creationId xmlns="" xmlns:a16="http://schemas.microsoft.com/office/drawing/2014/main" id="{C4AAAE01-2AE0-4F38-B4C4-D58A153F9EE1}"/>
                  </a:ext>
                </a:extLst>
              </p:cNvPr>
              <p:cNvSpPr/>
              <p:nvPr/>
            </p:nvSpPr>
            <p:spPr>
              <a:xfrm>
                <a:off x="332840" y="2386488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51" name="직각 삼각형 50">
                <a:extLst>
                  <a:ext uri="{FF2B5EF4-FFF2-40B4-BE49-F238E27FC236}">
                    <a16:creationId xmlns="" xmlns:a16="http://schemas.microsoft.com/office/drawing/2014/main" id="{6FB15795-132F-478D-982D-69102350AFD0}"/>
                  </a:ext>
                </a:extLst>
              </p:cNvPr>
              <p:cNvSpPr/>
              <p:nvPr/>
            </p:nvSpPr>
            <p:spPr>
              <a:xfrm flipH="1" flipV="1">
                <a:off x="5171629" y="3433581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46" name="TextBox 53">
              <a:extLst>
                <a:ext uri="{FF2B5EF4-FFF2-40B4-BE49-F238E27FC236}">
                  <a16:creationId xmlns="" xmlns:a16="http://schemas.microsoft.com/office/drawing/2014/main" id="{9713B4AE-2452-45F2-A4D3-642D37E98BA3}"/>
                </a:ext>
              </a:extLst>
            </p:cNvPr>
            <p:cNvSpPr txBox="1"/>
            <p:nvPr/>
          </p:nvSpPr>
          <p:spPr>
            <a:xfrm>
              <a:off x="545977" y="4306559"/>
              <a:ext cx="619268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둔각은 </a:t>
              </a:r>
              <a:r>
                <a:rPr lang="ko-KR" altLang="en-US" sz="19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각도가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직각보다 크고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180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˚보다 작은 각</a:t>
              </a:r>
              <a:r>
                <a:rPr lang="ko-KR" altLang="en-US" sz="19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이므로 ㉠입니다</a:t>
              </a:r>
              <a:r>
                <a:rPr lang="en-US" altLang="ko-KR" sz="19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380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74751880-195B-4AD6-8B02-BD83128BA73A}"/>
              </a:ext>
            </a:extLst>
          </p:cNvPr>
          <p:cNvGrpSpPr/>
          <p:nvPr/>
        </p:nvGrpSpPr>
        <p:grpSpPr>
          <a:xfrm>
            <a:off x="575556" y="2495268"/>
            <a:ext cx="5843148" cy="1978246"/>
            <a:chOff x="554029" y="2417712"/>
            <a:chExt cx="5843148" cy="1978246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1AC8E311-FD1A-4CCB-AB11-0CFD9B7EA3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1433"/>
            <a:stretch/>
          </p:blipFill>
          <p:spPr>
            <a:xfrm>
              <a:off x="554029" y="2417712"/>
              <a:ext cx="5843148" cy="1978246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B2DC66DC-136A-4646-9175-430D4FDBFF76}"/>
                </a:ext>
              </a:extLst>
            </p:cNvPr>
            <p:cNvSpPr/>
            <p:nvPr/>
          </p:nvSpPr>
          <p:spPr>
            <a:xfrm>
              <a:off x="1259632" y="2996882"/>
              <a:ext cx="180020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="" xmlns:a16="http://schemas.microsoft.com/office/drawing/2014/main" id="{172A4423-B564-40DB-98F5-450707AF1FDE}"/>
                </a:ext>
              </a:extLst>
            </p:cNvPr>
            <p:cNvSpPr/>
            <p:nvPr/>
          </p:nvSpPr>
          <p:spPr>
            <a:xfrm>
              <a:off x="1547663" y="3077809"/>
              <a:ext cx="90010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="" xmlns:a16="http://schemas.microsoft.com/office/drawing/2014/main" id="{00ECFF40-FA98-4E0E-B1B4-8224BE8710A8}"/>
                </a:ext>
              </a:extLst>
            </p:cNvPr>
            <p:cNvSpPr/>
            <p:nvPr/>
          </p:nvSpPr>
          <p:spPr>
            <a:xfrm>
              <a:off x="1714477" y="3240781"/>
              <a:ext cx="90010" cy="11481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="" xmlns:a16="http://schemas.microsoft.com/office/drawing/2014/main" id="{9141C401-A7FD-4804-879A-C32404E2FB17}"/>
                </a:ext>
              </a:extLst>
            </p:cNvPr>
            <p:cNvSpPr/>
            <p:nvPr/>
          </p:nvSpPr>
          <p:spPr>
            <a:xfrm>
              <a:off x="1799692" y="3477269"/>
              <a:ext cx="90010" cy="12661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="" xmlns:a16="http://schemas.microsoft.com/office/drawing/2014/main" id="{EC85A0EB-783D-4770-B87A-060291468FEC}"/>
                </a:ext>
              </a:extLst>
            </p:cNvPr>
            <p:cNvSpPr/>
            <p:nvPr/>
          </p:nvSpPr>
          <p:spPr>
            <a:xfrm>
              <a:off x="1709682" y="3716963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="" xmlns:a16="http://schemas.microsoft.com/office/drawing/2014/main" id="{DB31B28C-2909-4254-B0E3-36EE6F118103}"/>
                </a:ext>
              </a:extLst>
            </p:cNvPr>
            <p:cNvSpPr/>
            <p:nvPr/>
          </p:nvSpPr>
          <p:spPr>
            <a:xfrm>
              <a:off x="1025607" y="3086698"/>
              <a:ext cx="180020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="" xmlns:a16="http://schemas.microsoft.com/office/drawing/2014/main" id="{F073A4DE-3710-4C4B-9557-D76226730D59}"/>
                </a:ext>
              </a:extLst>
            </p:cNvPr>
            <p:cNvSpPr/>
            <p:nvPr/>
          </p:nvSpPr>
          <p:spPr>
            <a:xfrm>
              <a:off x="863587" y="3248980"/>
              <a:ext cx="162019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="" xmlns:a16="http://schemas.microsoft.com/office/drawing/2014/main" id="{DDEF523B-55CE-425E-8B15-2472E582F1D8}"/>
                </a:ext>
              </a:extLst>
            </p:cNvPr>
            <p:cNvSpPr/>
            <p:nvPr/>
          </p:nvSpPr>
          <p:spPr>
            <a:xfrm>
              <a:off x="1538662" y="3879250"/>
              <a:ext cx="90010" cy="11725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="" xmlns:a16="http://schemas.microsoft.com/office/drawing/2014/main" id="{A3FD2572-10E2-4BC9-B94C-A29AFD0519DD}"/>
                </a:ext>
              </a:extLst>
            </p:cNvPr>
            <p:cNvSpPr/>
            <p:nvPr/>
          </p:nvSpPr>
          <p:spPr>
            <a:xfrm>
              <a:off x="1304200" y="3958280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="" xmlns:a16="http://schemas.microsoft.com/office/drawing/2014/main" id="{078B332D-C134-45D2-8A79-ACAF21B5896E}"/>
                </a:ext>
              </a:extLst>
            </p:cNvPr>
            <p:cNvSpPr/>
            <p:nvPr/>
          </p:nvSpPr>
          <p:spPr>
            <a:xfrm>
              <a:off x="1069738" y="3896949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="" xmlns:a16="http://schemas.microsoft.com/office/drawing/2014/main" id="{9FCFCF2F-5BB1-42C7-807F-B807C4FA1518}"/>
                </a:ext>
              </a:extLst>
            </p:cNvPr>
            <p:cNvSpPr/>
            <p:nvPr/>
          </p:nvSpPr>
          <p:spPr>
            <a:xfrm>
              <a:off x="899591" y="3736777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="" xmlns:a16="http://schemas.microsoft.com/office/drawing/2014/main" id="{300F4793-EB9E-406E-BD93-1A7D42FFE202}"/>
                </a:ext>
              </a:extLst>
            </p:cNvPr>
            <p:cNvSpPr/>
            <p:nvPr/>
          </p:nvSpPr>
          <p:spPr>
            <a:xfrm>
              <a:off x="818582" y="3481322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53">
              <a:extLst>
                <a:ext uri="{FF2B5EF4-FFF2-40B4-BE49-F238E27FC236}">
                  <a16:creationId xmlns="" xmlns:a16="http://schemas.microsoft.com/office/drawing/2014/main" id="{9C377438-6A6F-4E3F-9214-A8EAA4CDF182}"/>
                </a:ext>
              </a:extLst>
            </p:cNvPr>
            <p:cNvSpPr txBox="1"/>
            <p:nvPr/>
          </p:nvSpPr>
          <p:spPr>
            <a:xfrm>
              <a:off x="1186550" y="2948838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TextBox 53">
              <a:extLst>
                <a:ext uri="{FF2B5EF4-FFF2-40B4-BE49-F238E27FC236}">
                  <a16:creationId xmlns="" xmlns:a16="http://schemas.microsoft.com/office/drawing/2014/main" id="{016CB894-5CD6-4A64-98D8-5C89E17FB787}"/>
                </a:ext>
              </a:extLst>
            </p:cNvPr>
            <p:cNvSpPr txBox="1"/>
            <p:nvPr/>
          </p:nvSpPr>
          <p:spPr>
            <a:xfrm>
              <a:off x="1186550" y="3863935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TextBox 53">
              <a:extLst>
                <a:ext uri="{FF2B5EF4-FFF2-40B4-BE49-F238E27FC236}">
                  <a16:creationId xmlns="" xmlns:a16="http://schemas.microsoft.com/office/drawing/2014/main" id="{6899521C-43BB-461C-B88B-7488BB95F66A}"/>
                </a:ext>
              </a:extLst>
            </p:cNvPr>
            <p:cNvSpPr txBox="1"/>
            <p:nvPr/>
          </p:nvSpPr>
          <p:spPr>
            <a:xfrm>
              <a:off x="1690407" y="3417572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TextBox 53">
              <a:extLst>
                <a:ext uri="{FF2B5EF4-FFF2-40B4-BE49-F238E27FC236}">
                  <a16:creationId xmlns="" xmlns:a16="http://schemas.microsoft.com/office/drawing/2014/main" id="{7124210B-07F5-4B89-AA69-626E9DFB0BE2}"/>
                </a:ext>
              </a:extLst>
            </p:cNvPr>
            <p:cNvSpPr txBox="1"/>
            <p:nvPr/>
          </p:nvSpPr>
          <p:spPr>
            <a:xfrm>
              <a:off x="701567" y="3417572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53">
              <a:extLst>
                <a:ext uri="{FF2B5EF4-FFF2-40B4-BE49-F238E27FC236}">
                  <a16:creationId xmlns="" xmlns:a16="http://schemas.microsoft.com/office/drawing/2014/main" id="{4F13E13A-EEA7-4331-9D96-D0368095088E}"/>
                </a:ext>
              </a:extLst>
            </p:cNvPr>
            <p:cNvSpPr txBox="1"/>
            <p:nvPr/>
          </p:nvSpPr>
          <p:spPr>
            <a:xfrm>
              <a:off x="1438379" y="3001457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TextBox 53">
              <a:extLst>
                <a:ext uri="{FF2B5EF4-FFF2-40B4-BE49-F238E27FC236}">
                  <a16:creationId xmlns="" xmlns:a16="http://schemas.microsoft.com/office/drawing/2014/main" id="{CD25091A-2DCE-404A-AC96-AB310446B601}"/>
                </a:ext>
              </a:extLst>
            </p:cNvPr>
            <p:cNvSpPr txBox="1"/>
            <p:nvPr/>
          </p:nvSpPr>
          <p:spPr>
            <a:xfrm>
              <a:off x="1618399" y="3182779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53">
              <a:extLst>
                <a:ext uri="{FF2B5EF4-FFF2-40B4-BE49-F238E27FC236}">
                  <a16:creationId xmlns="" xmlns:a16="http://schemas.microsoft.com/office/drawing/2014/main" id="{A0836F34-4D4B-4602-A83C-1AC02F2394FA}"/>
                </a:ext>
              </a:extLst>
            </p:cNvPr>
            <p:cNvSpPr txBox="1"/>
            <p:nvPr/>
          </p:nvSpPr>
          <p:spPr>
            <a:xfrm>
              <a:off x="1583668" y="3645024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TextBox 53">
              <a:extLst>
                <a:ext uri="{FF2B5EF4-FFF2-40B4-BE49-F238E27FC236}">
                  <a16:creationId xmlns="" xmlns:a16="http://schemas.microsoft.com/office/drawing/2014/main" id="{B0ACD4DA-E6B1-40C1-AEC6-3F33EBE00F36}"/>
                </a:ext>
              </a:extLst>
            </p:cNvPr>
            <p:cNvSpPr txBox="1"/>
            <p:nvPr/>
          </p:nvSpPr>
          <p:spPr>
            <a:xfrm>
              <a:off x="1439652" y="3825044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TextBox 53">
              <a:extLst>
                <a:ext uri="{FF2B5EF4-FFF2-40B4-BE49-F238E27FC236}">
                  <a16:creationId xmlns="" xmlns:a16="http://schemas.microsoft.com/office/drawing/2014/main" id="{AACC6674-2AE1-4205-AF40-23766F7DAA1F}"/>
                </a:ext>
              </a:extLst>
            </p:cNvPr>
            <p:cNvSpPr txBox="1"/>
            <p:nvPr/>
          </p:nvSpPr>
          <p:spPr>
            <a:xfrm>
              <a:off x="923560" y="3001457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TextBox 53">
              <a:extLst>
                <a:ext uri="{FF2B5EF4-FFF2-40B4-BE49-F238E27FC236}">
                  <a16:creationId xmlns="" xmlns:a16="http://schemas.microsoft.com/office/drawing/2014/main" id="{99A3D6D2-A45E-4FE1-82C5-CB279CD9A9F8}"/>
                </a:ext>
              </a:extLst>
            </p:cNvPr>
            <p:cNvSpPr txBox="1"/>
            <p:nvPr/>
          </p:nvSpPr>
          <p:spPr>
            <a:xfrm>
              <a:off x="790307" y="3182779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TextBox 53">
              <a:extLst>
                <a:ext uri="{FF2B5EF4-FFF2-40B4-BE49-F238E27FC236}">
                  <a16:creationId xmlns="" xmlns:a16="http://schemas.microsoft.com/office/drawing/2014/main" id="{515C2D82-12B0-40F7-99D0-76A1B3A8204A}"/>
                </a:ext>
              </a:extLst>
            </p:cNvPr>
            <p:cNvSpPr txBox="1"/>
            <p:nvPr/>
          </p:nvSpPr>
          <p:spPr>
            <a:xfrm>
              <a:off x="755576" y="3645024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TextBox 53">
              <a:extLst>
                <a:ext uri="{FF2B5EF4-FFF2-40B4-BE49-F238E27FC236}">
                  <a16:creationId xmlns="" xmlns:a16="http://schemas.microsoft.com/office/drawing/2014/main" id="{1D9D47C2-3766-4706-8465-6A8459EA5C6E}"/>
                </a:ext>
              </a:extLst>
            </p:cNvPr>
            <p:cNvSpPr txBox="1"/>
            <p:nvPr/>
          </p:nvSpPr>
          <p:spPr>
            <a:xfrm>
              <a:off x="933448" y="3825044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="" xmlns:a16="http://schemas.microsoft.com/office/drawing/2014/main" id="{63C2CB9D-2B33-4652-8DC4-54E11E766802}"/>
                </a:ext>
              </a:extLst>
            </p:cNvPr>
            <p:cNvSpPr/>
            <p:nvPr/>
          </p:nvSpPr>
          <p:spPr>
            <a:xfrm>
              <a:off x="3385379" y="2996256"/>
              <a:ext cx="180020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="" xmlns:a16="http://schemas.microsoft.com/office/drawing/2014/main" id="{5FB25B0C-098A-45A2-938C-A435935F60E1}"/>
                </a:ext>
              </a:extLst>
            </p:cNvPr>
            <p:cNvSpPr/>
            <p:nvPr/>
          </p:nvSpPr>
          <p:spPr>
            <a:xfrm>
              <a:off x="3673410" y="3077183"/>
              <a:ext cx="90010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="" xmlns:a16="http://schemas.microsoft.com/office/drawing/2014/main" id="{E364517D-6888-41D3-87AE-545C4BA4C4D4}"/>
                </a:ext>
              </a:extLst>
            </p:cNvPr>
            <p:cNvSpPr/>
            <p:nvPr/>
          </p:nvSpPr>
          <p:spPr>
            <a:xfrm>
              <a:off x="3840224" y="3240155"/>
              <a:ext cx="90010" cy="11481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="" xmlns:a16="http://schemas.microsoft.com/office/drawing/2014/main" id="{21003A90-59AE-45D9-A1B1-5693DBF91C7C}"/>
                </a:ext>
              </a:extLst>
            </p:cNvPr>
            <p:cNvSpPr/>
            <p:nvPr/>
          </p:nvSpPr>
          <p:spPr>
            <a:xfrm>
              <a:off x="3925439" y="3476643"/>
              <a:ext cx="90010" cy="12661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="" xmlns:a16="http://schemas.microsoft.com/office/drawing/2014/main" id="{0E3365B0-F457-4EB8-A098-A81C967A9554}"/>
                </a:ext>
              </a:extLst>
            </p:cNvPr>
            <p:cNvSpPr/>
            <p:nvPr/>
          </p:nvSpPr>
          <p:spPr>
            <a:xfrm>
              <a:off x="3835429" y="3716337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="" xmlns:a16="http://schemas.microsoft.com/office/drawing/2014/main" id="{F2B09868-BB4F-4976-8E05-47948C539CC9}"/>
                </a:ext>
              </a:extLst>
            </p:cNvPr>
            <p:cNvSpPr/>
            <p:nvPr/>
          </p:nvSpPr>
          <p:spPr>
            <a:xfrm>
              <a:off x="3151354" y="3086072"/>
              <a:ext cx="180020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="" xmlns:a16="http://schemas.microsoft.com/office/drawing/2014/main" id="{801F56D5-CC5C-4DAD-958D-911CCAB8954C}"/>
                </a:ext>
              </a:extLst>
            </p:cNvPr>
            <p:cNvSpPr/>
            <p:nvPr/>
          </p:nvSpPr>
          <p:spPr>
            <a:xfrm>
              <a:off x="2989334" y="3248354"/>
              <a:ext cx="162019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="" xmlns:a16="http://schemas.microsoft.com/office/drawing/2014/main" id="{8CD2EFD3-5124-4270-94B0-BE2D8DEA82EE}"/>
                </a:ext>
              </a:extLst>
            </p:cNvPr>
            <p:cNvSpPr/>
            <p:nvPr/>
          </p:nvSpPr>
          <p:spPr>
            <a:xfrm>
              <a:off x="3664409" y="3878624"/>
              <a:ext cx="90010" cy="11725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="" xmlns:a16="http://schemas.microsoft.com/office/drawing/2014/main" id="{D4C81EC3-0FBE-4BE8-844F-9603B119952B}"/>
                </a:ext>
              </a:extLst>
            </p:cNvPr>
            <p:cNvSpPr/>
            <p:nvPr/>
          </p:nvSpPr>
          <p:spPr>
            <a:xfrm>
              <a:off x="3429947" y="3957654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="" xmlns:a16="http://schemas.microsoft.com/office/drawing/2014/main" id="{A1314A3B-3830-4E23-A5EB-A93267E1E57F}"/>
                </a:ext>
              </a:extLst>
            </p:cNvPr>
            <p:cNvSpPr/>
            <p:nvPr/>
          </p:nvSpPr>
          <p:spPr>
            <a:xfrm>
              <a:off x="3195485" y="3896323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="" xmlns:a16="http://schemas.microsoft.com/office/drawing/2014/main" id="{B9927446-0FA0-4B41-8F1D-A9EBF3F30A7F}"/>
                </a:ext>
              </a:extLst>
            </p:cNvPr>
            <p:cNvSpPr/>
            <p:nvPr/>
          </p:nvSpPr>
          <p:spPr>
            <a:xfrm>
              <a:off x="3025338" y="3736151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="" xmlns:a16="http://schemas.microsoft.com/office/drawing/2014/main" id="{7539F369-D512-4461-822C-65668BF16CB2}"/>
                </a:ext>
              </a:extLst>
            </p:cNvPr>
            <p:cNvSpPr/>
            <p:nvPr/>
          </p:nvSpPr>
          <p:spPr>
            <a:xfrm>
              <a:off x="2944329" y="3480696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53">
              <a:extLst>
                <a:ext uri="{FF2B5EF4-FFF2-40B4-BE49-F238E27FC236}">
                  <a16:creationId xmlns="" xmlns:a16="http://schemas.microsoft.com/office/drawing/2014/main" id="{E9669E71-151F-4124-80FC-BBC0BC50791E}"/>
                </a:ext>
              </a:extLst>
            </p:cNvPr>
            <p:cNvSpPr txBox="1"/>
            <p:nvPr/>
          </p:nvSpPr>
          <p:spPr>
            <a:xfrm>
              <a:off x="3312297" y="2948212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TextBox 53">
              <a:extLst>
                <a:ext uri="{FF2B5EF4-FFF2-40B4-BE49-F238E27FC236}">
                  <a16:creationId xmlns="" xmlns:a16="http://schemas.microsoft.com/office/drawing/2014/main" id="{BACDDF23-6A78-412D-849E-4C48F85CAF26}"/>
                </a:ext>
              </a:extLst>
            </p:cNvPr>
            <p:cNvSpPr txBox="1"/>
            <p:nvPr/>
          </p:nvSpPr>
          <p:spPr>
            <a:xfrm>
              <a:off x="3312297" y="3863309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TextBox 53">
              <a:extLst>
                <a:ext uri="{FF2B5EF4-FFF2-40B4-BE49-F238E27FC236}">
                  <a16:creationId xmlns="" xmlns:a16="http://schemas.microsoft.com/office/drawing/2014/main" id="{6C2A74C9-EDA5-4D3D-8E5A-96D14030259D}"/>
                </a:ext>
              </a:extLst>
            </p:cNvPr>
            <p:cNvSpPr txBox="1"/>
            <p:nvPr/>
          </p:nvSpPr>
          <p:spPr>
            <a:xfrm>
              <a:off x="3816154" y="3416946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TextBox 53">
              <a:extLst>
                <a:ext uri="{FF2B5EF4-FFF2-40B4-BE49-F238E27FC236}">
                  <a16:creationId xmlns="" xmlns:a16="http://schemas.microsoft.com/office/drawing/2014/main" id="{C8E5EF74-2A06-4B8D-96CB-EB4F9CFA4156}"/>
                </a:ext>
              </a:extLst>
            </p:cNvPr>
            <p:cNvSpPr txBox="1"/>
            <p:nvPr/>
          </p:nvSpPr>
          <p:spPr>
            <a:xfrm>
              <a:off x="2827314" y="3416946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TextBox 53">
              <a:extLst>
                <a:ext uri="{FF2B5EF4-FFF2-40B4-BE49-F238E27FC236}">
                  <a16:creationId xmlns="" xmlns:a16="http://schemas.microsoft.com/office/drawing/2014/main" id="{A60EE374-1C7D-4C1D-B437-A76A72F03DF0}"/>
                </a:ext>
              </a:extLst>
            </p:cNvPr>
            <p:cNvSpPr txBox="1"/>
            <p:nvPr/>
          </p:nvSpPr>
          <p:spPr>
            <a:xfrm>
              <a:off x="3564126" y="3000831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TextBox 53">
              <a:extLst>
                <a:ext uri="{FF2B5EF4-FFF2-40B4-BE49-F238E27FC236}">
                  <a16:creationId xmlns="" xmlns:a16="http://schemas.microsoft.com/office/drawing/2014/main" id="{B5BC14F3-E638-4DFA-B3F5-EB13311607C9}"/>
                </a:ext>
              </a:extLst>
            </p:cNvPr>
            <p:cNvSpPr txBox="1"/>
            <p:nvPr/>
          </p:nvSpPr>
          <p:spPr>
            <a:xfrm>
              <a:off x="3744146" y="3182153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TextBox 53">
              <a:extLst>
                <a:ext uri="{FF2B5EF4-FFF2-40B4-BE49-F238E27FC236}">
                  <a16:creationId xmlns="" xmlns:a16="http://schemas.microsoft.com/office/drawing/2014/main" id="{9949130F-EB95-49C4-87DE-49EB068AB970}"/>
                </a:ext>
              </a:extLst>
            </p:cNvPr>
            <p:cNvSpPr txBox="1"/>
            <p:nvPr/>
          </p:nvSpPr>
          <p:spPr>
            <a:xfrm>
              <a:off x="3709415" y="3644398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TextBox 53">
              <a:extLst>
                <a:ext uri="{FF2B5EF4-FFF2-40B4-BE49-F238E27FC236}">
                  <a16:creationId xmlns="" xmlns:a16="http://schemas.microsoft.com/office/drawing/2014/main" id="{EB0AAA48-4A88-44EC-AA9C-B1EB8633865F}"/>
                </a:ext>
              </a:extLst>
            </p:cNvPr>
            <p:cNvSpPr txBox="1"/>
            <p:nvPr/>
          </p:nvSpPr>
          <p:spPr>
            <a:xfrm>
              <a:off x="3565399" y="3824418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6" name="TextBox 53">
              <a:extLst>
                <a:ext uri="{FF2B5EF4-FFF2-40B4-BE49-F238E27FC236}">
                  <a16:creationId xmlns="" xmlns:a16="http://schemas.microsoft.com/office/drawing/2014/main" id="{D66C6863-276C-4715-B875-09E1B8FF78BC}"/>
                </a:ext>
              </a:extLst>
            </p:cNvPr>
            <p:cNvSpPr txBox="1"/>
            <p:nvPr/>
          </p:nvSpPr>
          <p:spPr>
            <a:xfrm>
              <a:off x="3049307" y="3000831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TextBox 53">
              <a:extLst>
                <a:ext uri="{FF2B5EF4-FFF2-40B4-BE49-F238E27FC236}">
                  <a16:creationId xmlns="" xmlns:a16="http://schemas.microsoft.com/office/drawing/2014/main" id="{CC6CF2D6-2099-42BA-AC3F-DDA93AA5AE1C}"/>
                </a:ext>
              </a:extLst>
            </p:cNvPr>
            <p:cNvSpPr txBox="1"/>
            <p:nvPr/>
          </p:nvSpPr>
          <p:spPr>
            <a:xfrm>
              <a:off x="2916054" y="3182153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8" name="TextBox 53">
              <a:extLst>
                <a:ext uri="{FF2B5EF4-FFF2-40B4-BE49-F238E27FC236}">
                  <a16:creationId xmlns="" xmlns:a16="http://schemas.microsoft.com/office/drawing/2014/main" id="{08BD4AEF-3C73-43C4-A838-7BE497515EAD}"/>
                </a:ext>
              </a:extLst>
            </p:cNvPr>
            <p:cNvSpPr txBox="1"/>
            <p:nvPr/>
          </p:nvSpPr>
          <p:spPr>
            <a:xfrm>
              <a:off x="2881323" y="3644398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TextBox 53">
              <a:extLst>
                <a:ext uri="{FF2B5EF4-FFF2-40B4-BE49-F238E27FC236}">
                  <a16:creationId xmlns="" xmlns:a16="http://schemas.microsoft.com/office/drawing/2014/main" id="{C1FA5B03-3C66-40D2-A6D0-ABCF17B9D919}"/>
                </a:ext>
              </a:extLst>
            </p:cNvPr>
            <p:cNvSpPr txBox="1"/>
            <p:nvPr/>
          </p:nvSpPr>
          <p:spPr>
            <a:xfrm>
              <a:off x="3059195" y="3824418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0" name="사각형: 둥근 모서리 159">
              <a:extLst>
                <a:ext uri="{FF2B5EF4-FFF2-40B4-BE49-F238E27FC236}">
                  <a16:creationId xmlns="" xmlns:a16="http://schemas.microsoft.com/office/drawing/2014/main" id="{D4F6A41C-6127-4C22-8778-59D3E16FAFB3}"/>
                </a:ext>
              </a:extLst>
            </p:cNvPr>
            <p:cNvSpPr/>
            <p:nvPr/>
          </p:nvSpPr>
          <p:spPr>
            <a:xfrm>
              <a:off x="5514545" y="2996256"/>
              <a:ext cx="180020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="" xmlns:a16="http://schemas.microsoft.com/office/drawing/2014/main" id="{AE5443B5-785E-4BDC-BA48-15296D6D77C9}"/>
                </a:ext>
              </a:extLst>
            </p:cNvPr>
            <p:cNvSpPr/>
            <p:nvPr/>
          </p:nvSpPr>
          <p:spPr>
            <a:xfrm>
              <a:off x="5802576" y="3077183"/>
              <a:ext cx="90010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="" xmlns:a16="http://schemas.microsoft.com/office/drawing/2014/main" id="{5DF1A4F7-EC53-47EE-BBF2-6C5126372C85}"/>
                </a:ext>
              </a:extLst>
            </p:cNvPr>
            <p:cNvSpPr/>
            <p:nvPr/>
          </p:nvSpPr>
          <p:spPr>
            <a:xfrm>
              <a:off x="5969390" y="3240155"/>
              <a:ext cx="90010" cy="11481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="" xmlns:a16="http://schemas.microsoft.com/office/drawing/2014/main" id="{DACE5B90-3EF0-4F09-8DAB-31DC3DCBF392}"/>
                </a:ext>
              </a:extLst>
            </p:cNvPr>
            <p:cNvSpPr/>
            <p:nvPr/>
          </p:nvSpPr>
          <p:spPr>
            <a:xfrm>
              <a:off x="6054605" y="3476643"/>
              <a:ext cx="90010" cy="12661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사각형: 둥근 모서리 163">
              <a:extLst>
                <a:ext uri="{FF2B5EF4-FFF2-40B4-BE49-F238E27FC236}">
                  <a16:creationId xmlns="" xmlns:a16="http://schemas.microsoft.com/office/drawing/2014/main" id="{FA51643D-5DC3-4362-850F-34546D71A9BC}"/>
                </a:ext>
              </a:extLst>
            </p:cNvPr>
            <p:cNvSpPr/>
            <p:nvPr/>
          </p:nvSpPr>
          <p:spPr>
            <a:xfrm>
              <a:off x="5964595" y="3716337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사각형: 둥근 모서리 164">
              <a:extLst>
                <a:ext uri="{FF2B5EF4-FFF2-40B4-BE49-F238E27FC236}">
                  <a16:creationId xmlns="" xmlns:a16="http://schemas.microsoft.com/office/drawing/2014/main" id="{766FED29-DA45-4C29-9DA9-CA30CFFA71BB}"/>
                </a:ext>
              </a:extLst>
            </p:cNvPr>
            <p:cNvSpPr/>
            <p:nvPr/>
          </p:nvSpPr>
          <p:spPr>
            <a:xfrm>
              <a:off x="5280520" y="3086072"/>
              <a:ext cx="180020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사각형: 둥근 모서리 165">
              <a:extLst>
                <a:ext uri="{FF2B5EF4-FFF2-40B4-BE49-F238E27FC236}">
                  <a16:creationId xmlns="" xmlns:a16="http://schemas.microsoft.com/office/drawing/2014/main" id="{7111B978-AB9F-4B81-9072-4E0AEF4AE56E}"/>
                </a:ext>
              </a:extLst>
            </p:cNvPr>
            <p:cNvSpPr/>
            <p:nvPr/>
          </p:nvSpPr>
          <p:spPr>
            <a:xfrm>
              <a:off x="5118500" y="3248354"/>
              <a:ext cx="162019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사각형: 둥근 모서리 166">
              <a:extLst>
                <a:ext uri="{FF2B5EF4-FFF2-40B4-BE49-F238E27FC236}">
                  <a16:creationId xmlns="" xmlns:a16="http://schemas.microsoft.com/office/drawing/2014/main" id="{0AC5E014-F78A-41F2-86CF-600E017A8B4D}"/>
                </a:ext>
              </a:extLst>
            </p:cNvPr>
            <p:cNvSpPr/>
            <p:nvPr/>
          </p:nvSpPr>
          <p:spPr>
            <a:xfrm>
              <a:off x="5793575" y="3878624"/>
              <a:ext cx="90010" cy="11725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="" xmlns:a16="http://schemas.microsoft.com/office/drawing/2014/main" id="{A6CF23D6-552C-4C67-AECA-7F68BD84EDC7}"/>
                </a:ext>
              </a:extLst>
            </p:cNvPr>
            <p:cNvSpPr/>
            <p:nvPr/>
          </p:nvSpPr>
          <p:spPr>
            <a:xfrm>
              <a:off x="5559113" y="3957654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사각형: 둥근 모서리 168">
              <a:extLst>
                <a:ext uri="{FF2B5EF4-FFF2-40B4-BE49-F238E27FC236}">
                  <a16:creationId xmlns="" xmlns:a16="http://schemas.microsoft.com/office/drawing/2014/main" id="{846165E7-B061-41CB-9805-6B88857AEBF6}"/>
                </a:ext>
              </a:extLst>
            </p:cNvPr>
            <p:cNvSpPr/>
            <p:nvPr/>
          </p:nvSpPr>
          <p:spPr>
            <a:xfrm>
              <a:off x="5324651" y="3896323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사각형: 둥근 모서리 169">
              <a:extLst>
                <a:ext uri="{FF2B5EF4-FFF2-40B4-BE49-F238E27FC236}">
                  <a16:creationId xmlns="" xmlns:a16="http://schemas.microsoft.com/office/drawing/2014/main" id="{1E8516C1-FE13-4380-9B17-0A423A9D2D19}"/>
                </a:ext>
              </a:extLst>
            </p:cNvPr>
            <p:cNvSpPr/>
            <p:nvPr/>
          </p:nvSpPr>
          <p:spPr>
            <a:xfrm>
              <a:off x="5154504" y="3736151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="" xmlns:a16="http://schemas.microsoft.com/office/drawing/2014/main" id="{2F28A9B5-F666-49CF-88AA-7FB27C352DB4}"/>
                </a:ext>
              </a:extLst>
            </p:cNvPr>
            <p:cNvSpPr/>
            <p:nvPr/>
          </p:nvSpPr>
          <p:spPr>
            <a:xfrm>
              <a:off x="5073495" y="3480696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TextBox 53">
              <a:extLst>
                <a:ext uri="{FF2B5EF4-FFF2-40B4-BE49-F238E27FC236}">
                  <a16:creationId xmlns="" xmlns:a16="http://schemas.microsoft.com/office/drawing/2014/main" id="{B6C68A7A-EF57-4688-8D17-FDAFA5CD716C}"/>
                </a:ext>
              </a:extLst>
            </p:cNvPr>
            <p:cNvSpPr txBox="1"/>
            <p:nvPr/>
          </p:nvSpPr>
          <p:spPr>
            <a:xfrm>
              <a:off x="5441463" y="2948212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3" name="TextBox 53">
              <a:extLst>
                <a:ext uri="{FF2B5EF4-FFF2-40B4-BE49-F238E27FC236}">
                  <a16:creationId xmlns="" xmlns:a16="http://schemas.microsoft.com/office/drawing/2014/main" id="{CA6E43D1-113C-4038-91B3-969289235B82}"/>
                </a:ext>
              </a:extLst>
            </p:cNvPr>
            <p:cNvSpPr txBox="1"/>
            <p:nvPr/>
          </p:nvSpPr>
          <p:spPr>
            <a:xfrm>
              <a:off x="5441463" y="3863309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" name="TextBox 53">
              <a:extLst>
                <a:ext uri="{FF2B5EF4-FFF2-40B4-BE49-F238E27FC236}">
                  <a16:creationId xmlns="" xmlns:a16="http://schemas.microsoft.com/office/drawing/2014/main" id="{28C69105-80AC-4BE4-9026-555E43DD861A}"/>
                </a:ext>
              </a:extLst>
            </p:cNvPr>
            <p:cNvSpPr txBox="1"/>
            <p:nvPr/>
          </p:nvSpPr>
          <p:spPr>
            <a:xfrm>
              <a:off x="5945320" y="3416946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5" name="TextBox 53">
              <a:extLst>
                <a:ext uri="{FF2B5EF4-FFF2-40B4-BE49-F238E27FC236}">
                  <a16:creationId xmlns="" xmlns:a16="http://schemas.microsoft.com/office/drawing/2014/main" id="{B3BCBEBF-48E2-42C6-A561-59292F2652B1}"/>
                </a:ext>
              </a:extLst>
            </p:cNvPr>
            <p:cNvSpPr txBox="1"/>
            <p:nvPr/>
          </p:nvSpPr>
          <p:spPr>
            <a:xfrm>
              <a:off x="4956480" y="3416946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6" name="TextBox 53">
              <a:extLst>
                <a:ext uri="{FF2B5EF4-FFF2-40B4-BE49-F238E27FC236}">
                  <a16:creationId xmlns="" xmlns:a16="http://schemas.microsoft.com/office/drawing/2014/main" id="{EB6C6C1C-85D5-45DA-A12A-529321761F7D}"/>
                </a:ext>
              </a:extLst>
            </p:cNvPr>
            <p:cNvSpPr txBox="1"/>
            <p:nvPr/>
          </p:nvSpPr>
          <p:spPr>
            <a:xfrm>
              <a:off x="5693292" y="3000831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7" name="TextBox 53">
              <a:extLst>
                <a:ext uri="{FF2B5EF4-FFF2-40B4-BE49-F238E27FC236}">
                  <a16:creationId xmlns="" xmlns:a16="http://schemas.microsoft.com/office/drawing/2014/main" id="{DB76C235-F1B8-4BE4-A1F6-12BA5FD1AFB7}"/>
                </a:ext>
              </a:extLst>
            </p:cNvPr>
            <p:cNvSpPr txBox="1"/>
            <p:nvPr/>
          </p:nvSpPr>
          <p:spPr>
            <a:xfrm>
              <a:off x="5873312" y="3182153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8" name="TextBox 53">
              <a:extLst>
                <a:ext uri="{FF2B5EF4-FFF2-40B4-BE49-F238E27FC236}">
                  <a16:creationId xmlns="" xmlns:a16="http://schemas.microsoft.com/office/drawing/2014/main" id="{B79EFD3C-A1E0-4BC9-9466-95F5B5074E97}"/>
                </a:ext>
              </a:extLst>
            </p:cNvPr>
            <p:cNvSpPr txBox="1"/>
            <p:nvPr/>
          </p:nvSpPr>
          <p:spPr>
            <a:xfrm>
              <a:off x="5838581" y="3644398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TextBox 53">
              <a:extLst>
                <a:ext uri="{FF2B5EF4-FFF2-40B4-BE49-F238E27FC236}">
                  <a16:creationId xmlns="" xmlns:a16="http://schemas.microsoft.com/office/drawing/2014/main" id="{060AD954-5FAC-4CA8-908C-A488F820E55E}"/>
                </a:ext>
              </a:extLst>
            </p:cNvPr>
            <p:cNvSpPr txBox="1"/>
            <p:nvPr/>
          </p:nvSpPr>
          <p:spPr>
            <a:xfrm>
              <a:off x="5694565" y="3824418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0" name="TextBox 53">
              <a:extLst>
                <a:ext uri="{FF2B5EF4-FFF2-40B4-BE49-F238E27FC236}">
                  <a16:creationId xmlns="" xmlns:a16="http://schemas.microsoft.com/office/drawing/2014/main" id="{6FABE0A3-F612-4F78-AC61-9AE01886FD43}"/>
                </a:ext>
              </a:extLst>
            </p:cNvPr>
            <p:cNvSpPr txBox="1"/>
            <p:nvPr/>
          </p:nvSpPr>
          <p:spPr>
            <a:xfrm>
              <a:off x="5178473" y="3000831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1" name="TextBox 53">
              <a:extLst>
                <a:ext uri="{FF2B5EF4-FFF2-40B4-BE49-F238E27FC236}">
                  <a16:creationId xmlns="" xmlns:a16="http://schemas.microsoft.com/office/drawing/2014/main" id="{7B1E5538-EB07-468F-9F73-8CA95E42A221}"/>
                </a:ext>
              </a:extLst>
            </p:cNvPr>
            <p:cNvSpPr txBox="1"/>
            <p:nvPr/>
          </p:nvSpPr>
          <p:spPr>
            <a:xfrm>
              <a:off x="5045220" y="3182153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2" name="TextBox 53">
              <a:extLst>
                <a:ext uri="{FF2B5EF4-FFF2-40B4-BE49-F238E27FC236}">
                  <a16:creationId xmlns="" xmlns:a16="http://schemas.microsoft.com/office/drawing/2014/main" id="{8DCDA3CF-BADA-4764-8E0E-843E3F859EA5}"/>
                </a:ext>
              </a:extLst>
            </p:cNvPr>
            <p:cNvSpPr txBox="1"/>
            <p:nvPr/>
          </p:nvSpPr>
          <p:spPr>
            <a:xfrm>
              <a:off x="5010489" y="3644398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3" name="TextBox 53">
              <a:extLst>
                <a:ext uri="{FF2B5EF4-FFF2-40B4-BE49-F238E27FC236}">
                  <a16:creationId xmlns="" xmlns:a16="http://schemas.microsoft.com/office/drawing/2014/main" id="{D88C9F4C-0543-47ED-B129-D0C20F592B1D}"/>
                </a:ext>
              </a:extLst>
            </p:cNvPr>
            <p:cNvSpPr txBox="1"/>
            <p:nvPr/>
          </p:nvSpPr>
          <p:spPr>
            <a:xfrm>
              <a:off x="5188361" y="3824418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543950"/>
            <a:ext cx="6159749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시각을 그리고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시계의 </a:t>
            </a:r>
            <a:r>
              <a:rPr lang="ko-KR" altLang="en-US" sz="19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긴바늘과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짧은바늘이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이루는 작은 쪽의 각이 예각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둔각 중 어느 것인지 써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43154"/>
            <a:ext cx="345744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이벤트 기능 전자저작물과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각각의 바늘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/lesson02/ops/2/2_4_5.html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11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AEF139BB-42B1-42FD-9B4E-AD6A54A40889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545EE9E3-9581-4F2F-ADC4-47F104AEF139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40FE188D-A2CD-4B02-93C7-98D0DDA4D3CD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58610AD9-1FA0-4EE4-91EF-ACC3220ADB3E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2DA98E0F-D6B4-45A4-B1AA-398DE98611B8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6EFA6736-A3C4-48DE-9117-EE9558F6E014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0" name="Group 1072">
            <a:extLst>
              <a:ext uri="{FF2B5EF4-FFF2-40B4-BE49-F238E27FC236}">
                <a16:creationId xmlns="" xmlns:a16="http://schemas.microsoft.com/office/drawing/2014/main" id="{B7344AA0-23DD-4184-ACF5-234DB4FD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9034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7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2_4_5_01.svg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2_4_5_01~04.svg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\lesson02\ops\2\images\2_4\2_4_5_01.svg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6">
            <a:extLst>
              <a:ext uri="{FF2B5EF4-FFF2-40B4-BE49-F238E27FC236}">
                <a16:creationId xmlns="" xmlns:a16="http://schemas.microsoft.com/office/drawing/2014/main" id="{04840387-FF47-4794-9D7F-A66FF95CE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ADB76A4B-6407-4CF9-81D4-24222415E7A0}"/>
              </a:ext>
            </a:extLst>
          </p:cNvPr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2">
            <a:extLst>
              <a:ext uri="{FF2B5EF4-FFF2-40B4-BE49-F238E27FC236}">
                <a16:creationId xmlns="" xmlns:a16="http://schemas.microsoft.com/office/drawing/2014/main" id="{6B353C24-82AD-4B06-BFA1-A7B74E6B6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79CF77A5-68C1-43BA-9962-878D98A0EB16}"/>
              </a:ext>
            </a:extLst>
          </p:cNvPr>
          <p:cNvSpPr/>
          <p:nvPr/>
        </p:nvSpPr>
        <p:spPr>
          <a:xfrm>
            <a:off x="462484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839234BE-B1D8-4BE2-AA04-79185B444D82}"/>
              </a:ext>
            </a:extLst>
          </p:cNvPr>
          <p:cNvSpPr/>
          <p:nvPr/>
        </p:nvSpPr>
        <p:spPr bwMode="auto">
          <a:xfrm>
            <a:off x="935204" y="4473513"/>
            <a:ext cx="7919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직각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1F0A2790-A4F6-4760-B07A-E2F3428C5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667" y="4329571"/>
            <a:ext cx="360000" cy="355000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B4A588C3-D5C3-4040-8302-D01CC27D6D28}"/>
              </a:ext>
            </a:extLst>
          </p:cNvPr>
          <p:cNvSpPr/>
          <p:nvPr/>
        </p:nvSpPr>
        <p:spPr bwMode="auto">
          <a:xfrm>
            <a:off x="3095485" y="4473513"/>
            <a:ext cx="7919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예각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728DB0AE-7474-4640-B83A-ED86ADD11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948" y="4329571"/>
            <a:ext cx="360000" cy="355000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4B8D6AB3-9063-4915-B3D3-BBFA67177F28}"/>
              </a:ext>
            </a:extLst>
          </p:cNvPr>
          <p:cNvSpPr/>
          <p:nvPr/>
        </p:nvSpPr>
        <p:spPr bwMode="auto">
          <a:xfrm>
            <a:off x="5193500" y="4473513"/>
            <a:ext cx="79199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둔각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8079DE19-D787-4B93-8C34-1FF517B57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1963" y="4329571"/>
            <a:ext cx="360000" cy="355000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16" y="2825938"/>
            <a:ext cx="366995" cy="491773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83" y="2844365"/>
            <a:ext cx="366995" cy="491773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42" y="2856049"/>
            <a:ext cx="366995" cy="491773"/>
          </a:xfrm>
          <a:prstGeom prst="rect">
            <a:avLst/>
          </a:prstGeom>
        </p:spPr>
      </p:pic>
      <p:sp>
        <p:nvSpPr>
          <p:cNvPr id="122" name="타원 121">
            <a:extLst>
              <a:ext uri="{FF2B5EF4-FFF2-40B4-BE49-F238E27FC236}">
                <a16:creationId xmlns="" xmlns:a16="http://schemas.microsoft.com/office/drawing/2014/main" id="{79CF77A5-68C1-43BA-9962-878D98A0EB16}"/>
              </a:ext>
            </a:extLst>
          </p:cNvPr>
          <p:cNvSpPr/>
          <p:nvPr/>
        </p:nvSpPr>
        <p:spPr>
          <a:xfrm>
            <a:off x="2037243" y="26798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71" y="3835926"/>
            <a:ext cx="2125629" cy="68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74751880-195B-4AD6-8B02-BD83128BA73A}"/>
              </a:ext>
            </a:extLst>
          </p:cNvPr>
          <p:cNvGrpSpPr/>
          <p:nvPr/>
        </p:nvGrpSpPr>
        <p:grpSpPr>
          <a:xfrm>
            <a:off x="575556" y="2495267"/>
            <a:ext cx="5843148" cy="2517909"/>
            <a:chOff x="554029" y="2417711"/>
            <a:chExt cx="5843148" cy="2517909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1AC8E311-FD1A-4CCB-AB11-0CFD9B7EA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029" y="2417711"/>
              <a:ext cx="5843148" cy="2517909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B2DC66DC-136A-4646-9175-430D4FDBFF76}"/>
                </a:ext>
              </a:extLst>
            </p:cNvPr>
            <p:cNvSpPr/>
            <p:nvPr/>
          </p:nvSpPr>
          <p:spPr>
            <a:xfrm>
              <a:off x="1259632" y="2996882"/>
              <a:ext cx="180020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="" xmlns:a16="http://schemas.microsoft.com/office/drawing/2014/main" id="{172A4423-B564-40DB-98F5-450707AF1FDE}"/>
                </a:ext>
              </a:extLst>
            </p:cNvPr>
            <p:cNvSpPr/>
            <p:nvPr/>
          </p:nvSpPr>
          <p:spPr>
            <a:xfrm>
              <a:off x="1547663" y="3077809"/>
              <a:ext cx="90010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="" xmlns:a16="http://schemas.microsoft.com/office/drawing/2014/main" id="{00ECFF40-FA98-4E0E-B1B4-8224BE8710A8}"/>
                </a:ext>
              </a:extLst>
            </p:cNvPr>
            <p:cNvSpPr/>
            <p:nvPr/>
          </p:nvSpPr>
          <p:spPr>
            <a:xfrm>
              <a:off x="1714477" y="3240781"/>
              <a:ext cx="90010" cy="11481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="" xmlns:a16="http://schemas.microsoft.com/office/drawing/2014/main" id="{9141C401-A7FD-4804-879A-C32404E2FB17}"/>
                </a:ext>
              </a:extLst>
            </p:cNvPr>
            <p:cNvSpPr/>
            <p:nvPr/>
          </p:nvSpPr>
          <p:spPr>
            <a:xfrm>
              <a:off x="1799692" y="3477269"/>
              <a:ext cx="90010" cy="12661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="" xmlns:a16="http://schemas.microsoft.com/office/drawing/2014/main" id="{EC85A0EB-783D-4770-B87A-060291468FEC}"/>
                </a:ext>
              </a:extLst>
            </p:cNvPr>
            <p:cNvSpPr/>
            <p:nvPr/>
          </p:nvSpPr>
          <p:spPr>
            <a:xfrm>
              <a:off x="1709682" y="3716963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="" xmlns:a16="http://schemas.microsoft.com/office/drawing/2014/main" id="{DB31B28C-2909-4254-B0E3-36EE6F118103}"/>
                </a:ext>
              </a:extLst>
            </p:cNvPr>
            <p:cNvSpPr/>
            <p:nvPr/>
          </p:nvSpPr>
          <p:spPr>
            <a:xfrm>
              <a:off x="1025607" y="3086698"/>
              <a:ext cx="180020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="" xmlns:a16="http://schemas.microsoft.com/office/drawing/2014/main" id="{F073A4DE-3710-4C4B-9557-D76226730D59}"/>
                </a:ext>
              </a:extLst>
            </p:cNvPr>
            <p:cNvSpPr/>
            <p:nvPr/>
          </p:nvSpPr>
          <p:spPr>
            <a:xfrm>
              <a:off x="863587" y="3248980"/>
              <a:ext cx="162019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="" xmlns:a16="http://schemas.microsoft.com/office/drawing/2014/main" id="{DDEF523B-55CE-425E-8B15-2472E582F1D8}"/>
                </a:ext>
              </a:extLst>
            </p:cNvPr>
            <p:cNvSpPr/>
            <p:nvPr/>
          </p:nvSpPr>
          <p:spPr>
            <a:xfrm>
              <a:off x="1538662" y="3879250"/>
              <a:ext cx="90010" cy="11725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="" xmlns:a16="http://schemas.microsoft.com/office/drawing/2014/main" id="{A3FD2572-10E2-4BC9-B94C-A29AFD0519DD}"/>
                </a:ext>
              </a:extLst>
            </p:cNvPr>
            <p:cNvSpPr/>
            <p:nvPr/>
          </p:nvSpPr>
          <p:spPr>
            <a:xfrm>
              <a:off x="1304200" y="3958280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="" xmlns:a16="http://schemas.microsoft.com/office/drawing/2014/main" id="{078B332D-C134-45D2-8A79-ACAF21B5896E}"/>
                </a:ext>
              </a:extLst>
            </p:cNvPr>
            <p:cNvSpPr/>
            <p:nvPr/>
          </p:nvSpPr>
          <p:spPr>
            <a:xfrm>
              <a:off x="1069738" y="3896949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="" xmlns:a16="http://schemas.microsoft.com/office/drawing/2014/main" id="{9FCFCF2F-5BB1-42C7-807F-B807C4FA1518}"/>
                </a:ext>
              </a:extLst>
            </p:cNvPr>
            <p:cNvSpPr/>
            <p:nvPr/>
          </p:nvSpPr>
          <p:spPr>
            <a:xfrm>
              <a:off x="899591" y="3736777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="" xmlns:a16="http://schemas.microsoft.com/office/drawing/2014/main" id="{300F4793-EB9E-406E-BD93-1A7D42FFE202}"/>
                </a:ext>
              </a:extLst>
            </p:cNvPr>
            <p:cNvSpPr/>
            <p:nvPr/>
          </p:nvSpPr>
          <p:spPr>
            <a:xfrm>
              <a:off x="818582" y="3481322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53">
              <a:extLst>
                <a:ext uri="{FF2B5EF4-FFF2-40B4-BE49-F238E27FC236}">
                  <a16:creationId xmlns="" xmlns:a16="http://schemas.microsoft.com/office/drawing/2014/main" id="{9C377438-6A6F-4E3F-9214-A8EAA4CDF182}"/>
                </a:ext>
              </a:extLst>
            </p:cNvPr>
            <p:cNvSpPr txBox="1"/>
            <p:nvPr/>
          </p:nvSpPr>
          <p:spPr>
            <a:xfrm>
              <a:off x="1186550" y="2948838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TextBox 53">
              <a:extLst>
                <a:ext uri="{FF2B5EF4-FFF2-40B4-BE49-F238E27FC236}">
                  <a16:creationId xmlns="" xmlns:a16="http://schemas.microsoft.com/office/drawing/2014/main" id="{016CB894-5CD6-4A64-98D8-5C89E17FB787}"/>
                </a:ext>
              </a:extLst>
            </p:cNvPr>
            <p:cNvSpPr txBox="1"/>
            <p:nvPr/>
          </p:nvSpPr>
          <p:spPr>
            <a:xfrm>
              <a:off x="1186550" y="3863935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TextBox 53">
              <a:extLst>
                <a:ext uri="{FF2B5EF4-FFF2-40B4-BE49-F238E27FC236}">
                  <a16:creationId xmlns="" xmlns:a16="http://schemas.microsoft.com/office/drawing/2014/main" id="{6899521C-43BB-461C-B88B-7488BB95F66A}"/>
                </a:ext>
              </a:extLst>
            </p:cNvPr>
            <p:cNvSpPr txBox="1"/>
            <p:nvPr/>
          </p:nvSpPr>
          <p:spPr>
            <a:xfrm>
              <a:off x="1690407" y="3417572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TextBox 53">
              <a:extLst>
                <a:ext uri="{FF2B5EF4-FFF2-40B4-BE49-F238E27FC236}">
                  <a16:creationId xmlns="" xmlns:a16="http://schemas.microsoft.com/office/drawing/2014/main" id="{7124210B-07F5-4B89-AA69-626E9DFB0BE2}"/>
                </a:ext>
              </a:extLst>
            </p:cNvPr>
            <p:cNvSpPr txBox="1"/>
            <p:nvPr/>
          </p:nvSpPr>
          <p:spPr>
            <a:xfrm>
              <a:off x="701567" y="3417572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53">
              <a:extLst>
                <a:ext uri="{FF2B5EF4-FFF2-40B4-BE49-F238E27FC236}">
                  <a16:creationId xmlns="" xmlns:a16="http://schemas.microsoft.com/office/drawing/2014/main" id="{4F13E13A-EEA7-4331-9D96-D0368095088E}"/>
                </a:ext>
              </a:extLst>
            </p:cNvPr>
            <p:cNvSpPr txBox="1"/>
            <p:nvPr/>
          </p:nvSpPr>
          <p:spPr>
            <a:xfrm>
              <a:off x="1438379" y="3001457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TextBox 53">
              <a:extLst>
                <a:ext uri="{FF2B5EF4-FFF2-40B4-BE49-F238E27FC236}">
                  <a16:creationId xmlns="" xmlns:a16="http://schemas.microsoft.com/office/drawing/2014/main" id="{CD25091A-2DCE-404A-AC96-AB310446B601}"/>
                </a:ext>
              </a:extLst>
            </p:cNvPr>
            <p:cNvSpPr txBox="1"/>
            <p:nvPr/>
          </p:nvSpPr>
          <p:spPr>
            <a:xfrm>
              <a:off x="1618399" y="3182779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53">
              <a:extLst>
                <a:ext uri="{FF2B5EF4-FFF2-40B4-BE49-F238E27FC236}">
                  <a16:creationId xmlns="" xmlns:a16="http://schemas.microsoft.com/office/drawing/2014/main" id="{A0836F34-4D4B-4602-A83C-1AC02F2394FA}"/>
                </a:ext>
              </a:extLst>
            </p:cNvPr>
            <p:cNvSpPr txBox="1"/>
            <p:nvPr/>
          </p:nvSpPr>
          <p:spPr>
            <a:xfrm>
              <a:off x="1583668" y="3645024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TextBox 53">
              <a:extLst>
                <a:ext uri="{FF2B5EF4-FFF2-40B4-BE49-F238E27FC236}">
                  <a16:creationId xmlns="" xmlns:a16="http://schemas.microsoft.com/office/drawing/2014/main" id="{B0ACD4DA-E6B1-40C1-AEC6-3F33EBE00F36}"/>
                </a:ext>
              </a:extLst>
            </p:cNvPr>
            <p:cNvSpPr txBox="1"/>
            <p:nvPr/>
          </p:nvSpPr>
          <p:spPr>
            <a:xfrm>
              <a:off x="1439652" y="3825044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TextBox 53">
              <a:extLst>
                <a:ext uri="{FF2B5EF4-FFF2-40B4-BE49-F238E27FC236}">
                  <a16:creationId xmlns="" xmlns:a16="http://schemas.microsoft.com/office/drawing/2014/main" id="{AACC6674-2AE1-4205-AF40-23766F7DAA1F}"/>
                </a:ext>
              </a:extLst>
            </p:cNvPr>
            <p:cNvSpPr txBox="1"/>
            <p:nvPr/>
          </p:nvSpPr>
          <p:spPr>
            <a:xfrm>
              <a:off x="923560" y="3001457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TextBox 53">
              <a:extLst>
                <a:ext uri="{FF2B5EF4-FFF2-40B4-BE49-F238E27FC236}">
                  <a16:creationId xmlns="" xmlns:a16="http://schemas.microsoft.com/office/drawing/2014/main" id="{99A3D6D2-A45E-4FE1-82C5-CB279CD9A9F8}"/>
                </a:ext>
              </a:extLst>
            </p:cNvPr>
            <p:cNvSpPr txBox="1"/>
            <p:nvPr/>
          </p:nvSpPr>
          <p:spPr>
            <a:xfrm>
              <a:off x="790307" y="3182779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TextBox 53">
              <a:extLst>
                <a:ext uri="{FF2B5EF4-FFF2-40B4-BE49-F238E27FC236}">
                  <a16:creationId xmlns="" xmlns:a16="http://schemas.microsoft.com/office/drawing/2014/main" id="{515C2D82-12B0-40F7-99D0-76A1B3A8204A}"/>
                </a:ext>
              </a:extLst>
            </p:cNvPr>
            <p:cNvSpPr txBox="1"/>
            <p:nvPr/>
          </p:nvSpPr>
          <p:spPr>
            <a:xfrm>
              <a:off x="755576" y="3645024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TextBox 53">
              <a:extLst>
                <a:ext uri="{FF2B5EF4-FFF2-40B4-BE49-F238E27FC236}">
                  <a16:creationId xmlns="" xmlns:a16="http://schemas.microsoft.com/office/drawing/2014/main" id="{1D9D47C2-3766-4706-8465-6A8459EA5C6E}"/>
                </a:ext>
              </a:extLst>
            </p:cNvPr>
            <p:cNvSpPr txBox="1"/>
            <p:nvPr/>
          </p:nvSpPr>
          <p:spPr>
            <a:xfrm>
              <a:off x="933448" y="3825044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="" xmlns:a16="http://schemas.microsoft.com/office/drawing/2014/main" id="{63C2CB9D-2B33-4652-8DC4-54E11E766802}"/>
                </a:ext>
              </a:extLst>
            </p:cNvPr>
            <p:cNvSpPr/>
            <p:nvPr/>
          </p:nvSpPr>
          <p:spPr>
            <a:xfrm>
              <a:off x="3385379" y="2996256"/>
              <a:ext cx="180020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="" xmlns:a16="http://schemas.microsoft.com/office/drawing/2014/main" id="{5FB25B0C-098A-45A2-938C-A435935F60E1}"/>
                </a:ext>
              </a:extLst>
            </p:cNvPr>
            <p:cNvSpPr/>
            <p:nvPr/>
          </p:nvSpPr>
          <p:spPr>
            <a:xfrm>
              <a:off x="3673410" y="3077183"/>
              <a:ext cx="90010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="" xmlns:a16="http://schemas.microsoft.com/office/drawing/2014/main" id="{E364517D-6888-41D3-87AE-545C4BA4C4D4}"/>
                </a:ext>
              </a:extLst>
            </p:cNvPr>
            <p:cNvSpPr/>
            <p:nvPr/>
          </p:nvSpPr>
          <p:spPr>
            <a:xfrm>
              <a:off x="3840224" y="3240155"/>
              <a:ext cx="90010" cy="11481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="" xmlns:a16="http://schemas.microsoft.com/office/drawing/2014/main" id="{21003A90-59AE-45D9-A1B1-5693DBF91C7C}"/>
                </a:ext>
              </a:extLst>
            </p:cNvPr>
            <p:cNvSpPr/>
            <p:nvPr/>
          </p:nvSpPr>
          <p:spPr>
            <a:xfrm>
              <a:off x="3925439" y="3476643"/>
              <a:ext cx="90010" cy="12661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="" xmlns:a16="http://schemas.microsoft.com/office/drawing/2014/main" id="{0E3365B0-F457-4EB8-A098-A81C967A9554}"/>
                </a:ext>
              </a:extLst>
            </p:cNvPr>
            <p:cNvSpPr/>
            <p:nvPr/>
          </p:nvSpPr>
          <p:spPr>
            <a:xfrm>
              <a:off x="3835429" y="3716337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="" xmlns:a16="http://schemas.microsoft.com/office/drawing/2014/main" id="{F2B09868-BB4F-4976-8E05-47948C539CC9}"/>
                </a:ext>
              </a:extLst>
            </p:cNvPr>
            <p:cNvSpPr/>
            <p:nvPr/>
          </p:nvSpPr>
          <p:spPr>
            <a:xfrm>
              <a:off x="3151354" y="3086072"/>
              <a:ext cx="180020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="" xmlns:a16="http://schemas.microsoft.com/office/drawing/2014/main" id="{801F56D5-CC5C-4DAD-958D-911CCAB8954C}"/>
                </a:ext>
              </a:extLst>
            </p:cNvPr>
            <p:cNvSpPr/>
            <p:nvPr/>
          </p:nvSpPr>
          <p:spPr>
            <a:xfrm>
              <a:off x="2989334" y="3248354"/>
              <a:ext cx="162019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="" xmlns:a16="http://schemas.microsoft.com/office/drawing/2014/main" id="{8CD2EFD3-5124-4270-94B0-BE2D8DEA82EE}"/>
                </a:ext>
              </a:extLst>
            </p:cNvPr>
            <p:cNvSpPr/>
            <p:nvPr/>
          </p:nvSpPr>
          <p:spPr>
            <a:xfrm>
              <a:off x="3664409" y="3878624"/>
              <a:ext cx="90010" cy="11725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="" xmlns:a16="http://schemas.microsoft.com/office/drawing/2014/main" id="{D4C81EC3-0FBE-4BE8-844F-9603B119952B}"/>
                </a:ext>
              </a:extLst>
            </p:cNvPr>
            <p:cNvSpPr/>
            <p:nvPr/>
          </p:nvSpPr>
          <p:spPr>
            <a:xfrm>
              <a:off x="3429947" y="3957654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="" xmlns:a16="http://schemas.microsoft.com/office/drawing/2014/main" id="{A1314A3B-3830-4E23-A5EB-A93267E1E57F}"/>
                </a:ext>
              </a:extLst>
            </p:cNvPr>
            <p:cNvSpPr/>
            <p:nvPr/>
          </p:nvSpPr>
          <p:spPr>
            <a:xfrm>
              <a:off x="3195485" y="3896323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="" xmlns:a16="http://schemas.microsoft.com/office/drawing/2014/main" id="{B9927446-0FA0-4B41-8F1D-A9EBF3F30A7F}"/>
                </a:ext>
              </a:extLst>
            </p:cNvPr>
            <p:cNvSpPr/>
            <p:nvPr/>
          </p:nvSpPr>
          <p:spPr>
            <a:xfrm>
              <a:off x="3025338" y="3736151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="" xmlns:a16="http://schemas.microsoft.com/office/drawing/2014/main" id="{7539F369-D512-4461-822C-65668BF16CB2}"/>
                </a:ext>
              </a:extLst>
            </p:cNvPr>
            <p:cNvSpPr/>
            <p:nvPr/>
          </p:nvSpPr>
          <p:spPr>
            <a:xfrm>
              <a:off x="2944329" y="3480696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53">
              <a:extLst>
                <a:ext uri="{FF2B5EF4-FFF2-40B4-BE49-F238E27FC236}">
                  <a16:creationId xmlns="" xmlns:a16="http://schemas.microsoft.com/office/drawing/2014/main" id="{E9669E71-151F-4124-80FC-BBC0BC50791E}"/>
                </a:ext>
              </a:extLst>
            </p:cNvPr>
            <p:cNvSpPr txBox="1"/>
            <p:nvPr/>
          </p:nvSpPr>
          <p:spPr>
            <a:xfrm>
              <a:off x="3312297" y="2948212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TextBox 53">
              <a:extLst>
                <a:ext uri="{FF2B5EF4-FFF2-40B4-BE49-F238E27FC236}">
                  <a16:creationId xmlns="" xmlns:a16="http://schemas.microsoft.com/office/drawing/2014/main" id="{BACDDF23-6A78-412D-849E-4C48F85CAF26}"/>
                </a:ext>
              </a:extLst>
            </p:cNvPr>
            <p:cNvSpPr txBox="1"/>
            <p:nvPr/>
          </p:nvSpPr>
          <p:spPr>
            <a:xfrm>
              <a:off x="3312297" y="3863309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TextBox 53">
              <a:extLst>
                <a:ext uri="{FF2B5EF4-FFF2-40B4-BE49-F238E27FC236}">
                  <a16:creationId xmlns="" xmlns:a16="http://schemas.microsoft.com/office/drawing/2014/main" id="{6C2A74C9-EDA5-4D3D-8E5A-96D14030259D}"/>
                </a:ext>
              </a:extLst>
            </p:cNvPr>
            <p:cNvSpPr txBox="1"/>
            <p:nvPr/>
          </p:nvSpPr>
          <p:spPr>
            <a:xfrm>
              <a:off x="3816154" y="3416946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TextBox 53">
              <a:extLst>
                <a:ext uri="{FF2B5EF4-FFF2-40B4-BE49-F238E27FC236}">
                  <a16:creationId xmlns="" xmlns:a16="http://schemas.microsoft.com/office/drawing/2014/main" id="{C8E5EF74-2A06-4B8D-96CB-EB4F9CFA4156}"/>
                </a:ext>
              </a:extLst>
            </p:cNvPr>
            <p:cNvSpPr txBox="1"/>
            <p:nvPr/>
          </p:nvSpPr>
          <p:spPr>
            <a:xfrm>
              <a:off x="2827314" y="3416946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TextBox 53">
              <a:extLst>
                <a:ext uri="{FF2B5EF4-FFF2-40B4-BE49-F238E27FC236}">
                  <a16:creationId xmlns="" xmlns:a16="http://schemas.microsoft.com/office/drawing/2014/main" id="{A60EE374-1C7D-4C1D-B437-A76A72F03DF0}"/>
                </a:ext>
              </a:extLst>
            </p:cNvPr>
            <p:cNvSpPr txBox="1"/>
            <p:nvPr/>
          </p:nvSpPr>
          <p:spPr>
            <a:xfrm>
              <a:off x="3564126" y="3000831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TextBox 53">
              <a:extLst>
                <a:ext uri="{FF2B5EF4-FFF2-40B4-BE49-F238E27FC236}">
                  <a16:creationId xmlns="" xmlns:a16="http://schemas.microsoft.com/office/drawing/2014/main" id="{B5BC14F3-E638-4DFA-B3F5-EB13311607C9}"/>
                </a:ext>
              </a:extLst>
            </p:cNvPr>
            <p:cNvSpPr txBox="1"/>
            <p:nvPr/>
          </p:nvSpPr>
          <p:spPr>
            <a:xfrm>
              <a:off x="3744146" y="3182153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TextBox 53">
              <a:extLst>
                <a:ext uri="{FF2B5EF4-FFF2-40B4-BE49-F238E27FC236}">
                  <a16:creationId xmlns="" xmlns:a16="http://schemas.microsoft.com/office/drawing/2014/main" id="{9949130F-EB95-49C4-87DE-49EB068AB970}"/>
                </a:ext>
              </a:extLst>
            </p:cNvPr>
            <p:cNvSpPr txBox="1"/>
            <p:nvPr/>
          </p:nvSpPr>
          <p:spPr>
            <a:xfrm>
              <a:off x="3709415" y="3644398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TextBox 53">
              <a:extLst>
                <a:ext uri="{FF2B5EF4-FFF2-40B4-BE49-F238E27FC236}">
                  <a16:creationId xmlns="" xmlns:a16="http://schemas.microsoft.com/office/drawing/2014/main" id="{EB0AAA48-4A88-44EC-AA9C-B1EB8633865F}"/>
                </a:ext>
              </a:extLst>
            </p:cNvPr>
            <p:cNvSpPr txBox="1"/>
            <p:nvPr/>
          </p:nvSpPr>
          <p:spPr>
            <a:xfrm>
              <a:off x="3565399" y="3824418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6" name="TextBox 53">
              <a:extLst>
                <a:ext uri="{FF2B5EF4-FFF2-40B4-BE49-F238E27FC236}">
                  <a16:creationId xmlns="" xmlns:a16="http://schemas.microsoft.com/office/drawing/2014/main" id="{D66C6863-276C-4715-B875-09E1B8FF78BC}"/>
                </a:ext>
              </a:extLst>
            </p:cNvPr>
            <p:cNvSpPr txBox="1"/>
            <p:nvPr/>
          </p:nvSpPr>
          <p:spPr>
            <a:xfrm>
              <a:off x="3049307" y="3000831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TextBox 53">
              <a:extLst>
                <a:ext uri="{FF2B5EF4-FFF2-40B4-BE49-F238E27FC236}">
                  <a16:creationId xmlns="" xmlns:a16="http://schemas.microsoft.com/office/drawing/2014/main" id="{CC6CF2D6-2099-42BA-AC3F-DDA93AA5AE1C}"/>
                </a:ext>
              </a:extLst>
            </p:cNvPr>
            <p:cNvSpPr txBox="1"/>
            <p:nvPr/>
          </p:nvSpPr>
          <p:spPr>
            <a:xfrm>
              <a:off x="2916054" y="3182153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8" name="TextBox 53">
              <a:extLst>
                <a:ext uri="{FF2B5EF4-FFF2-40B4-BE49-F238E27FC236}">
                  <a16:creationId xmlns="" xmlns:a16="http://schemas.microsoft.com/office/drawing/2014/main" id="{08BD4AEF-3C73-43C4-A838-7BE497515EAD}"/>
                </a:ext>
              </a:extLst>
            </p:cNvPr>
            <p:cNvSpPr txBox="1"/>
            <p:nvPr/>
          </p:nvSpPr>
          <p:spPr>
            <a:xfrm>
              <a:off x="2881323" y="3644398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TextBox 53">
              <a:extLst>
                <a:ext uri="{FF2B5EF4-FFF2-40B4-BE49-F238E27FC236}">
                  <a16:creationId xmlns="" xmlns:a16="http://schemas.microsoft.com/office/drawing/2014/main" id="{C1FA5B03-3C66-40D2-A6D0-ABCF17B9D919}"/>
                </a:ext>
              </a:extLst>
            </p:cNvPr>
            <p:cNvSpPr txBox="1"/>
            <p:nvPr/>
          </p:nvSpPr>
          <p:spPr>
            <a:xfrm>
              <a:off x="3059195" y="3824418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0" name="사각형: 둥근 모서리 159">
              <a:extLst>
                <a:ext uri="{FF2B5EF4-FFF2-40B4-BE49-F238E27FC236}">
                  <a16:creationId xmlns="" xmlns:a16="http://schemas.microsoft.com/office/drawing/2014/main" id="{D4F6A41C-6127-4C22-8778-59D3E16FAFB3}"/>
                </a:ext>
              </a:extLst>
            </p:cNvPr>
            <p:cNvSpPr/>
            <p:nvPr/>
          </p:nvSpPr>
          <p:spPr>
            <a:xfrm>
              <a:off x="5514545" y="2996256"/>
              <a:ext cx="180020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="" xmlns:a16="http://schemas.microsoft.com/office/drawing/2014/main" id="{AE5443B5-785E-4BDC-BA48-15296D6D77C9}"/>
                </a:ext>
              </a:extLst>
            </p:cNvPr>
            <p:cNvSpPr/>
            <p:nvPr/>
          </p:nvSpPr>
          <p:spPr>
            <a:xfrm>
              <a:off x="5802576" y="3077183"/>
              <a:ext cx="90010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="" xmlns:a16="http://schemas.microsoft.com/office/drawing/2014/main" id="{5DF1A4F7-EC53-47EE-BBF2-6C5126372C85}"/>
                </a:ext>
              </a:extLst>
            </p:cNvPr>
            <p:cNvSpPr/>
            <p:nvPr/>
          </p:nvSpPr>
          <p:spPr>
            <a:xfrm>
              <a:off x="5969390" y="3240155"/>
              <a:ext cx="90010" cy="11481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="" xmlns:a16="http://schemas.microsoft.com/office/drawing/2014/main" id="{DACE5B90-3EF0-4F09-8DAB-31DC3DCBF392}"/>
                </a:ext>
              </a:extLst>
            </p:cNvPr>
            <p:cNvSpPr/>
            <p:nvPr/>
          </p:nvSpPr>
          <p:spPr>
            <a:xfrm>
              <a:off x="6054605" y="3476643"/>
              <a:ext cx="90010" cy="12661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사각형: 둥근 모서리 163">
              <a:extLst>
                <a:ext uri="{FF2B5EF4-FFF2-40B4-BE49-F238E27FC236}">
                  <a16:creationId xmlns="" xmlns:a16="http://schemas.microsoft.com/office/drawing/2014/main" id="{FA51643D-5DC3-4362-850F-34546D71A9BC}"/>
                </a:ext>
              </a:extLst>
            </p:cNvPr>
            <p:cNvSpPr/>
            <p:nvPr/>
          </p:nvSpPr>
          <p:spPr>
            <a:xfrm>
              <a:off x="5964595" y="3716337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사각형: 둥근 모서리 164">
              <a:extLst>
                <a:ext uri="{FF2B5EF4-FFF2-40B4-BE49-F238E27FC236}">
                  <a16:creationId xmlns="" xmlns:a16="http://schemas.microsoft.com/office/drawing/2014/main" id="{766FED29-DA45-4C29-9DA9-CA30CFFA71BB}"/>
                </a:ext>
              </a:extLst>
            </p:cNvPr>
            <p:cNvSpPr/>
            <p:nvPr/>
          </p:nvSpPr>
          <p:spPr>
            <a:xfrm>
              <a:off x="5280520" y="3086072"/>
              <a:ext cx="180020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사각형: 둥근 모서리 165">
              <a:extLst>
                <a:ext uri="{FF2B5EF4-FFF2-40B4-BE49-F238E27FC236}">
                  <a16:creationId xmlns="" xmlns:a16="http://schemas.microsoft.com/office/drawing/2014/main" id="{7111B978-AB9F-4B81-9072-4E0AEF4AE56E}"/>
                </a:ext>
              </a:extLst>
            </p:cNvPr>
            <p:cNvSpPr/>
            <p:nvPr/>
          </p:nvSpPr>
          <p:spPr>
            <a:xfrm>
              <a:off x="5118500" y="3248354"/>
              <a:ext cx="162019" cy="117250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사각형: 둥근 모서리 166">
              <a:extLst>
                <a:ext uri="{FF2B5EF4-FFF2-40B4-BE49-F238E27FC236}">
                  <a16:creationId xmlns="" xmlns:a16="http://schemas.microsoft.com/office/drawing/2014/main" id="{0AC5E014-F78A-41F2-86CF-600E017A8B4D}"/>
                </a:ext>
              </a:extLst>
            </p:cNvPr>
            <p:cNvSpPr/>
            <p:nvPr/>
          </p:nvSpPr>
          <p:spPr>
            <a:xfrm>
              <a:off x="5793575" y="3878624"/>
              <a:ext cx="90010" cy="11725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사각형: 둥근 모서리 167">
              <a:extLst>
                <a:ext uri="{FF2B5EF4-FFF2-40B4-BE49-F238E27FC236}">
                  <a16:creationId xmlns="" xmlns:a16="http://schemas.microsoft.com/office/drawing/2014/main" id="{A6CF23D6-552C-4C67-AECA-7F68BD84EDC7}"/>
                </a:ext>
              </a:extLst>
            </p:cNvPr>
            <p:cNvSpPr/>
            <p:nvPr/>
          </p:nvSpPr>
          <p:spPr>
            <a:xfrm>
              <a:off x="5559113" y="3957654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사각형: 둥근 모서리 168">
              <a:extLst>
                <a:ext uri="{FF2B5EF4-FFF2-40B4-BE49-F238E27FC236}">
                  <a16:creationId xmlns="" xmlns:a16="http://schemas.microsoft.com/office/drawing/2014/main" id="{846165E7-B061-41CB-9805-6B88857AEBF6}"/>
                </a:ext>
              </a:extLst>
            </p:cNvPr>
            <p:cNvSpPr/>
            <p:nvPr/>
          </p:nvSpPr>
          <p:spPr>
            <a:xfrm>
              <a:off x="5324651" y="3896323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사각형: 둥근 모서리 169">
              <a:extLst>
                <a:ext uri="{FF2B5EF4-FFF2-40B4-BE49-F238E27FC236}">
                  <a16:creationId xmlns="" xmlns:a16="http://schemas.microsoft.com/office/drawing/2014/main" id="{1E8516C1-FE13-4380-9B17-0A423A9D2D19}"/>
                </a:ext>
              </a:extLst>
            </p:cNvPr>
            <p:cNvSpPr/>
            <p:nvPr/>
          </p:nvSpPr>
          <p:spPr>
            <a:xfrm>
              <a:off x="5154504" y="3736151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사각형: 둥근 모서리 170">
              <a:extLst>
                <a:ext uri="{FF2B5EF4-FFF2-40B4-BE49-F238E27FC236}">
                  <a16:creationId xmlns="" xmlns:a16="http://schemas.microsoft.com/office/drawing/2014/main" id="{2F28A9B5-F666-49CF-88AA-7FB27C352DB4}"/>
                </a:ext>
              </a:extLst>
            </p:cNvPr>
            <p:cNvSpPr/>
            <p:nvPr/>
          </p:nvSpPr>
          <p:spPr>
            <a:xfrm>
              <a:off x="5073495" y="3480696"/>
              <a:ext cx="90010" cy="10808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TextBox 53">
              <a:extLst>
                <a:ext uri="{FF2B5EF4-FFF2-40B4-BE49-F238E27FC236}">
                  <a16:creationId xmlns="" xmlns:a16="http://schemas.microsoft.com/office/drawing/2014/main" id="{B6C68A7A-EF57-4688-8D17-FDAFA5CD716C}"/>
                </a:ext>
              </a:extLst>
            </p:cNvPr>
            <p:cNvSpPr txBox="1"/>
            <p:nvPr/>
          </p:nvSpPr>
          <p:spPr>
            <a:xfrm>
              <a:off x="5441463" y="2948212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3" name="TextBox 53">
              <a:extLst>
                <a:ext uri="{FF2B5EF4-FFF2-40B4-BE49-F238E27FC236}">
                  <a16:creationId xmlns="" xmlns:a16="http://schemas.microsoft.com/office/drawing/2014/main" id="{CA6E43D1-113C-4038-91B3-969289235B82}"/>
                </a:ext>
              </a:extLst>
            </p:cNvPr>
            <p:cNvSpPr txBox="1"/>
            <p:nvPr/>
          </p:nvSpPr>
          <p:spPr>
            <a:xfrm>
              <a:off x="5441463" y="3863309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" name="TextBox 53">
              <a:extLst>
                <a:ext uri="{FF2B5EF4-FFF2-40B4-BE49-F238E27FC236}">
                  <a16:creationId xmlns="" xmlns:a16="http://schemas.microsoft.com/office/drawing/2014/main" id="{28C69105-80AC-4BE4-9026-555E43DD861A}"/>
                </a:ext>
              </a:extLst>
            </p:cNvPr>
            <p:cNvSpPr txBox="1"/>
            <p:nvPr/>
          </p:nvSpPr>
          <p:spPr>
            <a:xfrm>
              <a:off x="5945320" y="3416946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5" name="TextBox 53">
              <a:extLst>
                <a:ext uri="{FF2B5EF4-FFF2-40B4-BE49-F238E27FC236}">
                  <a16:creationId xmlns="" xmlns:a16="http://schemas.microsoft.com/office/drawing/2014/main" id="{B3BCBEBF-48E2-42C6-A561-59292F2652B1}"/>
                </a:ext>
              </a:extLst>
            </p:cNvPr>
            <p:cNvSpPr txBox="1"/>
            <p:nvPr/>
          </p:nvSpPr>
          <p:spPr>
            <a:xfrm>
              <a:off x="4956480" y="3416946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6" name="TextBox 53">
              <a:extLst>
                <a:ext uri="{FF2B5EF4-FFF2-40B4-BE49-F238E27FC236}">
                  <a16:creationId xmlns="" xmlns:a16="http://schemas.microsoft.com/office/drawing/2014/main" id="{EB6C6C1C-85D5-45DA-A12A-529321761F7D}"/>
                </a:ext>
              </a:extLst>
            </p:cNvPr>
            <p:cNvSpPr txBox="1"/>
            <p:nvPr/>
          </p:nvSpPr>
          <p:spPr>
            <a:xfrm>
              <a:off x="5693292" y="3000831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7" name="TextBox 53">
              <a:extLst>
                <a:ext uri="{FF2B5EF4-FFF2-40B4-BE49-F238E27FC236}">
                  <a16:creationId xmlns="" xmlns:a16="http://schemas.microsoft.com/office/drawing/2014/main" id="{DB76C235-F1B8-4BE4-A1F6-12BA5FD1AFB7}"/>
                </a:ext>
              </a:extLst>
            </p:cNvPr>
            <p:cNvSpPr txBox="1"/>
            <p:nvPr/>
          </p:nvSpPr>
          <p:spPr>
            <a:xfrm>
              <a:off x="5873312" y="3182153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8" name="TextBox 53">
              <a:extLst>
                <a:ext uri="{FF2B5EF4-FFF2-40B4-BE49-F238E27FC236}">
                  <a16:creationId xmlns="" xmlns:a16="http://schemas.microsoft.com/office/drawing/2014/main" id="{B79EFD3C-A1E0-4BC9-9466-95F5B5074E97}"/>
                </a:ext>
              </a:extLst>
            </p:cNvPr>
            <p:cNvSpPr txBox="1"/>
            <p:nvPr/>
          </p:nvSpPr>
          <p:spPr>
            <a:xfrm>
              <a:off x="5838581" y="3644398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TextBox 53">
              <a:extLst>
                <a:ext uri="{FF2B5EF4-FFF2-40B4-BE49-F238E27FC236}">
                  <a16:creationId xmlns="" xmlns:a16="http://schemas.microsoft.com/office/drawing/2014/main" id="{060AD954-5FAC-4CA8-908C-A488F820E55E}"/>
                </a:ext>
              </a:extLst>
            </p:cNvPr>
            <p:cNvSpPr txBox="1"/>
            <p:nvPr/>
          </p:nvSpPr>
          <p:spPr>
            <a:xfrm>
              <a:off x="5694565" y="3824418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0" name="TextBox 53">
              <a:extLst>
                <a:ext uri="{FF2B5EF4-FFF2-40B4-BE49-F238E27FC236}">
                  <a16:creationId xmlns="" xmlns:a16="http://schemas.microsoft.com/office/drawing/2014/main" id="{6FABE0A3-F612-4F78-AC61-9AE01886FD43}"/>
                </a:ext>
              </a:extLst>
            </p:cNvPr>
            <p:cNvSpPr txBox="1"/>
            <p:nvPr/>
          </p:nvSpPr>
          <p:spPr>
            <a:xfrm>
              <a:off x="5178473" y="3000831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1" name="TextBox 53">
              <a:extLst>
                <a:ext uri="{FF2B5EF4-FFF2-40B4-BE49-F238E27FC236}">
                  <a16:creationId xmlns="" xmlns:a16="http://schemas.microsoft.com/office/drawing/2014/main" id="{7B1E5538-EB07-468F-9F73-8CA95E42A221}"/>
                </a:ext>
              </a:extLst>
            </p:cNvPr>
            <p:cNvSpPr txBox="1"/>
            <p:nvPr/>
          </p:nvSpPr>
          <p:spPr>
            <a:xfrm>
              <a:off x="5045220" y="3182153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2" name="TextBox 53">
              <a:extLst>
                <a:ext uri="{FF2B5EF4-FFF2-40B4-BE49-F238E27FC236}">
                  <a16:creationId xmlns="" xmlns:a16="http://schemas.microsoft.com/office/drawing/2014/main" id="{8DCDA3CF-BADA-4764-8E0E-843E3F859EA5}"/>
                </a:ext>
              </a:extLst>
            </p:cNvPr>
            <p:cNvSpPr txBox="1"/>
            <p:nvPr/>
          </p:nvSpPr>
          <p:spPr>
            <a:xfrm>
              <a:off x="5010489" y="3644398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3" name="TextBox 53">
              <a:extLst>
                <a:ext uri="{FF2B5EF4-FFF2-40B4-BE49-F238E27FC236}">
                  <a16:creationId xmlns="" xmlns:a16="http://schemas.microsoft.com/office/drawing/2014/main" id="{D88C9F4C-0543-47ED-B129-D0C20F592B1D}"/>
                </a:ext>
              </a:extLst>
            </p:cNvPr>
            <p:cNvSpPr txBox="1"/>
            <p:nvPr/>
          </p:nvSpPr>
          <p:spPr>
            <a:xfrm>
              <a:off x="5188361" y="3824418"/>
              <a:ext cx="32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543950"/>
            <a:ext cx="6159749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시각을 그리고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시계의 </a:t>
            </a:r>
            <a:r>
              <a:rPr lang="ko-KR" altLang="en-US" sz="19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긴바늘과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짧은바늘이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이루는 작은 쪽의 각이 예각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둔각 중 어느 것인지 써 보세요</a:t>
            </a:r>
            <a:r>
              <a:rPr lang="en-US" altLang="ko-KR" sz="19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43154"/>
            <a:ext cx="345744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11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AEF139BB-42B1-42FD-9B4E-AD6A54A40889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545EE9E3-9581-4F2F-ADC4-47F104AEF139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40FE188D-A2CD-4B02-93C7-98D0DDA4D3CD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58610AD9-1FA0-4EE4-91EF-ACC3220ADB3E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2DA98E0F-D6B4-45A4-B1AA-398DE98611B8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6EFA6736-A3C4-48DE-9117-EE9558F6E014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6">
            <a:extLst>
              <a:ext uri="{FF2B5EF4-FFF2-40B4-BE49-F238E27FC236}">
                <a16:creationId xmlns="" xmlns:a16="http://schemas.microsoft.com/office/drawing/2014/main" id="{04840387-FF47-4794-9D7F-A66FF95CE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="" xmlns:a16="http://schemas.microsoft.com/office/drawing/2014/main" id="{6B353C24-82AD-4B06-BFA1-A7B74E6B6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E309640-BB35-4B65-AD38-D443E6577478}"/>
              </a:ext>
            </a:extLst>
          </p:cNvPr>
          <p:cNvSpPr/>
          <p:nvPr/>
        </p:nvSpPr>
        <p:spPr>
          <a:xfrm>
            <a:off x="1079612" y="2668980"/>
            <a:ext cx="468051" cy="268730"/>
          </a:xfrm>
          <a:prstGeom prst="rect">
            <a:avLst/>
          </a:prstGeom>
          <a:solidFill>
            <a:srgbClr val="C6DBF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90B9F9F7-D1B3-478A-A8DE-F4D108E130E9}"/>
              </a:ext>
            </a:extLst>
          </p:cNvPr>
          <p:cNvSpPr/>
          <p:nvPr/>
        </p:nvSpPr>
        <p:spPr>
          <a:xfrm>
            <a:off x="3146011" y="2673793"/>
            <a:ext cx="669905" cy="268730"/>
          </a:xfrm>
          <a:prstGeom prst="rect">
            <a:avLst/>
          </a:prstGeom>
          <a:solidFill>
            <a:srgbClr val="FBD6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93132F39-4659-4BE9-8583-6D7E72C9C144}"/>
              </a:ext>
            </a:extLst>
          </p:cNvPr>
          <p:cNvSpPr/>
          <p:nvPr/>
        </p:nvSpPr>
        <p:spPr>
          <a:xfrm>
            <a:off x="5269067" y="2676476"/>
            <a:ext cx="669905" cy="268730"/>
          </a:xfrm>
          <a:prstGeom prst="rect">
            <a:avLst/>
          </a:prstGeom>
          <a:solidFill>
            <a:srgbClr val="C7E8E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53">
            <a:extLst>
              <a:ext uri="{FF2B5EF4-FFF2-40B4-BE49-F238E27FC236}">
                <a16:creationId xmlns="" xmlns:a16="http://schemas.microsoft.com/office/drawing/2014/main" id="{EFF2FE1A-6828-43F1-BE35-2F7D65DDA0D3}"/>
              </a:ext>
            </a:extLst>
          </p:cNvPr>
          <p:cNvSpPr txBox="1"/>
          <p:nvPr/>
        </p:nvSpPr>
        <p:spPr>
          <a:xfrm>
            <a:off x="935204" y="2649678"/>
            <a:ext cx="791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시</a:t>
            </a:r>
          </a:p>
        </p:txBody>
      </p:sp>
      <p:sp>
        <p:nvSpPr>
          <p:cNvPr id="77" name="TextBox 53">
            <a:extLst>
              <a:ext uri="{FF2B5EF4-FFF2-40B4-BE49-F238E27FC236}">
                <a16:creationId xmlns="" xmlns:a16="http://schemas.microsoft.com/office/drawing/2014/main" id="{20B3225B-050C-4A59-B759-C1FE3DDB5D47}"/>
              </a:ext>
            </a:extLst>
          </p:cNvPr>
          <p:cNvSpPr txBox="1"/>
          <p:nvPr/>
        </p:nvSpPr>
        <p:spPr>
          <a:xfrm>
            <a:off x="2971351" y="2649678"/>
            <a:ext cx="1008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분</a:t>
            </a:r>
          </a:p>
        </p:txBody>
      </p:sp>
      <p:sp>
        <p:nvSpPr>
          <p:cNvPr id="78" name="TextBox 53">
            <a:extLst>
              <a:ext uri="{FF2B5EF4-FFF2-40B4-BE49-F238E27FC236}">
                <a16:creationId xmlns="" xmlns:a16="http://schemas.microsoft.com/office/drawing/2014/main" id="{FBFB8322-B2AF-432B-81FB-47D5616E7720}"/>
              </a:ext>
            </a:extLst>
          </p:cNvPr>
          <p:cNvSpPr txBox="1"/>
          <p:nvPr/>
        </p:nvSpPr>
        <p:spPr>
          <a:xfrm>
            <a:off x="5111668" y="2649678"/>
            <a:ext cx="1008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분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839234BE-B1D8-4BE2-AA04-79185B444D82}"/>
              </a:ext>
            </a:extLst>
          </p:cNvPr>
          <p:cNvSpPr/>
          <p:nvPr/>
        </p:nvSpPr>
        <p:spPr bwMode="auto">
          <a:xfrm>
            <a:off x="935204" y="4473513"/>
            <a:ext cx="79199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직각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1F0A2790-A4F6-4760-B07A-E2F3428C5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667" y="4329571"/>
            <a:ext cx="360000" cy="355000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B4A588C3-D5C3-4040-8302-D01CC27D6D28}"/>
              </a:ext>
            </a:extLst>
          </p:cNvPr>
          <p:cNvSpPr/>
          <p:nvPr/>
        </p:nvSpPr>
        <p:spPr bwMode="auto">
          <a:xfrm>
            <a:off x="3095485" y="4473513"/>
            <a:ext cx="79199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예각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728DB0AE-7474-4640-B83A-ED86ADD11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948" y="4329571"/>
            <a:ext cx="360000" cy="355000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4B8D6AB3-9063-4915-B3D3-BBFA67177F28}"/>
              </a:ext>
            </a:extLst>
          </p:cNvPr>
          <p:cNvSpPr/>
          <p:nvPr/>
        </p:nvSpPr>
        <p:spPr bwMode="auto">
          <a:xfrm>
            <a:off x="5193500" y="4473513"/>
            <a:ext cx="79199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둔각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8079DE19-D787-4B93-8C34-1FF517B57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1963" y="4329571"/>
            <a:ext cx="360000" cy="355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CAD1A8ED-1D8C-40D2-8CF3-A46C742076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2308" y="3215756"/>
            <a:ext cx="423710" cy="454808"/>
          </a:xfrm>
          <a:prstGeom prst="corner">
            <a:avLst>
              <a:gd name="adj1" fmla="val 50000"/>
              <a:gd name="adj2" fmla="val 51798"/>
            </a:avLst>
          </a:prstGeom>
        </p:spPr>
      </p:pic>
      <p:pic>
        <p:nvPicPr>
          <p:cNvPr id="198" name="그림 197">
            <a:extLst>
              <a:ext uri="{FF2B5EF4-FFF2-40B4-BE49-F238E27FC236}">
                <a16:creationId xmlns="" xmlns:a16="http://schemas.microsoft.com/office/drawing/2014/main" id="{F65203A0-B404-414F-8D4E-8FF599ACFC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6945" y="3538785"/>
            <a:ext cx="359403" cy="465966"/>
          </a:xfrm>
          <a:prstGeom prst="corner">
            <a:avLst>
              <a:gd name="adj1" fmla="val 0"/>
              <a:gd name="adj2" fmla="val 100000"/>
            </a:avLst>
          </a:prstGeom>
        </p:spPr>
      </p:pic>
      <p:sp>
        <p:nvSpPr>
          <p:cNvPr id="199" name="직사각형 198">
            <a:extLst>
              <a:ext uri="{FF2B5EF4-FFF2-40B4-BE49-F238E27FC236}">
                <a16:creationId xmlns="" xmlns:a16="http://schemas.microsoft.com/office/drawing/2014/main" id="{003C1E82-10D9-4F92-9116-847DCD47B472}"/>
              </a:ext>
            </a:extLst>
          </p:cNvPr>
          <p:cNvSpPr/>
          <p:nvPr/>
        </p:nvSpPr>
        <p:spPr>
          <a:xfrm>
            <a:off x="7736303" y="3839615"/>
            <a:ext cx="312778" cy="2462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9A491F22-8D8D-4C04-ABD6-28C5BFB66D04}"/>
              </a:ext>
            </a:extLst>
          </p:cNvPr>
          <p:cNvGrpSpPr/>
          <p:nvPr/>
        </p:nvGrpSpPr>
        <p:grpSpPr>
          <a:xfrm>
            <a:off x="5279985" y="3499648"/>
            <a:ext cx="389694" cy="520878"/>
            <a:chOff x="7977203" y="3376741"/>
            <a:chExt cx="389694" cy="520878"/>
          </a:xfrm>
        </p:grpSpPr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7DCAE6EC-103C-4BBE-8E42-9DB1EE688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77203" y="3376741"/>
              <a:ext cx="389694" cy="520878"/>
            </a:xfrm>
            <a:prstGeom prst="snip1Rect">
              <a:avLst>
                <a:gd name="adj" fmla="val 0"/>
              </a:avLst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B5AA1E29-C4D9-4EBA-B987-26C29924A93B}"/>
                </a:ext>
              </a:extLst>
            </p:cNvPr>
            <p:cNvSpPr/>
            <p:nvPr/>
          </p:nvSpPr>
          <p:spPr>
            <a:xfrm>
              <a:off x="7977203" y="3588880"/>
              <a:ext cx="226762" cy="30817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4" name="직사각형 203">
            <a:extLst>
              <a:ext uri="{FF2B5EF4-FFF2-40B4-BE49-F238E27FC236}">
                <a16:creationId xmlns="" xmlns:a16="http://schemas.microsoft.com/office/drawing/2014/main" id="{5BE53EB2-6E60-45D7-A70C-7FD4A63EC24A}"/>
              </a:ext>
            </a:extLst>
          </p:cNvPr>
          <p:cNvSpPr/>
          <p:nvPr/>
        </p:nvSpPr>
        <p:spPr>
          <a:xfrm>
            <a:off x="3579020" y="3850594"/>
            <a:ext cx="184602" cy="15415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19" name="직사각형 21">
            <a:extLst>
              <a:ext uri="{FF2B5EF4-FFF2-40B4-BE49-F238E27FC236}">
                <a16:creationId xmlns="" xmlns:a16="http://schemas.microsoft.com/office/drawing/2014/main" id="{D919F288-2B91-435B-A4A8-202778A24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94472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="" xmlns:a16="http://schemas.microsoft.com/office/drawing/2014/main" id="{BDC989D3-2259-4D70-AABB-EE301EB69F14}"/>
              </a:ext>
            </a:extLst>
          </p:cNvPr>
          <p:cNvGrpSpPr/>
          <p:nvPr/>
        </p:nvGrpSpPr>
        <p:grpSpPr>
          <a:xfrm>
            <a:off x="209091" y="3743759"/>
            <a:ext cx="6667165" cy="1492641"/>
            <a:chOff x="287524" y="3743759"/>
            <a:chExt cx="6667165" cy="1492641"/>
          </a:xfrm>
        </p:grpSpPr>
        <p:grpSp>
          <p:nvGrpSpPr>
            <p:cNvPr id="121" name="그룹 120">
              <a:extLst>
                <a:ext uri="{FF2B5EF4-FFF2-40B4-BE49-F238E27FC236}">
                  <a16:creationId xmlns="" xmlns:a16="http://schemas.microsoft.com/office/drawing/2014/main" id="{D80DC250-6B0D-4B3F-AEE4-20E96BFA107C}"/>
                </a:ext>
              </a:extLst>
            </p:cNvPr>
            <p:cNvGrpSpPr/>
            <p:nvPr/>
          </p:nvGrpSpPr>
          <p:grpSpPr>
            <a:xfrm>
              <a:off x="287524" y="3743759"/>
              <a:ext cx="6667165" cy="1492641"/>
              <a:chOff x="192745" y="2129047"/>
              <a:chExt cx="6667165" cy="1492641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="" xmlns:a16="http://schemas.microsoft.com/office/drawing/2014/main" id="{0287007F-3EC6-43C6-BD59-2EC415D14969}"/>
                  </a:ext>
                </a:extLst>
              </p:cNvPr>
              <p:cNvSpPr/>
              <p:nvPr/>
            </p:nvSpPr>
            <p:spPr>
              <a:xfrm>
                <a:off x="192745" y="2318290"/>
                <a:ext cx="6667165" cy="11128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모서리가 둥근 직사각형 67">
                <a:extLst>
                  <a:ext uri="{FF2B5EF4-FFF2-40B4-BE49-F238E27FC236}">
                    <a16:creationId xmlns="" xmlns:a16="http://schemas.microsoft.com/office/drawing/2014/main" id="{15A6A5C7-316F-4D3A-AE60-A236FF8F50BF}"/>
                  </a:ext>
                </a:extLst>
              </p:cNvPr>
              <p:cNvSpPr/>
              <p:nvPr/>
            </p:nvSpPr>
            <p:spPr>
              <a:xfrm>
                <a:off x="343088" y="2129047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126" name="직각 삼각형 125">
                <a:extLst>
                  <a:ext uri="{FF2B5EF4-FFF2-40B4-BE49-F238E27FC236}">
                    <a16:creationId xmlns="" xmlns:a16="http://schemas.microsoft.com/office/drawing/2014/main" id="{29F583B9-BA2A-452D-AC07-D2C943DC5C8E}"/>
                  </a:ext>
                </a:extLst>
              </p:cNvPr>
              <p:cNvSpPr/>
              <p:nvPr/>
            </p:nvSpPr>
            <p:spPr>
              <a:xfrm flipH="1" flipV="1">
                <a:off x="5171629" y="3433581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123" name="TextBox 53">
              <a:extLst>
                <a:ext uri="{FF2B5EF4-FFF2-40B4-BE49-F238E27FC236}">
                  <a16:creationId xmlns="" xmlns:a16="http://schemas.microsoft.com/office/drawing/2014/main" id="{BDD16A1D-5C55-40EE-AEE8-00E3F46BF3E1}"/>
                </a:ext>
              </a:extLst>
            </p:cNvPr>
            <p:cNvSpPr txBox="1"/>
            <p:nvPr/>
          </p:nvSpPr>
          <p:spPr>
            <a:xfrm>
              <a:off x="437965" y="4077072"/>
              <a:ext cx="6293320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주어진 시각을 그렸을 때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시계의 </a:t>
              </a:r>
              <a:r>
                <a:rPr lang="ko-KR" altLang="en-US" sz="1900" dirty="0" err="1" smtClean="0">
                  <a:latin typeface="맑은 고딕" pitchFamily="50" charset="-127"/>
                  <a:ea typeface="맑은 고딕" pitchFamily="50" charset="-127"/>
                </a:rPr>
                <a:t>긴바늘과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900" dirty="0" err="1" smtClean="0">
                  <a:latin typeface="맑은 고딕" pitchFamily="50" charset="-127"/>
                  <a:ea typeface="맑은 고딕" pitchFamily="50" charset="-127"/>
                </a:rPr>
                <a:t>짧은바늘이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이루는 작은 쪽의 각이 예각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직각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둔각 중 어느 것인지 왼쪽부터 쓰면 직각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예각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둔각입니다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122" name="그림 121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16" y="2825938"/>
            <a:ext cx="366995" cy="491773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83" y="2844365"/>
            <a:ext cx="366995" cy="491773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=""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42" y="2856049"/>
            <a:ext cx="366995" cy="4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1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57357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suhi_h_0401_02_0005.html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5573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21167" y="2357130"/>
            <a:ext cx="5199005" cy="109445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0E87E52-A885-4292-B55F-2CFB64922BDE}"/>
              </a:ext>
            </a:extLst>
          </p:cNvPr>
          <p:cNvSpPr txBox="1"/>
          <p:nvPr/>
        </p:nvSpPr>
        <p:spPr>
          <a:xfrm>
            <a:off x="2250011" y="321192"/>
            <a:ext cx="2793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622BC893-73E8-4BE8-BA00-7BE7DC6B5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="" xmlns:a16="http://schemas.microsoft.com/office/drawing/2014/main" id="{B9163861-BB64-422C-BDAE-D003FB698A2A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18C403C4-6BDC-43FD-B5CB-5C1A406F7083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B813852D-815E-4277-8CCD-565AE827F76B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="" xmlns:a16="http://schemas.microsoft.com/office/drawing/2014/main" id="{ABD080C7-EB20-4E0F-9CCF-F605C6F22403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F1CF2FE5-BAF9-4A2E-98C9-2D03AC149297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138379B9-2667-45A7-919D-2B3E86646ABB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4B11E5B9-C13D-493B-9C6F-7B4D92C13E2A}"/>
              </a:ext>
            </a:extLst>
          </p:cNvPr>
          <p:cNvGrpSpPr/>
          <p:nvPr/>
        </p:nvGrpSpPr>
        <p:grpSpPr>
          <a:xfrm>
            <a:off x="1346418" y="2522068"/>
            <a:ext cx="4688661" cy="342939"/>
            <a:chOff x="485426" y="2431463"/>
            <a:chExt cx="4688661" cy="342939"/>
          </a:xfrm>
        </p:grpSpPr>
        <p:sp>
          <p:nvSpPr>
            <p:cNvPr id="56" name="TextBox 53">
              <a:extLst>
                <a:ext uri="{FF2B5EF4-FFF2-40B4-BE49-F238E27FC236}">
                  <a16:creationId xmlns="" xmlns:a16="http://schemas.microsoft.com/office/drawing/2014/main" id="{B3AD2CC6-B6F1-4E76-B798-69509F12E328}"/>
                </a:ext>
              </a:extLst>
            </p:cNvPr>
            <p:cNvSpPr txBox="1"/>
            <p:nvPr/>
          </p:nvSpPr>
          <p:spPr>
            <a:xfrm>
              <a:off x="485426" y="2435848"/>
              <a:ext cx="743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예각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3">
              <a:extLst>
                <a:ext uri="{FF2B5EF4-FFF2-40B4-BE49-F238E27FC236}">
                  <a16:creationId xmlns="" xmlns:a16="http://schemas.microsoft.com/office/drawing/2014/main" id="{F4CF0DF0-0BFC-415B-A8A0-6FD4D450C879}"/>
                </a:ext>
              </a:extLst>
            </p:cNvPr>
            <p:cNvSpPr txBox="1"/>
            <p:nvPr/>
          </p:nvSpPr>
          <p:spPr>
            <a:xfrm>
              <a:off x="1082716" y="2431463"/>
              <a:ext cx="4091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각도가 </a:t>
              </a:r>
              <a:r>
                <a:rPr lang="en-US" altLang="ko-KR" sz="16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lang="ko-KR" altLang="en-US" sz="16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˚보다 크고 직각보다 작은 각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8476867E-DF1B-4789-A4C2-6ED55DCFC19D}"/>
              </a:ext>
            </a:extLst>
          </p:cNvPr>
          <p:cNvGrpSpPr/>
          <p:nvPr/>
        </p:nvGrpSpPr>
        <p:grpSpPr>
          <a:xfrm>
            <a:off x="1346418" y="2978049"/>
            <a:ext cx="4701746" cy="342939"/>
            <a:chOff x="485426" y="2431463"/>
            <a:chExt cx="4701746" cy="342939"/>
          </a:xfrm>
        </p:grpSpPr>
        <p:sp>
          <p:nvSpPr>
            <p:cNvPr id="72" name="TextBox 53">
              <a:extLst>
                <a:ext uri="{FF2B5EF4-FFF2-40B4-BE49-F238E27FC236}">
                  <a16:creationId xmlns="" xmlns:a16="http://schemas.microsoft.com/office/drawing/2014/main" id="{24256809-60DC-4395-8C0F-78EEC84A32B4}"/>
                </a:ext>
              </a:extLst>
            </p:cNvPr>
            <p:cNvSpPr txBox="1"/>
            <p:nvPr/>
          </p:nvSpPr>
          <p:spPr>
            <a:xfrm>
              <a:off x="485426" y="2435848"/>
              <a:ext cx="743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둔각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: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53">
              <a:extLst>
                <a:ext uri="{FF2B5EF4-FFF2-40B4-BE49-F238E27FC236}">
                  <a16:creationId xmlns="" xmlns:a16="http://schemas.microsoft.com/office/drawing/2014/main" id="{425DC650-50AC-4FB7-84D1-3A1DB6A6E0AE}"/>
                </a:ext>
              </a:extLst>
            </p:cNvPr>
            <p:cNvSpPr txBox="1"/>
            <p:nvPr/>
          </p:nvSpPr>
          <p:spPr>
            <a:xfrm>
              <a:off x="1095801" y="2431463"/>
              <a:ext cx="4091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각도가 직각보다 크고 </a:t>
              </a:r>
              <a:r>
                <a:rPr lang="en-US" altLang="ko-KR" sz="16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180</a:t>
              </a:r>
              <a:r>
                <a:rPr lang="ko-KR" altLang="en-US" sz="160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˚보다 작은 각</a:t>
              </a:r>
            </a:p>
          </p:txBody>
        </p:sp>
      </p:grp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9462"/>
            <a:ext cx="104775" cy="11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64436"/>
            <a:ext cx="104775" cy="11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다음의 각이 예각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둔각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중 어느 것인지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6364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1838464D-BD21-4113-983D-F61084CE056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29CD5FE1-4346-4BD4-8212-225DEAA7B59C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33A8702D-5C1B-4368-B6ED-51837EA2E664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7889FFBB-D240-42FC-A8FF-CA6B7D2B974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889FEA17-6C39-4522-91DE-78BE25CB550A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038A7612-0D29-41CF-8701-07AA5BA0B23E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="" xmlns:a16="http://schemas.microsoft.com/office/drawing/2014/main" id="{1E72ED05-9851-4305-8EBC-E5732BE4E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B850A580-A579-4D0C-9CB8-8D25238F1A89}"/>
              </a:ext>
            </a:extLst>
          </p:cNvPr>
          <p:cNvSpPr/>
          <p:nvPr/>
        </p:nvSpPr>
        <p:spPr>
          <a:xfrm>
            <a:off x="4624849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A4F225C-93AE-4388-8CCC-A7C014116D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035"/>
          <a:stretch/>
        </p:blipFill>
        <p:spPr>
          <a:xfrm>
            <a:off x="323528" y="2242705"/>
            <a:ext cx="6363763" cy="146252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53A74DD3-77A6-42A7-8CA3-C8EE94B67C0A}"/>
              </a:ext>
            </a:extLst>
          </p:cNvPr>
          <p:cNvSpPr/>
          <p:nvPr/>
        </p:nvSpPr>
        <p:spPr bwMode="auto">
          <a:xfrm>
            <a:off x="755576" y="3981853"/>
            <a:ext cx="827800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예각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200" y="3771365"/>
            <a:ext cx="360000" cy="355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A1CA401-0D8B-4853-A2B9-AE7923F6B944}"/>
              </a:ext>
            </a:extLst>
          </p:cNvPr>
          <p:cNvSpPr/>
          <p:nvPr/>
        </p:nvSpPr>
        <p:spPr bwMode="auto">
          <a:xfrm>
            <a:off x="3060276" y="3981853"/>
            <a:ext cx="827800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둔각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C52C26E5-A470-4822-BC23-0E6C9F3E1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900" y="3771365"/>
            <a:ext cx="360000" cy="355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112BA41E-9E0B-494A-909D-D5770945143D}"/>
              </a:ext>
            </a:extLst>
          </p:cNvPr>
          <p:cNvSpPr/>
          <p:nvPr/>
        </p:nvSpPr>
        <p:spPr bwMode="auto">
          <a:xfrm>
            <a:off x="5496351" y="3981853"/>
            <a:ext cx="827800" cy="347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예각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305B2C49-6DF8-4CC1-AA11-30F8DC463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7975" y="3771365"/>
            <a:ext cx="360000" cy="355000"/>
          </a:xfrm>
          <a:prstGeom prst="rect">
            <a:avLst/>
          </a:prstGeom>
        </p:spPr>
      </p:pic>
      <p:graphicFrame>
        <p:nvGraphicFramePr>
          <p:cNvPr id="40" name="Group 1072">
            <a:extLst>
              <a:ext uri="{FF2B5EF4-FFF2-40B4-BE49-F238E27FC236}">
                <a16:creationId xmlns="" xmlns:a16="http://schemas.microsoft.com/office/drawing/2014/main" id="{2B3313DC-442D-4EAB-B106-D097FFFA1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46711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\lesson02\ops\2\images\2_4\2_4_1.svg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다음의 각이 예각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둔각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중 어느 것인지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6364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1838464D-BD21-4113-983D-F61084CE056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="" xmlns:a16="http://schemas.microsoft.com/office/drawing/2014/main" id="{29CD5FE1-4346-4BD4-8212-225DEAA7B59C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33A8702D-5C1B-4368-B6ED-51837EA2E664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7889FFBB-D240-42FC-A8FF-CA6B7D2B974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889FEA17-6C39-4522-91DE-78BE25CB550A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038A7612-0D29-41CF-8701-07AA5BA0B23E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12">
            <a:extLst>
              <a:ext uri="{FF2B5EF4-FFF2-40B4-BE49-F238E27FC236}">
                <a16:creationId xmlns="" xmlns:a16="http://schemas.microsoft.com/office/drawing/2014/main" id="{1E72ED05-9851-4305-8EBC-E5732BE4E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A4F225C-93AE-4388-8CCC-A7C014116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2242705"/>
            <a:ext cx="6363763" cy="2004406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53A74DD3-77A6-42A7-8CA3-C8EE94B67C0A}"/>
              </a:ext>
            </a:extLst>
          </p:cNvPr>
          <p:cNvSpPr/>
          <p:nvPr/>
        </p:nvSpPr>
        <p:spPr bwMode="auto">
          <a:xfrm>
            <a:off x="863442" y="3819835"/>
            <a:ext cx="612068" cy="2392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예각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82465E6B-3013-48E2-8842-D76803ADC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200" y="3609347"/>
            <a:ext cx="360000" cy="355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A1CA401-0D8B-4853-A2B9-AE7923F6B944}"/>
              </a:ext>
            </a:extLst>
          </p:cNvPr>
          <p:cNvSpPr/>
          <p:nvPr/>
        </p:nvSpPr>
        <p:spPr bwMode="auto">
          <a:xfrm>
            <a:off x="3168142" y="3819835"/>
            <a:ext cx="612068" cy="2392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둔각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C52C26E5-A470-4822-BC23-0E6C9F3E1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900" y="3609347"/>
            <a:ext cx="360000" cy="355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112BA41E-9E0B-494A-909D-D5770945143D}"/>
              </a:ext>
            </a:extLst>
          </p:cNvPr>
          <p:cNvSpPr/>
          <p:nvPr/>
        </p:nvSpPr>
        <p:spPr bwMode="auto">
          <a:xfrm>
            <a:off x="5604217" y="3819835"/>
            <a:ext cx="612068" cy="2392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예각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305B2C49-6DF8-4CC1-AA11-30F8DC463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7975" y="3609347"/>
            <a:ext cx="360000" cy="355000"/>
          </a:xfrm>
          <a:prstGeom prst="rect">
            <a:avLst/>
          </a:prstGeom>
        </p:spPr>
      </p:pic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DA7F2A2B-30A8-4FC8-B8FC-E61F9E1B8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94472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98DAEB4E-FA74-4890-8F6B-83EEC2494FA4}"/>
              </a:ext>
            </a:extLst>
          </p:cNvPr>
          <p:cNvGrpSpPr/>
          <p:nvPr/>
        </p:nvGrpSpPr>
        <p:grpSpPr>
          <a:xfrm>
            <a:off x="209091" y="3320988"/>
            <a:ext cx="6667165" cy="1915412"/>
            <a:chOff x="287524" y="3320988"/>
            <a:chExt cx="6667165" cy="1915412"/>
          </a:xfrm>
        </p:grpSpPr>
        <p:grpSp>
          <p:nvGrpSpPr>
            <p:cNvPr id="35" name="그룹 34">
              <a:extLst>
                <a:ext uri="{FF2B5EF4-FFF2-40B4-BE49-F238E27FC236}">
                  <a16:creationId xmlns="" xmlns:a16="http://schemas.microsoft.com/office/drawing/2014/main" id="{7B3BA07A-5982-4EE4-A00B-431BA9DE4515}"/>
                </a:ext>
              </a:extLst>
            </p:cNvPr>
            <p:cNvGrpSpPr/>
            <p:nvPr/>
          </p:nvGrpSpPr>
          <p:grpSpPr>
            <a:xfrm>
              <a:off x="287524" y="3320988"/>
              <a:ext cx="6667165" cy="1915412"/>
              <a:chOff x="192745" y="1706276"/>
              <a:chExt cx="6667165" cy="191541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E2740699-BB52-4232-A151-830D35243BE6}"/>
                  </a:ext>
                </a:extLst>
              </p:cNvPr>
              <p:cNvSpPr/>
              <p:nvPr/>
            </p:nvSpPr>
            <p:spPr>
              <a:xfrm>
                <a:off x="192745" y="1874912"/>
                <a:ext cx="6667165" cy="155624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모서리가 둥근 직사각형 67">
                <a:extLst>
                  <a:ext uri="{FF2B5EF4-FFF2-40B4-BE49-F238E27FC236}">
                    <a16:creationId xmlns="" xmlns:a16="http://schemas.microsoft.com/office/drawing/2014/main" id="{978274F6-E49A-43D7-B734-218282ADAB60}"/>
                  </a:ext>
                </a:extLst>
              </p:cNvPr>
              <p:cNvSpPr/>
              <p:nvPr/>
            </p:nvSpPr>
            <p:spPr>
              <a:xfrm>
                <a:off x="332840" y="1706276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53" name="직각 삼각형 52">
                <a:extLst>
                  <a:ext uri="{FF2B5EF4-FFF2-40B4-BE49-F238E27FC236}">
                    <a16:creationId xmlns="" xmlns:a16="http://schemas.microsoft.com/office/drawing/2014/main" id="{F9CCF8C0-0E7D-426E-AE85-D98256B4D05D}"/>
                  </a:ext>
                </a:extLst>
              </p:cNvPr>
              <p:cNvSpPr/>
              <p:nvPr/>
            </p:nvSpPr>
            <p:spPr>
              <a:xfrm flipH="1" flipV="1">
                <a:off x="5171629" y="3433581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pic>
          <p:nvPicPr>
            <p:cNvPr id="36" name="Picture 2">
              <a:extLst>
                <a:ext uri="{FF2B5EF4-FFF2-40B4-BE49-F238E27FC236}">
                  <a16:creationId xmlns="" xmlns:a16="http://schemas.microsoft.com/office/drawing/2014/main" id="{2AD2E048-8E2D-46B8-B223-38BF2A625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621" y="3725898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53">
              <a:extLst>
                <a:ext uri="{FF2B5EF4-FFF2-40B4-BE49-F238E27FC236}">
                  <a16:creationId xmlns="" xmlns:a16="http://schemas.microsoft.com/office/drawing/2014/main" id="{A43F1F84-92BA-453E-B3E8-74BC532A9B37}"/>
                </a:ext>
              </a:extLst>
            </p:cNvPr>
            <p:cNvSpPr txBox="1"/>
            <p:nvPr/>
          </p:nvSpPr>
          <p:spPr>
            <a:xfrm>
              <a:off x="683568" y="3645024"/>
              <a:ext cx="619268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첫 번째와 세 번째 각은 각도가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˚보다 크고 직각보다 작으므로 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예각입니다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Picture 2">
              <a:extLst>
                <a:ext uri="{FF2B5EF4-FFF2-40B4-BE49-F238E27FC236}">
                  <a16:creationId xmlns="" xmlns:a16="http://schemas.microsoft.com/office/drawing/2014/main" id="{5D260047-50C0-48FF-AC2D-34A99128D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621" y="4387433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53">
              <a:extLst>
                <a:ext uri="{FF2B5EF4-FFF2-40B4-BE49-F238E27FC236}">
                  <a16:creationId xmlns="" xmlns:a16="http://schemas.microsoft.com/office/drawing/2014/main" id="{5F636D2F-07E7-4931-B603-B3C8521EE269}"/>
                </a:ext>
              </a:extLst>
            </p:cNvPr>
            <p:cNvSpPr txBox="1"/>
            <p:nvPr/>
          </p:nvSpPr>
          <p:spPr>
            <a:xfrm>
              <a:off x="683568" y="4306559"/>
              <a:ext cx="619268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두 번째 각은 각도가 직각보다 크고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180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˚보다 작으므로 둔각입니다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51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각을 예각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둔각으로 분류해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43154"/>
            <a:ext cx="347642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0" y="321192"/>
            <a:ext cx="27715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="" xmlns:a16="http://schemas.microsoft.com/office/drawing/2014/main" id="{468C1725-5851-43BF-B680-B0AFD8F2C40F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="" xmlns:a16="http://schemas.microsoft.com/office/drawing/2014/main" id="{8009F7DE-3064-4C58-AA6F-26580B15447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="" xmlns:a16="http://schemas.microsoft.com/office/drawing/2014/main" id="{0DE25AE5-70BF-4D8F-8A4A-56150FCA6B70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순서도: 대체 처리 106">
            <a:extLst>
              <a:ext uri="{FF2B5EF4-FFF2-40B4-BE49-F238E27FC236}">
                <a16:creationId xmlns="" xmlns:a16="http://schemas.microsoft.com/office/drawing/2014/main" id="{B28EFDA7-126E-4B0A-9BD7-F6CFA23EB5E8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="" xmlns:a16="http://schemas.microsoft.com/office/drawing/2014/main" id="{35BA9543-BC88-4BEB-946F-EA136CF59550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="" xmlns:a16="http://schemas.microsoft.com/office/drawing/2014/main" id="{D5146516-BEE2-40FF-9E77-3931496B951F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4" name="Group 1072">
            <a:extLst>
              <a:ext uri="{FF2B5EF4-FFF2-40B4-BE49-F238E27FC236}">
                <a16:creationId xmlns="" xmlns:a16="http://schemas.microsoft.com/office/drawing/2014/main" id="{C3E80272-153B-4804-A5BE-E27596F1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18242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위에 텍스트 새로 쓰기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\lesson02\ops\2\images\2_4\2_4_2.svg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6">
            <a:extLst>
              <a:ext uri="{FF2B5EF4-FFF2-40B4-BE49-F238E27FC236}">
                <a16:creationId xmlns="" xmlns:a16="http://schemas.microsoft.com/office/drawing/2014/main" id="{0267BA5B-BC1C-4BAD-9D26-03CB1220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D184584D-B369-4B03-BA81-9D8753D8ED3E}"/>
              </a:ext>
            </a:extLst>
          </p:cNvPr>
          <p:cNvGrpSpPr/>
          <p:nvPr/>
        </p:nvGrpSpPr>
        <p:grpSpPr>
          <a:xfrm>
            <a:off x="1022653" y="2106058"/>
            <a:ext cx="5031215" cy="1930963"/>
            <a:chOff x="634232" y="2126873"/>
            <a:chExt cx="5715000" cy="2371725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88DB6FF8-F673-46ED-ADC7-77ACBC588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232" y="2126873"/>
              <a:ext cx="5715000" cy="237172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C7A49BEA-E5EE-425D-A5EF-CB056B83152C}"/>
                </a:ext>
              </a:extLst>
            </p:cNvPr>
            <p:cNvSpPr/>
            <p:nvPr/>
          </p:nvSpPr>
          <p:spPr>
            <a:xfrm>
              <a:off x="1043608" y="2564904"/>
              <a:ext cx="216024" cy="21602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EED57BE2-6135-4B32-BE91-9969DBAD771A}"/>
                </a:ext>
              </a:extLst>
            </p:cNvPr>
            <p:cNvSpPr/>
            <p:nvPr/>
          </p:nvSpPr>
          <p:spPr>
            <a:xfrm>
              <a:off x="2807804" y="2448914"/>
              <a:ext cx="216024" cy="21602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3A3CE4AB-4F19-4F58-80C5-CB1481CCF4C7}"/>
                </a:ext>
              </a:extLst>
            </p:cNvPr>
            <p:cNvSpPr/>
            <p:nvPr/>
          </p:nvSpPr>
          <p:spPr>
            <a:xfrm>
              <a:off x="4355976" y="2622820"/>
              <a:ext cx="216024" cy="21602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82BCDF2E-3A78-4AF0-81AF-EC287EF8DF98}"/>
                </a:ext>
              </a:extLst>
            </p:cNvPr>
            <p:cNvSpPr/>
            <p:nvPr/>
          </p:nvSpPr>
          <p:spPr>
            <a:xfrm>
              <a:off x="5665447" y="2494922"/>
              <a:ext cx="216024" cy="21602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B14F640A-D93F-4C7E-B9BE-5DD2FEDDA838}"/>
                </a:ext>
              </a:extLst>
            </p:cNvPr>
            <p:cNvSpPr/>
            <p:nvPr/>
          </p:nvSpPr>
          <p:spPr>
            <a:xfrm>
              <a:off x="1187388" y="3735858"/>
              <a:ext cx="216024" cy="21602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81113233-F2E1-4E9C-A311-7662D75E5685}"/>
                </a:ext>
              </a:extLst>
            </p:cNvPr>
            <p:cNvSpPr/>
            <p:nvPr/>
          </p:nvSpPr>
          <p:spPr>
            <a:xfrm>
              <a:off x="2786468" y="3735858"/>
              <a:ext cx="216024" cy="21602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AD0A931A-C003-40DA-8A3E-4B398B51D791}"/>
                </a:ext>
              </a:extLst>
            </p:cNvPr>
            <p:cNvSpPr/>
            <p:nvPr/>
          </p:nvSpPr>
          <p:spPr>
            <a:xfrm>
              <a:off x="4852090" y="3828972"/>
              <a:ext cx="216024" cy="21602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53">
            <a:extLst>
              <a:ext uri="{FF2B5EF4-FFF2-40B4-BE49-F238E27FC236}">
                <a16:creationId xmlns="" xmlns:a16="http://schemas.microsoft.com/office/drawing/2014/main" id="{D53BABDA-2B91-4DD2-A0C6-0477F36B14C1}"/>
              </a:ext>
            </a:extLst>
          </p:cNvPr>
          <p:cNvSpPr txBox="1"/>
          <p:nvPr/>
        </p:nvSpPr>
        <p:spPr>
          <a:xfrm>
            <a:off x="1131227" y="2405709"/>
            <a:ext cx="642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66" name="TextBox 53">
            <a:extLst>
              <a:ext uri="{FF2B5EF4-FFF2-40B4-BE49-F238E27FC236}">
                <a16:creationId xmlns="" xmlns:a16="http://schemas.microsoft.com/office/drawing/2014/main" id="{B6E1DC4B-048D-4465-BB3B-2AAFE78E9291}"/>
              </a:ext>
            </a:extLst>
          </p:cNvPr>
          <p:cNvSpPr txBox="1"/>
          <p:nvPr/>
        </p:nvSpPr>
        <p:spPr>
          <a:xfrm>
            <a:off x="2691389" y="2258680"/>
            <a:ext cx="642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나</a:t>
            </a:r>
          </a:p>
        </p:txBody>
      </p:sp>
      <p:sp>
        <p:nvSpPr>
          <p:cNvPr id="88" name="TextBox 53">
            <a:extLst>
              <a:ext uri="{FF2B5EF4-FFF2-40B4-BE49-F238E27FC236}">
                <a16:creationId xmlns="" xmlns:a16="http://schemas.microsoft.com/office/drawing/2014/main" id="{B9FF9D0F-FE68-41A6-AEBE-8D3065C972CA}"/>
              </a:ext>
            </a:extLst>
          </p:cNvPr>
          <p:cNvSpPr txBox="1"/>
          <p:nvPr/>
        </p:nvSpPr>
        <p:spPr>
          <a:xfrm>
            <a:off x="4073109" y="2453254"/>
            <a:ext cx="642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다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53">
            <a:extLst>
              <a:ext uri="{FF2B5EF4-FFF2-40B4-BE49-F238E27FC236}">
                <a16:creationId xmlns="" xmlns:a16="http://schemas.microsoft.com/office/drawing/2014/main" id="{51D13903-A74C-4B4A-9171-A8ED45C874D7}"/>
              </a:ext>
            </a:extLst>
          </p:cNvPr>
          <p:cNvSpPr txBox="1"/>
          <p:nvPr/>
        </p:nvSpPr>
        <p:spPr>
          <a:xfrm>
            <a:off x="5225905" y="2368251"/>
            <a:ext cx="642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53">
            <a:extLst>
              <a:ext uri="{FF2B5EF4-FFF2-40B4-BE49-F238E27FC236}">
                <a16:creationId xmlns="" xmlns:a16="http://schemas.microsoft.com/office/drawing/2014/main" id="{0C3BBC31-7F21-4CCE-8DE5-5AC70F252CF9}"/>
              </a:ext>
            </a:extLst>
          </p:cNvPr>
          <p:cNvSpPr txBox="1"/>
          <p:nvPr/>
        </p:nvSpPr>
        <p:spPr>
          <a:xfrm>
            <a:off x="1279091" y="3365468"/>
            <a:ext cx="642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마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53">
            <a:extLst>
              <a:ext uri="{FF2B5EF4-FFF2-40B4-BE49-F238E27FC236}">
                <a16:creationId xmlns="" xmlns:a16="http://schemas.microsoft.com/office/drawing/2014/main" id="{4EE7B644-CA60-432E-A27D-D4ABBBF167BD}"/>
              </a:ext>
            </a:extLst>
          </p:cNvPr>
          <p:cNvSpPr txBox="1"/>
          <p:nvPr/>
        </p:nvSpPr>
        <p:spPr>
          <a:xfrm>
            <a:off x="2679721" y="3344126"/>
            <a:ext cx="642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바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53">
            <a:extLst>
              <a:ext uri="{FF2B5EF4-FFF2-40B4-BE49-F238E27FC236}">
                <a16:creationId xmlns="" xmlns:a16="http://schemas.microsoft.com/office/drawing/2014/main" id="{8452A13B-C9FA-4E7D-B368-88ED39A8DD42}"/>
              </a:ext>
            </a:extLst>
          </p:cNvPr>
          <p:cNvSpPr txBox="1"/>
          <p:nvPr/>
        </p:nvSpPr>
        <p:spPr>
          <a:xfrm>
            <a:off x="4509864" y="3476305"/>
            <a:ext cx="642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</a:t>
            </a:r>
          </a:p>
        </p:txBody>
      </p:sp>
      <p:pic>
        <p:nvPicPr>
          <p:cNvPr id="42" name="Picture 12">
            <a:extLst>
              <a:ext uri="{FF2B5EF4-FFF2-40B4-BE49-F238E27FC236}">
                <a16:creationId xmlns="" xmlns:a16="http://schemas.microsoft.com/office/drawing/2014/main" id="{EE70511D-7190-43A8-BBB7-6E40300F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0EE4C697-7A3D-4B26-A74E-4205E8E196A6}"/>
              </a:ext>
            </a:extLst>
          </p:cNvPr>
          <p:cNvSpPr/>
          <p:nvPr/>
        </p:nvSpPr>
        <p:spPr>
          <a:xfrm>
            <a:off x="4624849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83221"/>
              </p:ext>
            </p:extLst>
          </p:nvPr>
        </p:nvGraphicFramePr>
        <p:xfrm>
          <a:off x="1335180" y="4185084"/>
          <a:ext cx="4644516" cy="76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8172"/>
                <a:gridCol w="1548172"/>
                <a:gridCol w="15481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예각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둔각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A4732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</a:t>
                      </a:r>
                      <a:r>
                        <a:rPr lang="en-US" altLang="ko-KR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900" b="1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</a:t>
                      </a:r>
                      <a:endParaRPr lang="ko-KR" altLang="en-US" sz="19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A7ED76B0-7FEC-49FA-BC4D-3E9AFC035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3487" y="4447566"/>
            <a:ext cx="360000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8BF4CE74-845D-46EE-9C70-5EF94345F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4822" y="4447566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2A1822D8-6487-4926-BC2B-782338499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2994" y="444756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각을 예각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둔각으로 분류해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8" y="1043154"/>
            <a:ext cx="347642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5FEE21A-BAC0-4157-9EBE-44371F16561E}"/>
              </a:ext>
            </a:extLst>
          </p:cNvPr>
          <p:cNvSpPr txBox="1"/>
          <p:nvPr/>
        </p:nvSpPr>
        <p:spPr>
          <a:xfrm>
            <a:off x="2250010" y="321192"/>
            <a:ext cx="27715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103" name="TextBox 8">
            <a:extLst>
              <a:ext uri="{FF2B5EF4-FFF2-40B4-BE49-F238E27FC236}">
                <a16:creationId xmlns="" xmlns:a16="http://schemas.microsoft.com/office/drawing/2014/main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104" name="순서도: 대체 처리 103">
            <a:extLst>
              <a:ext uri="{FF2B5EF4-FFF2-40B4-BE49-F238E27FC236}">
                <a16:creationId xmlns="" xmlns:a16="http://schemas.microsoft.com/office/drawing/2014/main" id="{468C1725-5851-43BF-B680-B0AFD8F2C40F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05" name="순서도: 대체 처리 104">
            <a:extLst>
              <a:ext uri="{FF2B5EF4-FFF2-40B4-BE49-F238E27FC236}">
                <a16:creationId xmlns="" xmlns:a16="http://schemas.microsoft.com/office/drawing/2014/main" id="{8009F7DE-3064-4C58-AA6F-26580B15447D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순서도: 대체 처리 105">
            <a:extLst>
              <a:ext uri="{FF2B5EF4-FFF2-40B4-BE49-F238E27FC236}">
                <a16:creationId xmlns="" xmlns:a16="http://schemas.microsoft.com/office/drawing/2014/main" id="{0DE25AE5-70BF-4D8F-8A4A-56150FCA6B70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순서도: 대체 처리 106">
            <a:extLst>
              <a:ext uri="{FF2B5EF4-FFF2-40B4-BE49-F238E27FC236}">
                <a16:creationId xmlns="" xmlns:a16="http://schemas.microsoft.com/office/drawing/2014/main" id="{B28EFDA7-126E-4B0A-9BD7-F6CFA23EB5E8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순서도: 대체 처리 107">
            <a:extLst>
              <a:ext uri="{FF2B5EF4-FFF2-40B4-BE49-F238E27FC236}">
                <a16:creationId xmlns="" xmlns:a16="http://schemas.microsoft.com/office/drawing/2014/main" id="{35BA9543-BC88-4BEB-946F-EA136CF59550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순서도: 대체 처리 108">
            <a:extLst>
              <a:ext uri="{FF2B5EF4-FFF2-40B4-BE49-F238E27FC236}">
                <a16:creationId xmlns="" xmlns:a16="http://schemas.microsoft.com/office/drawing/2014/main" id="{D5146516-BEE2-40FF-9E77-3931496B951F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6">
            <a:extLst>
              <a:ext uri="{FF2B5EF4-FFF2-40B4-BE49-F238E27FC236}">
                <a16:creationId xmlns="" xmlns:a16="http://schemas.microsoft.com/office/drawing/2014/main" id="{0267BA5B-BC1C-4BAD-9D26-03CB1220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D184584D-B369-4B03-BA81-9D8753D8ED3E}"/>
              </a:ext>
            </a:extLst>
          </p:cNvPr>
          <p:cNvGrpSpPr/>
          <p:nvPr/>
        </p:nvGrpSpPr>
        <p:grpSpPr>
          <a:xfrm>
            <a:off x="1022653" y="2106058"/>
            <a:ext cx="5031215" cy="1930963"/>
            <a:chOff x="634232" y="2126873"/>
            <a:chExt cx="5715000" cy="2371725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88DB6FF8-F673-46ED-ADC7-77ACBC588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232" y="2126873"/>
              <a:ext cx="5715000" cy="237172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C7A49BEA-E5EE-425D-A5EF-CB056B83152C}"/>
                </a:ext>
              </a:extLst>
            </p:cNvPr>
            <p:cNvSpPr/>
            <p:nvPr/>
          </p:nvSpPr>
          <p:spPr>
            <a:xfrm>
              <a:off x="1043608" y="2564904"/>
              <a:ext cx="216024" cy="21602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EED57BE2-6135-4B32-BE91-9969DBAD771A}"/>
                </a:ext>
              </a:extLst>
            </p:cNvPr>
            <p:cNvSpPr/>
            <p:nvPr/>
          </p:nvSpPr>
          <p:spPr>
            <a:xfrm>
              <a:off x="2807804" y="2448914"/>
              <a:ext cx="216024" cy="21602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3A3CE4AB-4F19-4F58-80C5-CB1481CCF4C7}"/>
                </a:ext>
              </a:extLst>
            </p:cNvPr>
            <p:cNvSpPr/>
            <p:nvPr/>
          </p:nvSpPr>
          <p:spPr>
            <a:xfrm>
              <a:off x="4355976" y="2622820"/>
              <a:ext cx="216024" cy="21602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82BCDF2E-3A78-4AF0-81AF-EC287EF8DF98}"/>
                </a:ext>
              </a:extLst>
            </p:cNvPr>
            <p:cNvSpPr/>
            <p:nvPr/>
          </p:nvSpPr>
          <p:spPr>
            <a:xfrm>
              <a:off x="5665447" y="2494922"/>
              <a:ext cx="216024" cy="21602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B14F640A-D93F-4C7E-B9BE-5DD2FEDDA838}"/>
                </a:ext>
              </a:extLst>
            </p:cNvPr>
            <p:cNvSpPr/>
            <p:nvPr/>
          </p:nvSpPr>
          <p:spPr>
            <a:xfrm>
              <a:off x="1187388" y="3735858"/>
              <a:ext cx="216024" cy="21602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81113233-F2E1-4E9C-A311-7662D75E5685}"/>
                </a:ext>
              </a:extLst>
            </p:cNvPr>
            <p:cNvSpPr/>
            <p:nvPr/>
          </p:nvSpPr>
          <p:spPr>
            <a:xfrm>
              <a:off x="2786468" y="3735858"/>
              <a:ext cx="216024" cy="21602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AD0A931A-C003-40DA-8A3E-4B398B51D791}"/>
                </a:ext>
              </a:extLst>
            </p:cNvPr>
            <p:cNvSpPr/>
            <p:nvPr/>
          </p:nvSpPr>
          <p:spPr>
            <a:xfrm>
              <a:off x="4852090" y="3828972"/>
              <a:ext cx="216024" cy="21602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6" name="표 55">
            <a:extLst>
              <a:ext uri="{FF2B5EF4-FFF2-40B4-BE49-F238E27FC236}">
                <a16:creationId xmlns="" xmlns:a16="http://schemas.microsoft.com/office/drawing/2014/main" id="{EF150BC6-5E0E-46F8-A308-E1D55AF760E7}"/>
              </a:ext>
            </a:extLst>
          </p:cNvPr>
          <p:cNvGraphicFramePr>
            <a:graphicFrameLocks noGrp="1"/>
          </p:cNvGraphicFramePr>
          <p:nvPr/>
        </p:nvGraphicFramePr>
        <p:xfrm>
          <a:off x="899592" y="4197143"/>
          <a:ext cx="5264814" cy="780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9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49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4938">
                  <a:extLst>
                    <a:ext uri="{9D8B030D-6E8A-4147-A177-3AD203B41FA5}">
                      <a16:colId xmlns="" xmlns:a16="http://schemas.microsoft.com/office/drawing/2014/main" val="3723323875"/>
                    </a:ext>
                  </a:extLst>
                </a:gridCol>
              </a:tblGrid>
              <a:tr h="390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둔각</a:t>
                      </a:r>
                    </a:p>
                  </a:txBody>
                  <a:tcPr anchor="ctr"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006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BF8226A-F1EA-456E-89DF-93536225D324}"/>
              </a:ext>
            </a:extLst>
          </p:cNvPr>
          <p:cNvSpPr/>
          <p:nvPr/>
        </p:nvSpPr>
        <p:spPr bwMode="auto">
          <a:xfrm>
            <a:off x="1236130" y="4598195"/>
            <a:ext cx="104987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다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A7ED76B0-7FEC-49FA-BC4D-3E9AFC035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673" y="4399460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8BF4CE74-845D-46EE-9C70-5EF94345F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039" y="4399460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2A1822D8-6487-4926-BC2B-782338499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446" y="4399460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7C6E806-4FDB-47B5-AB3F-A0E516837150}"/>
              </a:ext>
            </a:extLst>
          </p:cNvPr>
          <p:cNvSpPr/>
          <p:nvPr/>
        </p:nvSpPr>
        <p:spPr bwMode="auto">
          <a:xfrm>
            <a:off x="3008184" y="4598195"/>
            <a:ext cx="104987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라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바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64C58D67-8D82-48FD-AB36-E67C397F1480}"/>
              </a:ext>
            </a:extLst>
          </p:cNvPr>
          <p:cNvSpPr/>
          <p:nvPr/>
        </p:nvSpPr>
        <p:spPr bwMode="auto">
          <a:xfrm>
            <a:off x="4499980" y="4598195"/>
            <a:ext cx="152288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사</a:t>
            </a:r>
          </a:p>
        </p:txBody>
      </p:sp>
      <p:sp>
        <p:nvSpPr>
          <p:cNvPr id="65" name="TextBox 53">
            <a:extLst>
              <a:ext uri="{FF2B5EF4-FFF2-40B4-BE49-F238E27FC236}">
                <a16:creationId xmlns="" xmlns:a16="http://schemas.microsoft.com/office/drawing/2014/main" id="{D53BABDA-2B91-4DD2-A0C6-0477F36B14C1}"/>
              </a:ext>
            </a:extLst>
          </p:cNvPr>
          <p:cNvSpPr txBox="1"/>
          <p:nvPr/>
        </p:nvSpPr>
        <p:spPr>
          <a:xfrm>
            <a:off x="1131227" y="2405709"/>
            <a:ext cx="642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</a:t>
            </a:r>
          </a:p>
        </p:txBody>
      </p:sp>
      <p:sp>
        <p:nvSpPr>
          <p:cNvPr id="66" name="TextBox 53">
            <a:extLst>
              <a:ext uri="{FF2B5EF4-FFF2-40B4-BE49-F238E27FC236}">
                <a16:creationId xmlns="" xmlns:a16="http://schemas.microsoft.com/office/drawing/2014/main" id="{B6E1DC4B-048D-4465-BB3B-2AAFE78E9291}"/>
              </a:ext>
            </a:extLst>
          </p:cNvPr>
          <p:cNvSpPr txBox="1"/>
          <p:nvPr/>
        </p:nvSpPr>
        <p:spPr>
          <a:xfrm>
            <a:off x="2691389" y="2258680"/>
            <a:ext cx="642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나</a:t>
            </a:r>
          </a:p>
        </p:txBody>
      </p:sp>
      <p:sp>
        <p:nvSpPr>
          <p:cNvPr id="88" name="TextBox 53">
            <a:extLst>
              <a:ext uri="{FF2B5EF4-FFF2-40B4-BE49-F238E27FC236}">
                <a16:creationId xmlns="" xmlns:a16="http://schemas.microsoft.com/office/drawing/2014/main" id="{B9FF9D0F-FE68-41A6-AEBE-8D3065C972CA}"/>
              </a:ext>
            </a:extLst>
          </p:cNvPr>
          <p:cNvSpPr txBox="1"/>
          <p:nvPr/>
        </p:nvSpPr>
        <p:spPr>
          <a:xfrm>
            <a:off x="4073109" y="2453254"/>
            <a:ext cx="642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다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53">
            <a:extLst>
              <a:ext uri="{FF2B5EF4-FFF2-40B4-BE49-F238E27FC236}">
                <a16:creationId xmlns="" xmlns:a16="http://schemas.microsoft.com/office/drawing/2014/main" id="{51D13903-A74C-4B4A-9171-A8ED45C874D7}"/>
              </a:ext>
            </a:extLst>
          </p:cNvPr>
          <p:cNvSpPr txBox="1"/>
          <p:nvPr/>
        </p:nvSpPr>
        <p:spPr>
          <a:xfrm>
            <a:off x="5225905" y="2368251"/>
            <a:ext cx="642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라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53">
            <a:extLst>
              <a:ext uri="{FF2B5EF4-FFF2-40B4-BE49-F238E27FC236}">
                <a16:creationId xmlns="" xmlns:a16="http://schemas.microsoft.com/office/drawing/2014/main" id="{0C3BBC31-7F21-4CCE-8DE5-5AC70F252CF9}"/>
              </a:ext>
            </a:extLst>
          </p:cNvPr>
          <p:cNvSpPr txBox="1"/>
          <p:nvPr/>
        </p:nvSpPr>
        <p:spPr>
          <a:xfrm>
            <a:off x="1279091" y="3365468"/>
            <a:ext cx="642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마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53">
            <a:extLst>
              <a:ext uri="{FF2B5EF4-FFF2-40B4-BE49-F238E27FC236}">
                <a16:creationId xmlns="" xmlns:a16="http://schemas.microsoft.com/office/drawing/2014/main" id="{4EE7B644-CA60-432E-A27D-D4ABBBF167BD}"/>
              </a:ext>
            </a:extLst>
          </p:cNvPr>
          <p:cNvSpPr txBox="1"/>
          <p:nvPr/>
        </p:nvSpPr>
        <p:spPr>
          <a:xfrm>
            <a:off x="2679721" y="3344126"/>
            <a:ext cx="642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>
                <a:latin typeface="맑은 고딕" pitchFamily="50" charset="-127"/>
                <a:ea typeface="맑은 고딕" pitchFamily="50" charset="-127"/>
              </a:rPr>
              <a:t>바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53">
            <a:extLst>
              <a:ext uri="{FF2B5EF4-FFF2-40B4-BE49-F238E27FC236}">
                <a16:creationId xmlns="" xmlns:a16="http://schemas.microsoft.com/office/drawing/2014/main" id="{8452A13B-C9FA-4E7D-B368-88ED39A8DD42}"/>
              </a:ext>
            </a:extLst>
          </p:cNvPr>
          <p:cNvSpPr txBox="1"/>
          <p:nvPr/>
        </p:nvSpPr>
        <p:spPr>
          <a:xfrm>
            <a:off x="4509864" y="3476305"/>
            <a:ext cx="642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</a:t>
            </a:r>
          </a:p>
        </p:txBody>
      </p:sp>
      <p:pic>
        <p:nvPicPr>
          <p:cNvPr id="42" name="Picture 12">
            <a:extLst>
              <a:ext uri="{FF2B5EF4-FFF2-40B4-BE49-F238E27FC236}">
                <a16:creationId xmlns="" xmlns:a16="http://schemas.microsoft.com/office/drawing/2014/main" id="{EE70511D-7190-43A8-BBB7-6E40300F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50A18A09-FF95-4041-BA80-CF33DE5F6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944724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B15CB21C-4BAA-4F53-BA55-954F7DE8AD78}"/>
              </a:ext>
            </a:extLst>
          </p:cNvPr>
          <p:cNvGrpSpPr/>
          <p:nvPr/>
        </p:nvGrpSpPr>
        <p:grpSpPr>
          <a:xfrm>
            <a:off x="241176" y="3929249"/>
            <a:ext cx="6667165" cy="1307151"/>
            <a:chOff x="241176" y="3929249"/>
            <a:chExt cx="6667165" cy="1307151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2CC1E690-6A7A-48FA-AE9D-6F6095910155}"/>
                </a:ext>
              </a:extLst>
            </p:cNvPr>
            <p:cNvGrpSpPr/>
            <p:nvPr/>
          </p:nvGrpSpPr>
          <p:grpSpPr>
            <a:xfrm>
              <a:off x="241176" y="3929249"/>
              <a:ext cx="6667165" cy="1307151"/>
              <a:chOff x="319609" y="3929249"/>
              <a:chExt cx="6667165" cy="1307151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="" xmlns:a16="http://schemas.microsoft.com/office/drawing/2014/main" id="{965CE6AD-DB12-4753-8E9A-184478E26280}"/>
                  </a:ext>
                </a:extLst>
              </p:cNvPr>
              <p:cNvGrpSpPr/>
              <p:nvPr/>
            </p:nvGrpSpPr>
            <p:grpSpPr>
              <a:xfrm>
                <a:off x="319609" y="3929249"/>
                <a:ext cx="6667165" cy="1307151"/>
                <a:chOff x="224830" y="2314537"/>
                <a:chExt cx="6667165" cy="1307151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="" xmlns:a16="http://schemas.microsoft.com/office/drawing/2014/main" id="{130BBC75-32D1-4064-A2C6-D0C60B5ABB71}"/>
                    </a:ext>
                  </a:extLst>
                </p:cNvPr>
                <p:cNvSpPr/>
                <p:nvPr/>
              </p:nvSpPr>
              <p:spPr>
                <a:xfrm>
                  <a:off x="224830" y="2470617"/>
                  <a:ext cx="6667165" cy="94721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모서리가 둥근 직사각형 67">
                  <a:extLst>
                    <a:ext uri="{FF2B5EF4-FFF2-40B4-BE49-F238E27FC236}">
                      <a16:creationId xmlns="" xmlns:a16="http://schemas.microsoft.com/office/drawing/2014/main" id="{85699407-FD68-48E5-9F15-487129BB1461}"/>
                    </a:ext>
                  </a:extLst>
                </p:cNvPr>
                <p:cNvSpPr/>
                <p:nvPr/>
              </p:nvSpPr>
              <p:spPr>
                <a:xfrm>
                  <a:off x="332840" y="2314537"/>
                  <a:ext cx="561114" cy="324036"/>
                </a:xfrm>
                <a:prstGeom prst="roundRect">
                  <a:avLst/>
                </a:prstGeom>
                <a:solidFill>
                  <a:schemeClr val="accent4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>
                      <a:solidFill>
                        <a:srgbClr val="FFFF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풀이</a:t>
                  </a:r>
                </a:p>
              </p:txBody>
            </p:sp>
            <p:sp>
              <p:nvSpPr>
                <p:cNvPr id="69" name="직각 삼각형 68">
                  <a:extLst>
                    <a:ext uri="{FF2B5EF4-FFF2-40B4-BE49-F238E27FC236}">
                      <a16:creationId xmlns="" xmlns:a16="http://schemas.microsoft.com/office/drawing/2014/main" id="{FEEBECF0-AEA2-4692-A596-01DC5D54DDA8}"/>
                    </a:ext>
                  </a:extLst>
                </p:cNvPr>
                <p:cNvSpPr/>
                <p:nvPr/>
              </p:nvSpPr>
              <p:spPr>
                <a:xfrm flipH="1" flipV="1">
                  <a:off x="5171629" y="3433581"/>
                  <a:ext cx="195359" cy="188107"/>
                </a:xfrm>
                <a:prstGeom prst="rtTriangle">
                  <a:avLst/>
                </a:prstGeom>
                <a:solidFill>
                  <a:schemeClr val="accent4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0" name="Picture 2">
                <a:extLst>
                  <a:ext uri="{FF2B5EF4-FFF2-40B4-BE49-F238E27FC236}">
                    <a16:creationId xmlns="" xmlns:a16="http://schemas.microsoft.com/office/drawing/2014/main" id="{78C4EDFE-036D-4371-BA6B-D04183C936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621" y="4344904"/>
                <a:ext cx="180975" cy="20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" name="Picture 2">
                <a:extLst>
                  <a:ext uri="{FF2B5EF4-FFF2-40B4-BE49-F238E27FC236}">
                    <a16:creationId xmlns="" xmlns:a16="http://schemas.microsoft.com/office/drawing/2014/main" id="{1DEE731F-0A1B-4BE4-811D-BABEF12207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621" y="4718407"/>
                <a:ext cx="180975" cy="20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4143F257-B8A6-4659-84FE-FE8079EE35E1}"/>
                </a:ext>
              </a:extLst>
            </p:cNvPr>
            <p:cNvGrpSpPr/>
            <p:nvPr/>
          </p:nvGrpSpPr>
          <p:grpSpPr>
            <a:xfrm>
              <a:off x="580281" y="4264030"/>
              <a:ext cx="5600165" cy="749146"/>
              <a:chOff x="580281" y="4264030"/>
              <a:chExt cx="5600165" cy="749146"/>
            </a:xfrm>
          </p:grpSpPr>
          <p:sp>
            <p:nvSpPr>
              <p:cNvPr id="79" name="TextBox 53">
                <a:extLst>
                  <a:ext uri="{FF2B5EF4-FFF2-40B4-BE49-F238E27FC236}">
                    <a16:creationId xmlns="" xmlns:a16="http://schemas.microsoft.com/office/drawing/2014/main" id="{07DB518C-07D8-4524-A8A3-F6B228BE4D16}"/>
                  </a:ext>
                </a:extLst>
              </p:cNvPr>
              <p:cNvSpPr txBox="1"/>
              <p:nvPr/>
            </p:nvSpPr>
            <p:spPr>
              <a:xfrm>
                <a:off x="588083" y="4268415"/>
                <a:ext cx="891972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예각 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: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53">
                <a:extLst>
                  <a:ext uri="{FF2B5EF4-FFF2-40B4-BE49-F238E27FC236}">
                    <a16:creationId xmlns="" xmlns:a16="http://schemas.microsoft.com/office/drawing/2014/main" id="{B608E2AF-529A-451C-B33F-ECD74003F411}"/>
                  </a:ext>
                </a:extLst>
              </p:cNvPr>
              <p:cNvSpPr txBox="1"/>
              <p:nvPr/>
            </p:nvSpPr>
            <p:spPr>
              <a:xfrm>
                <a:off x="1270466" y="4264030"/>
                <a:ext cx="490998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ko-KR" altLang="en-US" sz="1900" dirty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각도가 </a:t>
                </a:r>
                <a:r>
                  <a:rPr lang="en-US" altLang="ko-KR" sz="1900" dirty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r>
                  <a:rPr lang="ko-KR" altLang="en-US" sz="1900" dirty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˚보다 크고 직각보다 작은 각</a:t>
                </a:r>
              </a:p>
            </p:txBody>
          </p:sp>
          <p:sp>
            <p:nvSpPr>
              <p:cNvPr id="81" name="TextBox 53">
                <a:extLst>
                  <a:ext uri="{FF2B5EF4-FFF2-40B4-BE49-F238E27FC236}">
                    <a16:creationId xmlns="" xmlns:a16="http://schemas.microsoft.com/office/drawing/2014/main" id="{211A5E8C-1E30-4FD1-8EDC-7A75EB571B90}"/>
                  </a:ext>
                </a:extLst>
              </p:cNvPr>
              <p:cNvSpPr txBox="1"/>
              <p:nvPr/>
            </p:nvSpPr>
            <p:spPr>
              <a:xfrm>
                <a:off x="580281" y="4628455"/>
                <a:ext cx="891972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둔각 </a:t>
                </a:r>
                <a:r>
                  <a:rPr lang="en-US" altLang="ko-KR" sz="1900" dirty="0">
                    <a:latin typeface="맑은 고딕" pitchFamily="50" charset="-127"/>
                    <a:ea typeface="맑은 고딕" pitchFamily="50" charset="-127"/>
                  </a:rPr>
                  <a:t>:</a:t>
                </a:r>
                <a:endParaRPr lang="ko-KR" altLang="en-US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" name="TextBox 53">
                <a:extLst>
                  <a:ext uri="{FF2B5EF4-FFF2-40B4-BE49-F238E27FC236}">
                    <a16:creationId xmlns="" xmlns:a16="http://schemas.microsoft.com/office/drawing/2014/main" id="{E36BBB9B-7242-4CC8-B343-9CE3A379C884}"/>
                  </a:ext>
                </a:extLst>
              </p:cNvPr>
              <p:cNvSpPr txBox="1"/>
              <p:nvPr/>
            </p:nvSpPr>
            <p:spPr>
              <a:xfrm>
                <a:off x="1262664" y="4624070"/>
                <a:ext cx="490998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ko-KR" altLang="en-US" sz="1900" dirty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각도가 직각보다 크고 </a:t>
                </a:r>
                <a:r>
                  <a:rPr lang="en-US" altLang="ko-KR" sz="1900" dirty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180</a:t>
                </a:r>
                <a:r>
                  <a:rPr lang="ko-KR" altLang="en-US" sz="1900" dirty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˚보다 작은 각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206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예각과 둔각을 완성해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47642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1DB5E6F-E7E3-4287-B785-5A5FF5865194}"/>
              </a:ext>
            </a:extLst>
          </p:cNvPr>
          <p:cNvSpPr txBox="1"/>
          <p:nvPr/>
        </p:nvSpPr>
        <p:spPr>
          <a:xfrm>
            <a:off x="2250010" y="321192"/>
            <a:ext cx="27715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61847676-4B68-49D8-8C81-B5A7ED347EE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975EF11A-7184-4139-8B8C-6026B69B9ABE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68EEDBB8-6B2B-459D-9CFD-B79E801E429D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D758DA71-B8F2-43F0-9818-ADB98743CEC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6F26AFDC-673C-4C59-B570-92C6BF7D3F33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88CEB50C-3F0C-4CC7-B869-70B9E1309823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2" name="Group 1072">
            <a:extLst>
              <a:ext uri="{FF2B5EF4-FFF2-40B4-BE49-F238E27FC236}">
                <a16:creationId xmlns="" xmlns:a16="http://schemas.microsoft.com/office/drawing/2014/main" id="{4290A7B3-F50A-44DF-BF2B-CA90FD8D4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149237"/>
              </p:ext>
            </p:extLst>
          </p:nvPr>
        </p:nvGraphicFramePr>
        <p:xfrm>
          <a:off x="115384" y="6129299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4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2_4_3.svg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2_4_3_01.svg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\lesson02\ops\2\images\2_4\2_4_3.svg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5EC4AAF5-D908-4D5F-9228-68ECA1F66551}"/>
              </a:ext>
            </a:extLst>
          </p:cNvPr>
          <p:cNvGrpSpPr/>
          <p:nvPr/>
        </p:nvGrpSpPr>
        <p:grpSpPr>
          <a:xfrm>
            <a:off x="2987824" y="5317564"/>
            <a:ext cx="1273826" cy="199668"/>
            <a:chOff x="319554" y="1245924"/>
            <a:chExt cx="2636592" cy="423864"/>
          </a:xfrm>
        </p:grpSpPr>
        <p:pic>
          <p:nvPicPr>
            <p:cNvPr id="32" name="Picture 11">
              <a:extLst>
                <a:ext uri="{FF2B5EF4-FFF2-40B4-BE49-F238E27FC236}">
                  <a16:creationId xmlns="" xmlns:a16="http://schemas.microsoft.com/office/drawing/2014/main" id="{B81758F2-7F1A-48C6-81C7-0EB467BF7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>
              <a:extLst>
                <a:ext uri="{FF2B5EF4-FFF2-40B4-BE49-F238E27FC236}">
                  <a16:creationId xmlns="" xmlns:a16="http://schemas.microsoft.com/office/drawing/2014/main" id="{C67D638E-F292-4236-B927-4F70BA677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>
              <a:extLst>
                <a:ext uri="{FF2B5EF4-FFF2-40B4-BE49-F238E27FC236}">
                  <a16:creationId xmlns="" xmlns:a16="http://schemas.microsoft.com/office/drawing/2014/main" id="{3617BD07-DD10-4C5C-A273-5641B5936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4">
              <a:extLst>
                <a:ext uri="{FF2B5EF4-FFF2-40B4-BE49-F238E27FC236}">
                  <a16:creationId xmlns="" xmlns:a16="http://schemas.microsoft.com/office/drawing/2014/main" id="{7A11DFDA-51EE-4B1E-95AA-E7E09DD8E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2D9BE0B8-100F-4FE8-9596-102F8130FD34}"/>
              </a:ext>
            </a:extLst>
          </p:cNvPr>
          <p:cNvSpPr/>
          <p:nvPr/>
        </p:nvSpPr>
        <p:spPr>
          <a:xfrm>
            <a:off x="2664825" y="51522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E14DAF75-159D-4F8C-94CE-ACB61BC110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2319" y="4160503"/>
            <a:ext cx="1596166" cy="1140705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9A0260DC-2723-4615-9E28-86CEF0AAB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19" y="4142489"/>
            <a:ext cx="320099" cy="257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7018371" y="1092168"/>
            <a:ext cx="212562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기능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마우스로 바로 그리기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/lesson02/ops/2/2_4_3.html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 칸 클릭하면 예시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 화면으로 돌아감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 화면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0692B3C4-946E-4762-AE43-C943B6E1B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305" y="5233272"/>
            <a:ext cx="995939" cy="33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598" y="5563656"/>
            <a:ext cx="981782" cy="308737"/>
          </a:xfrm>
          <a:prstGeom prst="rect">
            <a:avLst/>
          </a:prstGeom>
        </p:spPr>
      </p:pic>
      <p:sp>
        <p:nvSpPr>
          <p:cNvPr id="57" name="타원 56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024389" y="2357499"/>
            <a:ext cx="3351100" cy="2295637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 bwMode="auto">
          <a:xfrm>
            <a:off x="3237047" y="2165172"/>
            <a:ext cx="815602" cy="379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각</a:t>
            </a:r>
            <a:endParaRPr lang="ko-KR" altLang="en-US" sz="190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239661" y="30415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342" y="3859810"/>
            <a:ext cx="1946192" cy="5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43"/>
          <p:cNvSpPr txBox="1"/>
          <p:nvPr/>
        </p:nvSpPr>
        <p:spPr>
          <a:xfrm>
            <a:off x="5453733" y="1988840"/>
            <a:ext cx="1314511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그리세요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타원 37"/>
          <p:cNvSpPr/>
          <p:nvPr/>
        </p:nvSpPr>
        <p:spPr>
          <a:xfrm>
            <a:off x="5333357" y="19125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43"/>
          <p:cNvSpPr txBox="1"/>
          <p:nvPr/>
        </p:nvSpPr>
        <p:spPr>
          <a:xfrm>
            <a:off x="5453733" y="1988840"/>
            <a:ext cx="1314511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하여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그리세요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예각과 둔각을 완성해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5503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1DB5E6F-E7E3-4287-B785-5A5FF5865194}"/>
              </a:ext>
            </a:extLst>
          </p:cNvPr>
          <p:cNvSpPr txBox="1"/>
          <p:nvPr/>
        </p:nvSpPr>
        <p:spPr>
          <a:xfrm>
            <a:off x="2250010" y="321192"/>
            <a:ext cx="2825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5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50" dirty="0">
                <a:latin typeface="맑은 고딕" pitchFamily="50" charset="-127"/>
                <a:ea typeface="맑은 고딕" pitchFamily="50" charset="-127"/>
              </a:rPr>
              <a:t>직각보다 작은 각과 큰 각을 알아볼까요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61847676-4B68-49D8-8C81-B5A7ED347EE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975EF11A-7184-4139-8B8C-6026B69B9ABE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68EEDBB8-6B2B-459D-9CFD-B79E801E429D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>
            <a:extLst>
              <a:ext uri="{FF2B5EF4-FFF2-40B4-BE49-F238E27FC236}">
                <a16:creationId xmlns="" xmlns:a16="http://schemas.microsoft.com/office/drawing/2014/main" id="{D758DA71-B8F2-43F0-9818-ADB98743CEC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6F26AFDC-673C-4C59-B570-92C6BF7D3F33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88CEB50C-3F0C-4CC7-B869-70B9E1309823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B781A7EF-0C7B-4F55-82FC-19FBE197C504}"/>
              </a:ext>
            </a:extLst>
          </p:cNvPr>
          <p:cNvGrpSpPr/>
          <p:nvPr/>
        </p:nvGrpSpPr>
        <p:grpSpPr>
          <a:xfrm>
            <a:off x="2987824" y="5277073"/>
            <a:ext cx="1287632" cy="204155"/>
            <a:chOff x="290979" y="2009759"/>
            <a:chExt cx="2665167" cy="433388"/>
          </a:xfrm>
        </p:grpSpPr>
        <p:pic>
          <p:nvPicPr>
            <p:cNvPr id="65" name="Picture 15">
              <a:extLst>
                <a:ext uri="{FF2B5EF4-FFF2-40B4-BE49-F238E27FC236}">
                  <a16:creationId xmlns="" xmlns:a16="http://schemas.microsoft.com/office/drawing/2014/main" id="{E6888EE0-4569-428E-AA68-AD26A399D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>
              <a:extLst>
                <a:ext uri="{FF2B5EF4-FFF2-40B4-BE49-F238E27FC236}">
                  <a16:creationId xmlns="" xmlns:a16="http://schemas.microsoft.com/office/drawing/2014/main" id="{7FD0A1EF-40C0-4924-933E-92D8E2816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>
              <a:extLst>
                <a:ext uri="{FF2B5EF4-FFF2-40B4-BE49-F238E27FC236}">
                  <a16:creationId xmlns="" xmlns:a16="http://schemas.microsoft.com/office/drawing/2014/main" id="{D2525B11-16A3-4405-B810-0F50173826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6">
              <a:extLst>
                <a:ext uri="{FF2B5EF4-FFF2-40B4-BE49-F238E27FC236}">
                  <a16:creationId xmlns="" xmlns:a16="http://schemas.microsoft.com/office/drawing/2014/main" id="{76DC45E8-B111-49A2-98C7-8BD1725414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0581B4AE-8810-464A-9FAD-2A2D3DAF993C}"/>
              </a:ext>
            </a:extLst>
          </p:cNvPr>
          <p:cNvGrpSpPr/>
          <p:nvPr/>
        </p:nvGrpSpPr>
        <p:grpSpPr>
          <a:xfrm>
            <a:off x="7416316" y="3914477"/>
            <a:ext cx="1512168" cy="918680"/>
            <a:chOff x="2516356" y="2938737"/>
            <a:chExt cx="2235664" cy="1472553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A2DD97A6-341D-4CD2-B56D-7E8F1A331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530" r="1271"/>
            <a:stretch/>
          </p:blipFill>
          <p:spPr>
            <a:xfrm>
              <a:off x="2516356" y="2938737"/>
              <a:ext cx="2235664" cy="147255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EC533E26-E6E6-4E8E-BE55-C2B79755866E}"/>
                </a:ext>
              </a:extLst>
            </p:cNvPr>
            <p:cNvSpPr/>
            <p:nvPr/>
          </p:nvSpPr>
          <p:spPr>
            <a:xfrm>
              <a:off x="4608004" y="4185084"/>
              <a:ext cx="144016" cy="22620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Picture 2">
            <a:extLst>
              <a:ext uri="{FF2B5EF4-FFF2-40B4-BE49-F238E27FC236}">
                <a16:creationId xmlns="" xmlns:a16="http://schemas.microsoft.com/office/drawing/2014/main" id="{A5393580-C92C-440D-AB8F-B73938EBD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641" y="3805884"/>
            <a:ext cx="244675" cy="196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Group 1072">
            <a:extLst>
              <a:ext uri="{FF2B5EF4-FFF2-40B4-BE49-F238E27FC236}">
                <a16:creationId xmlns="" xmlns:a16="http://schemas.microsoft.com/office/drawing/2014/main" id="{4290A7B3-F50A-44DF-BF2B-CA90FD8D4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6724"/>
              </p:ext>
            </p:extLst>
          </p:nvPr>
        </p:nvGraphicFramePr>
        <p:xfrm>
          <a:off x="115384" y="6129299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4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2_4_3.svg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2_4_3_02.svg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(2022)\4-1\3_002_2015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\lesson02\ops\2\images\2_4\2_4_3.svg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018371" y="1092168"/>
            <a:ext cx="21256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보기 클릭 시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그리기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마우스로 바로 그리기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(2022)/4-1/3_002_2015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%204-1%20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/app/resource/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/lesson02/ops/2/2_4_3.html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보기 칸 클릭하면 예시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다시하기로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 화면으로 돌아감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예시 답안 화면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xmlns="" id="{0692B3C4-946E-4762-AE43-C943B6E1B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305" y="5233272"/>
            <a:ext cx="995939" cy="33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598" y="5563656"/>
            <a:ext cx="981782" cy="308737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024389" y="2357499"/>
            <a:ext cx="3351100" cy="2295637"/>
          </a:xfrm>
          <a:prstGeom prst="round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7C1D4FE4-F7CB-41E0-9BBD-75AE7EBB9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189" y="2414080"/>
            <a:ext cx="441482" cy="35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2018920" y="22784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3237047" y="2165172"/>
            <a:ext cx="815602" cy="3792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둔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각</a:t>
            </a:r>
          </a:p>
        </p:txBody>
      </p:sp>
      <p:sp>
        <p:nvSpPr>
          <p:cNvPr id="54" name="타원 53"/>
          <p:cNvSpPr/>
          <p:nvPr/>
        </p:nvSpPr>
        <p:spPr>
          <a:xfrm>
            <a:off x="2239661" y="30415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469" y="2877089"/>
            <a:ext cx="972726" cy="1656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004048" y="4373817"/>
            <a:ext cx="73628" cy="16004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305464" y="1851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34884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42157</TotalTime>
  <Words>1191</Words>
  <Application>Microsoft Office PowerPoint</Application>
  <PresentationFormat>화면 슬라이드 쇼(4:3)</PresentationFormat>
  <Paragraphs>433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7383</cp:revision>
  <dcterms:created xsi:type="dcterms:W3CDTF">2008-07-15T12:19:11Z</dcterms:created>
  <dcterms:modified xsi:type="dcterms:W3CDTF">2022-01-23T06:30:14Z</dcterms:modified>
</cp:coreProperties>
</file>