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388" r:id="rId6"/>
    <p:sldId id="1374" r:id="rId7"/>
    <p:sldId id="1389" r:id="rId8"/>
    <p:sldId id="1376" r:id="rId9"/>
    <p:sldId id="1390" r:id="rId10"/>
    <p:sldId id="1378" r:id="rId11"/>
    <p:sldId id="1391" r:id="rId12"/>
    <p:sldId id="1380" r:id="rId13"/>
    <p:sldId id="1392" r:id="rId14"/>
    <p:sldId id="1381" r:id="rId15"/>
    <p:sldId id="1393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2CF"/>
    <a:srgbClr val="C3D69B"/>
    <a:srgbClr val="DCEDE2"/>
    <a:srgbClr val="E4F3EB"/>
    <a:srgbClr val="C3D8C2"/>
    <a:srgbClr val="009BE8"/>
    <a:srgbClr val="FFFFFF"/>
    <a:srgbClr val="EED7C3"/>
    <a:srgbClr val="E0E1F0"/>
    <a:srgbClr val="49A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686" autoAdjust="0"/>
  </p:normalViewPr>
  <p:slideViewPr>
    <p:cSldViewPr>
      <p:cViewPr varScale="1">
        <p:scale>
          <a:sx n="97" d="100"/>
          <a:sy n="97" d="100"/>
        </p:scale>
        <p:origin x="-684" y="-1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99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630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8191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각도는 어떻게 더하고 뺄까요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각도의 합과 차를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7" y="1043154"/>
            <a:ext cx="345952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aphicFrame>
        <p:nvGraphicFramePr>
          <p:cNvPr id="90" name="Group 1072">
            <a:extLst>
              <a:ext uri="{FF2B5EF4-FFF2-40B4-BE49-F238E27FC236}">
                <a16:creationId xmlns:a16="http://schemas.microsoft.com/office/drawing/2014/main" xmlns="" id="{FB111FB4-AECE-4EFC-8870-647C594C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664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7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\lesson02\ops\2\images\2_6\2_6_4.svg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C0167084-8515-4E93-B971-204FCE422BE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7A035E90-77B8-4B3B-8EC8-CFD894AFB35B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486992F4-E622-46BA-A002-52698E18633B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ECF2B95A-5513-4D27-A5E1-EF6F2401AB9B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6E5382F2-F575-44DF-B8C7-2A3F2BDCE057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D2AC2FFD-305D-4D6D-A087-DE8A543A10CD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86E7DC34-34BB-47D3-9517-122F3DB5090F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71AF97DA-6F24-4114-9088-A441CD2D0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9F313DB6-FF10-41A9-92D8-64A082643C08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0EDD4F1-B0B9-44D1-B773-3BE0447D3F9C}"/>
              </a:ext>
            </a:extLst>
          </p:cNvPr>
          <p:cNvGrpSpPr/>
          <p:nvPr/>
        </p:nvGrpSpPr>
        <p:grpSpPr>
          <a:xfrm>
            <a:off x="1013812" y="2060848"/>
            <a:ext cx="4980487" cy="1663175"/>
            <a:chOff x="1013812" y="2132856"/>
            <a:chExt cx="4980487" cy="16631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FDD421EB-6E0C-4A4A-84BC-AB117762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812" y="2132856"/>
              <a:ext cx="4980487" cy="166317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9BB6AC38-BB19-4136-99E0-E6135D4C79F8}"/>
                </a:ext>
              </a:extLst>
            </p:cNvPr>
            <p:cNvSpPr/>
            <p:nvPr/>
          </p:nvSpPr>
          <p:spPr>
            <a:xfrm>
              <a:off x="2195736" y="2733744"/>
              <a:ext cx="449781" cy="191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035D99DF-5B04-487B-A5DD-7233D3C7F775}"/>
                </a:ext>
              </a:extLst>
            </p:cNvPr>
            <p:cNvSpPr/>
            <p:nvPr/>
          </p:nvSpPr>
          <p:spPr>
            <a:xfrm>
              <a:off x="4680013" y="2914584"/>
              <a:ext cx="363182" cy="25408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53">
              <a:extLst>
                <a:ext uri="{FF2B5EF4-FFF2-40B4-BE49-F238E27FC236}">
                  <a16:creationId xmlns:a16="http://schemas.microsoft.com/office/drawing/2014/main" xmlns="" id="{00154F6E-7D84-4EF9-9744-851E9C474ECC}"/>
                </a:ext>
              </a:extLst>
            </p:cNvPr>
            <p:cNvSpPr txBox="1"/>
            <p:nvPr/>
          </p:nvSpPr>
          <p:spPr>
            <a:xfrm>
              <a:off x="1985309" y="2636912"/>
              <a:ext cx="89667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134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23" name="TextBox 53">
              <a:extLst>
                <a:ext uri="{FF2B5EF4-FFF2-40B4-BE49-F238E27FC236}">
                  <a16:creationId xmlns:a16="http://schemas.microsoft.com/office/drawing/2014/main" xmlns="" id="{14D07119-D1E6-495C-8D39-1A46A301295D}"/>
                </a:ext>
              </a:extLst>
            </p:cNvPr>
            <p:cNvSpPr txBox="1"/>
            <p:nvPr/>
          </p:nvSpPr>
          <p:spPr>
            <a:xfrm>
              <a:off x="4499992" y="2852936"/>
              <a:ext cx="82164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66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pic>
        <p:nvPicPr>
          <p:cNvPr id="27" name="Picture 12">
            <a:extLst>
              <a:ext uri="{FF2B5EF4-FFF2-40B4-BE49-F238E27FC236}">
                <a16:creationId xmlns:a16="http://schemas.microsoft.com/office/drawing/2014/main" xmlns="" id="{4ECBD27B-D7D9-47C7-9005-B23380464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3FAD1AE2-81F4-4572-AF94-6BC9E8B4AE83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681146" y="4037297"/>
            <a:ext cx="608326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2397288" y="4037297"/>
            <a:ext cx="765309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200°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597" y="3825044"/>
            <a:ext cx="360000" cy="355000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3810649" y="4037297"/>
            <a:ext cx="608326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526791" y="4037297"/>
            <a:ext cx="765309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68°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100" y="382504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각도의 합과 차를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7" y="1043154"/>
            <a:ext cx="345952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C0167084-8515-4E93-B971-204FCE422BE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7A035E90-77B8-4B3B-8EC8-CFD894AFB35B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486992F4-E622-46BA-A002-52698E18633B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ECF2B95A-5513-4D27-A5E1-EF6F2401AB9B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6E5382F2-F575-44DF-B8C7-2A3F2BDCE057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D2AC2FFD-305D-4D6D-A087-DE8A543A10CD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86E7DC34-34BB-47D3-9517-122F3DB5090F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71AF97DA-6F24-4114-9088-A441CD2D0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>
            <a:extLst>
              <a:ext uri="{FF2B5EF4-FFF2-40B4-BE49-F238E27FC236}">
                <a16:creationId xmlns:a16="http://schemas.microsoft.com/office/drawing/2014/main" xmlns="" id="{4ECBD27B-D7D9-47C7-9005-B23380464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모서리가 둥근 직사각형 45"/>
          <p:cNvSpPr/>
          <p:nvPr/>
        </p:nvSpPr>
        <p:spPr>
          <a:xfrm>
            <a:off x="1681146" y="4037297"/>
            <a:ext cx="608326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2397288" y="4037297"/>
            <a:ext cx="765309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200°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810649" y="4037297"/>
            <a:ext cx="608326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526791" y="4037297"/>
            <a:ext cx="765309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68°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A865BC6B-5235-4B3A-9652-1047574E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08720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69EF6EA4-CAD1-4BC0-810F-8CB3C6662D37}"/>
              </a:ext>
            </a:extLst>
          </p:cNvPr>
          <p:cNvGrpSpPr/>
          <p:nvPr/>
        </p:nvGrpSpPr>
        <p:grpSpPr>
          <a:xfrm>
            <a:off x="178950" y="3969275"/>
            <a:ext cx="6667165" cy="1240120"/>
            <a:chOff x="192745" y="2381568"/>
            <a:chExt cx="6667165" cy="124012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B6BC7D2D-08EE-4FE7-B632-DDC8C179CB3C}"/>
                </a:ext>
              </a:extLst>
            </p:cNvPr>
            <p:cNvSpPr/>
            <p:nvPr/>
          </p:nvSpPr>
          <p:spPr>
            <a:xfrm>
              <a:off x="192745" y="2557455"/>
              <a:ext cx="6667165" cy="873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xmlns="" id="{B33285D9-E697-4196-A9E1-666295AB530F}"/>
                </a:ext>
              </a:extLst>
            </p:cNvPr>
            <p:cNvSpPr/>
            <p:nvPr/>
          </p:nvSpPr>
          <p:spPr>
            <a:xfrm>
              <a:off x="332840" y="238156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26E39D29-3C13-4EE5-A59E-54B43F3A4D24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7" name="TextBox 53">
            <a:extLst>
              <a:ext uri="{FF2B5EF4-FFF2-40B4-BE49-F238E27FC236}">
                <a16:creationId xmlns:a16="http://schemas.microsoft.com/office/drawing/2014/main" xmlns="" id="{5AFA92A5-F6DB-45BB-BCA3-8CEE82223737}"/>
              </a:ext>
            </a:extLst>
          </p:cNvPr>
          <p:cNvSpPr txBox="1"/>
          <p:nvPr/>
        </p:nvSpPr>
        <p:spPr>
          <a:xfrm>
            <a:off x="487861" y="4268415"/>
            <a:ext cx="6117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각도의 합과 차를 구하면 다음과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+66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=200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134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-66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=68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30EDD4F1-B0B9-44D1-B773-3BE0447D3F9C}"/>
              </a:ext>
            </a:extLst>
          </p:cNvPr>
          <p:cNvGrpSpPr/>
          <p:nvPr/>
        </p:nvGrpSpPr>
        <p:grpSpPr>
          <a:xfrm>
            <a:off x="1013812" y="2060848"/>
            <a:ext cx="4980487" cy="1663175"/>
            <a:chOff x="1013812" y="2132856"/>
            <a:chExt cx="4980487" cy="166317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FDD421EB-6E0C-4A4A-84BC-AB117762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3812" y="2132856"/>
              <a:ext cx="4980487" cy="1663175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9BB6AC38-BB19-4136-99E0-E6135D4C79F8}"/>
                </a:ext>
              </a:extLst>
            </p:cNvPr>
            <p:cNvSpPr/>
            <p:nvPr/>
          </p:nvSpPr>
          <p:spPr>
            <a:xfrm>
              <a:off x="2195736" y="2733744"/>
              <a:ext cx="449781" cy="191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035D99DF-5B04-487B-A5DD-7233D3C7F775}"/>
                </a:ext>
              </a:extLst>
            </p:cNvPr>
            <p:cNvSpPr/>
            <p:nvPr/>
          </p:nvSpPr>
          <p:spPr>
            <a:xfrm>
              <a:off x="4680013" y="2914584"/>
              <a:ext cx="363182" cy="25408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3">
              <a:extLst>
                <a:ext uri="{FF2B5EF4-FFF2-40B4-BE49-F238E27FC236}">
                  <a16:creationId xmlns:a16="http://schemas.microsoft.com/office/drawing/2014/main" xmlns="" id="{00154F6E-7D84-4EF9-9744-851E9C474ECC}"/>
                </a:ext>
              </a:extLst>
            </p:cNvPr>
            <p:cNvSpPr txBox="1"/>
            <p:nvPr/>
          </p:nvSpPr>
          <p:spPr>
            <a:xfrm>
              <a:off x="1985309" y="2636912"/>
              <a:ext cx="89667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134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55" name="TextBox 53">
              <a:extLst>
                <a:ext uri="{FF2B5EF4-FFF2-40B4-BE49-F238E27FC236}">
                  <a16:creationId xmlns:a16="http://schemas.microsoft.com/office/drawing/2014/main" xmlns="" id="{14D07119-D1E6-495C-8D39-1A46A301295D}"/>
                </a:ext>
              </a:extLst>
            </p:cNvPr>
            <p:cNvSpPr txBox="1"/>
            <p:nvPr/>
          </p:nvSpPr>
          <p:spPr>
            <a:xfrm>
              <a:off x="4499992" y="2852936"/>
              <a:ext cx="82164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66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82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휴식을 할 때는 책을 읽을 때보다 다리 받침의 각도를 몇 도 더 크게 하였는지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43154"/>
            <a:ext cx="345744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1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aphicFrame>
        <p:nvGraphicFramePr>
          <p:cNvPr id="70" name="Group 1072">
            <a:extLst>
              <a:ext uri="{FF2B5EF4-FFF2-40B4-BE49-F238E27FC236}">
                <a16:creationId xmlns:a16="http://schemas.microsoft.com/office/drawing/2014/main" xmlns="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8167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7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2_6_5.png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F904EE21-2879-440F-9578-317466AEFF29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1" name="순서도: 대체 처리 70">
            <a:extLst>
              <a:ext uri="{FF2B5EF4-FFF2-40B4-BE49-F238E27FC236}">
                <a16:creationId xmlns:a16="http://schemas.microsoft.com/office/drawing/2014/main" xmlns="" id="{C018E3F4-A255-45EB-84D8-63CDEC3862D7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xmlns="" id="{9F521AD4-9C67-4954-B1FF-55CC67327F2B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xmlns="" id="{16A5BCBD-8381-4199-A010-8105266A273C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xmlns="" id="{88A71EA5-E677-42E6-A3C0-EA0A1E629CA4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C72B2F38-B7B2-4F6E-961B-391072BCB127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D3EC1579-4DD4-472E-90C3-83551912CFEF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6">
            <a:extLst>
              <a:ext uri="{FF2B5EF4-FFF2-40B4-BE49-F238E27FC236}">
                <a16:creationId xmlns:a16="http://schemas.microsoft.com/office/drawing/2014/main" xmlns="" id="{29F3418F-B0F0-48F3-BC95-56A001ABD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F30F1CEE-6B60-4DB3-80C1-4EDF24ED2B6E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xmlns="" id="{A19D3A38-F978-49C6-99AE-6922540E2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51C5524B-BF0F-465F-B3A2-652442076DBB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A3C81AB-10F1-4C4D-9193-8DD7074E3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5" y="2528900"/>
            <a:ext cx="4640095" cy="214038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/lesson02/ops/2/2_6_5.html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5184069" y="219005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023345" y="1956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462783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4995109" y="2462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115480" y="4704033"/>
            <a:ext cx="765309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0789" y="449178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휴식을 할 때는 책을 읽을 때보다 다리 받침의 각도를 몇 도 더 크게 하였는지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43154"/>
            <a:ext cx="345744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1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F904EE21-2879-440F-9578-317466AEFF29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1" name="순서도: 대체 처리 70">
            <a:extLst>
              <a:ext uri="{FF2B5EF4-FFF2-40B4-BE49-F238E27FC236}">
                <a16:creationId xmlns:a16="http://schemas.microsoft.com/office/drawing/2014/main" xmlns="" id="{C018E3F4-A255-45EB-84D8-63CDEC3862D7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xmlns="" id="{9F521AD4-9C67-4954-B1FF-55CC67327F2B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xmlns="" id="{16A5BCBD-8381-4199-A010-8105266A273C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xmlns="" id="{88A71EA5-E677-42E6-A3C0-EA0A1E629CA4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C72B2F38-B7B2-4F6E-961B-391072BCB127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D3EC1579-4DD4-472E-90C3-83551912CFEF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6">
            <a:extLst>
              <a:ext uri="{FF2B5EF4-FFF2-40B4-BE49-F238E27FC236}">
                <a16:creationId xmlns:a16="http://schemas.microsoft.com/office/drawing/2014/main" xmlns="" id="{29F3418F-B0F0-48F3-BC95-56A001ABD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xmlns="" id="{A19D3A38-F978-49C6-99AE-6922540E2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A3C81AB-10F1-4C4D-9193-8DD7074E3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5" y="2528900"/>
            <a:ext cx="4640095" cy="2140380"/>
          </a:xfrm>
          <a:prstGeom prst="rect">
            <a:avLst/>
          </a:prstGeom>
        </p:spPr>
      </p:pic>
      <p:sp>
        <p:nvSpPr>
          <p:cNvPr id="39" name="TextBox 43"/>
          <p:cNvSpPr txBox="1"/>
          <p:nvPr/>
        </p:nvSpPr>
        <p:spPr>
          <a:xfrm>
            <a:off x="5184069" y="219005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462783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115480" y="4704033"/>
            <a:ext cx="765309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55°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0789" y="4491780"/>
            <a:ext cx="360000" cy="355000"/>
          </a:xfrm>
          <a:prstGeom prst="rect">
            <a:avLst/>
          </a:prstGeom>
        </p:spPr>
      </p:pic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35D494DB-FF2E-4F6C-82E4-9D29034EE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4951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32BE04BA-F470-4199-8C8C-075BE8F45F3D}"/>
              </a:ext>
            </a:extLst>
          </p:cNvPr>
          <p:cNvGrpSpPr/>
          <p:nvPr/>
        </p:nvGrpSpPr>
        <p:grpSpPr>
          <a:xfrm>
            <a:off x="178950" y="2961005"/>
            <a:ext cx="6667165" cy="2248390"/>
            <a:chOff x="192745" y="1373298"/>
            <a:chExt cx="6667165" cy="224839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598AC0C6-DE2A-4635-A772-B7A54563E82B}"/>
                </a:ext>
              </a:extLst>
            </p:cNvPr>
            <p:cNvSpPr/>
            <p:nvPr/>
          </p:nvSpPr>
          <p:spPr>
            <a:xfrm>
              <a:off x="192745" y="1538764"/>
              <a:ext cx="6667165" cy="18923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67">
              <a:extLst>
                <a:ext uri="{FF2B5EF4-FFF2-40B4-BE49-F238E27FC236}">
                  <a16:creationId xmlns:a16="http://schemas.microsoft.com/office/drawing/2014/main" xmlns="" id="{AC46A946-96B4-4656-B992-CEA637E89C96}"/>
                </a:ext>
              </a:extLst>
            </p:cNvPr>
            <p:cNvSpPr/>
            <p:nvPr/>
          </p:nvSpPr>
          <p:spPr>
            <a:xfrm>
              <a:off x="332840" y="137329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CD122D77-23FB-4522-BFA3-55C385901912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B4A66666-2C38-4065-A5FB-70E107E801D9}"/>
              </a:ext>
            </a:extLst>
          </p:cNvPr>
          <p:cNvGrpSpPr/>
          <p:nvPr/>
        </p:nvGrpSpPr>
        <p:grpSpPr>
          <a:xfrm>
            <a:off x="287524" y="3271603"/>
            <a:ext cx="6317461" cy="677108"/>
            <a:chOff x="447227" y="2982074"/>
            <a:chExt cx="6317461" cy="677108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xmlns="" id="{025FB985-B60A-4765-8590-184C649BF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27" y="3047417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53">
              <a:extLst>
                <a:ext uri="{FF2B5EF4-FFF2-40B4-BE49-F238E27FC236}">
                  <a16:creationId xmlns:a16="http://schemas.microsoft.com/office/drawing/2014/main" xmlns="" id="{680B20A6-B801-4DFF-8346-15F172471755}"/>
                </a:ext>
              </a:extLst>
            </p:cNvPr>
            <p:cNvSpPr txBox="1"/>
            <p:nvPr/>
          </p:nvSpPr>
          <p:spPr>
            <a:xfrm>
              <a:off x="647564" y="2982074"/>
              <a:ext cx="611712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책을 읽을 때와 휴식을 할 때 다리 받침의 각도를 재면 각각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75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8" name="TextBox 53">
            <a:extLst>
              <a:ext uri="{FF2B5EF4-FFF2-40B4-BE49-F238E27FC236}">
                <a16:creationId xmlns:a16="http://schemas.microsoft.com/office/drawing/2014/main" xmlns="" id="{84893B50-0B0F-45BD-8E5B-5299EDE8ED0D}"/>
              </a:ext>
            </a:extLst>
          </p:cNvPr>
          <p:cNvSpPr txBox="1"/>
          <p:nvPr/>
        </p:nvSpPr>
        <p:spPr>
          <a:xfrm>
            <a:off x="487861" y="3861048"/>
            <a:ext cx="6117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휴식을 할 때는 책을 읽을 때보다 다리 받침의 각도를 몇 도 더 높였는지 구하면 다음과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3">
            <a:extLst>
              <a:ext uri="{FF2B5EF4-FFF2-40B4-BE49-F238E27FC236}">
                <a16:creationId xmlns:a16="http://schemas.microsoft.com/office/drawing/2014/main" xmlns="" id="{747BF23D-009D-41A3-AA2F-4F0CB5CE869F}"/>
              </a:ext>
            </a:extLst>
          </p:cNvPr>
          <p:cNvSpPr txBox="1"/>
          <p:nvPr/>
        </p:nvSpPr>
        <p:spPr>
          <a:xfrm>
            <a:off x="487861" y="4522185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-20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=55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22" y="452881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76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43154"/>
            <a:ext cx="345744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1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aphicFrame>
        <p:nvGraphicFramePr>
          <p:cNvPr id="70" name="Group 1072">
            <a:extLst>
              <a:ext uri="{FF2B5EF4-FFF2-40B4-BE49-F238E27FC236}">
                <a16:creationId xmlns:a16="http://schemas.microsoft.com/office/drawing/2014/main" xmlns="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17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7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\lesson02\ops\2\images\2_6\2_6_6.svg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F904EE21-2879-440F-9578-317466AEFF29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1" name="순서도: 대체 처리 70">
            <a:extLst>
              <a:ext uri="{FF2B5EF4-FFF2-40B4-BE49-F238E27FC236}">
                <a16:creationId xmlns:a16="http://schemas.microsoft.com/office/drawing/2014/main" xmlns="" id="{C018E3F4-A255-45EB-84D8-63CDEC3862D7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xmlns="" id="{9F521AD4-9C67-4954-B1FF-55CC67327F2B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xmlns="" id="{16A5BCBD-8381-4199-A010-8105266A273C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xmlns="" id="{88A71EA5-E677-42E6-A3C0-EA0A1E629CA4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C72B2F38-B7B2-4F6E-961B-391072BCB127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D3EC1579-4DD4-472E-90C3-83551912CFEF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43">
            <a:extLst>
              <a:ext uri="{FF2B5EF4-FFF2-40B4-BE49-F238E27FC236}">
                <a16:creationId xmlns:a16="http://schemas.microsoft.com/office/drawing/2014/main" xmlns="" id="{99E3FBD3-F4AA-4EB6-9E6A-61A1634A189C}"/>
              </a:ext>
            </a:extLst>
          </p:cNvPr>
          <p:cNvSpPr txBox="1"/>
          <p:nvPr/>
        </p:nvSpPr>
        <p:spPr>
          <a:xfrm>
            <a:off x="644499" y="1592796"/>
            <a:ext cx="62831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1" name="Picture 8">
            <a:extLst>
              <a:ext uri="{FF2B5EF4-FFF2-40B4-BE49-F238E27FC236}">
                <a16:creationId xmlns:a16="http://schemas.microsoft.com/office/drawing/2014/main" xmlns="" id="{A6D88D01-8A98-4C6F-93BF-C13A477E0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C5052C5B-13C0-42D0-AEE5-17BA48707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46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xmlns="" id="{764CAC1D-B829-4638-A0CE-FEE51E56E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FCD1EE2C-A279-483C-9539-2A1004D914A5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6141B409-4E9A-4079-87D9-6547B5A05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ECDE07F0-A30D-42B0-8174-6273972F733A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8C991D9-0BCA-4DC5-AB74-6ABBC7570DD9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820" y="2060848"/>
            <a:ext cx="5243360" cy="27049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63887" y="3392996"/>
            <a:ext cx="767967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11960" y="3392996"/>
            <a:ext cx="180020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91980" y="3465004"/>
            <a:ext cx="23286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67944" y="4249113"/>
            <a:ext cx="520901" cy="3320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99E3FBD3-F4AA-4EB6-9E6A-61A1634A189C}"/>
              </a:ext>
            </a:extLst>
          </p:cNvPr>
          <p:cNvSpPr txBox="1"/>
          <p:nvPr/>
        </p:nvSpPr>
        <p:spPr>
          <a:xfrm>
            <a:off x="4046101" y="4249113"/>
            <a:ext cx="5979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37°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635896" y="3617651"/>
            <a:ext cx="693300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3948" y="3405398"/>
            <a:ext cx="360000" cy="355000"/>
          </a:xfrm>
          <a:prstGeom prst="rect">
            <a:avLst/>
          </a:prstGeom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99E3FBD3-F4AA-4EB6-9E6A-61A1634A189C}"/>
              </a:ext>
            </a:extLst>
          </p:cNvPr>
          <p:cNvSpPr txBox="1"/>
          <p:nvPr/>
        </p:nvSpPr>
        <p:spPr>
          <a:xfrm>
            <a:off x="4299470" y="3546762"/>
            <a:ext cx="4178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09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43154"/>
            <a:ext cx="345744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1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F904EE21-2879-440F-9578-317466AEFF29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1" name="순서도: 대체 처리 70">
            <a:extLst>
              <a:ext uri="{FF2B5EF4-FFF2-40B4-BE49-F238E27FC236}">
                <a16:creationId xmlns:a16="http://schemas.microsoft.com/office/drawing/2014/main" xmlns="" id="{C018E3F4-A255-45EB-84D8-63CDEC3862D7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xmlns="" id="{9F521AD4-9C67-4954-B1FF-55CC67327F2B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xmlns="" id="{16A5BCBD-8381-4199-A010-8105266A273C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xmlns="" id="{88A71EA5-E677-42E6-A3C0-EA0A1E629CA4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C72B2F38-B7B2-4F6E-961B-391072BCB127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D3EC1579-4DD4-472E-90C3-83551912CFEF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43">
            <a:extLst>
              <a:ext uri="{FF2B5EF4-FFF2-40B4-BE49-F238E27FC236}">
                <a16:creationId xmlns:a16="http://schemas.microsoft.com/office/drawing/2014/main" xmlns="" id="{99E3FBD3-F4AA-4EB6-9E6A-61A1634A189C}"/>
              </a:ext>
            </a:extLst>
          </p:cNvPr>
          <p:cNvSpPr txBox="1"/>
          <p:nvPr/>
        </p:nvSpPr>
        <p:spPr>
          <a:xfrm>
            <a:off x="644499" y="1592796"/>
            <a:ext cx="62831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1" name="Picture 8">
            <a:extLst>
              <a:ext uri="{FF2B5EF4-FFF2-40B4-BE49-F238E27FC236}">
                <a16:creationId xmlns:a16="http://schemas.microsoft.com/office/drawing/2014/main" xmlns="" id="{A6D88D01-8A98-4C6F-93BF-C13A477E0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C5052C5B-13C0-42D0-AEE5-17BA48707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46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xmlns="" id="{764CAC1D-B829-4638-A0CE-FEE51E56E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6141B409-4E9A-4079-87D9-6547B5A05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820" y="2060848"/>
            <a:ext cx="5243360" cy="27049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63887" y="3392996"/>
            <a:ext cx="767967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11960" y="3392996"/>
            <a:ext cx="180020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91980" y="3465004"/>
            <a:ext cx="232869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67944" y="4249113"/>
            <a:ext cx="520901" cy="3320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99E3FBD3-F4AA-4EB6-9E6A-61A1634A189C}"/>
              </a:ext>
            </a:extLst>
          </p:cNvPr>
          <p:cNvSpPr txBox="1"/>
          <p:nvPr/>
        </p:nvSpPr>
        <p:spPr>
          <a:xfrm>
            <a:off x="4046101" y="4249113"/>
            <a:ext cx="5979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37°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635896" y="3617651"/>
            <a:ext cx="693300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3948" y="3405398"/>
            <a:ext cx="360000" cy="355000"/>
          </a:xfrm>
          <a:prstGeom prst="rect">
            <a:avLst/>
          </a:prstGeom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99E3FBD3-F4AA-4EB6-9E6A-61A1634A189C}"/>
              </a:ext>
            </a:extLst>
          </p:cNvPr>
          <p:cNvSpPr txBox="1"/>
          <p:nvPr/>
        </p:nvSpPr>
        <p:spPr>
          <a:xfrm>
            <a:off x="4299470" y="3546762"/>
            <a:ext cx="4178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86FC15F1-0E1D-4DAA-AAB7-EA793ECE1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4472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A53163CB-F57E-4868-BCEB-A46FAFD3AF66}"/>
              </a:ext>
            </a:extLst>
          </p:cNvPr>
          <p:cNvGrpSpPr/>
          <p:nvPr/>
        </p:nvGrpSpPr>
        <p:grpSpPr>
          <a:xfrm>
            <a:off x="178950" y="3429000"/>
            <a:ext cx="6667165" cy="1780395"/>
            <a:chOff x="192745" y="1841293"/>
            <a:chExt cx="6667165" cy="178039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EF0A8129-5DC4-48A2-BE5E-C8AE706D8B30}"/>
                </a:ext>
              </a:extLst>
            </p:cNvPr>
            <p:cNvSpPr/>
            <p:nvPr/>
          </p:nvSpPr>
          <p:spPr>
            <a:xfrm>
              <a:off x="192745" y="2021598"/>
              <a:ext cx="6667165" cy="14095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67">
              <a:extLst>
                <a:ext uri="{FF2B5EF4-FFF2-40B4-BE49-F238E27FC236}">
                  <a16:creationId xmlns:a16="http://schemas.microsoft.com/office/drawing/2014/main" xmlns="" id="{4BCB79ED-CF10-48D1-B357-897631B5B112}"/>
                </a:ext>
              </a:extLst>
            </p:cNvPr>
            <p:cNvSpPr/>
            <p:nvPr/>
          </p:nvSpPr>
          <p:spPr>
            <a:xfrm>
              <a:off x="332840" y="184129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CD048366-1E4B-4E67-84FF-67B8A0190F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8E65395F-D3BE-47BB-977E-2972A8427BC0}"/>
              </a:ext>
            </a:extLst>
          </p:cNvPr>
          <p:cNvGrpSpPr/>
          <p:nvPr/>
        </p:nvGrpSpPr>
        <p:grpSpPr>
          <a:xfrm>
            <a:off x="487861" y="3772802"/>
            <a:ext cx="6117124" cy="384721"/>
            <a:chOff x="487861" y="3271603"/>
            <a:chExt cx="6117124" cy="384721"/>
          </a:xfrm>
        </p:grpSpPr>
        <p:sp>
          <p:nvSpPr>
            <p:cNvPr id="47" name="TextBox 53">
              <a:extLst>
                <a:ext uri="{FF2B5EF4-FFF2-40B4-BE49-F238E27FC236}">
                  <a16:creationId xmlns:a16="http://schemas.microsoft.com/office/drawing/2014/main" xmlns="" id="{36C9CD21-98C8-478D-8407-67812E4E1F0D}"/>
                </a:ext>
              </a:extLst>
            </p:cNvPr>
            <p:cNvSpPr txBox="1"/>
            <p:nvPr/>
          </p:nvSpPr>
          <p:spPr>
            <a:xfrm>
              <a:off x="487861" y="3271603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+37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=180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3" name="Picture 12">
              <a:extLst>
                <a:ext uri="{FF2B5EF4-FFF2-40B4-BE49-F238E27FC236}">
                  <a16:creationId xmlns:a16="http://schemas.microsoft.com/office/drawing/2014/main" xmlns="" id="{444987AD-89BD-48C6-9F7B-740A40DBD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558" y="33209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DAA1A16F-9B21-4199-9915-28E1BA71DE06}"/>
              </a:ext>
            </a:extLst>
          </p:cNvPr>
          <p:cNvGrpSpPr/>
          <p:nvPr/>
        </p:nvGrpSpPr>
        <p:grpSpPr>
          <a:xfrm>
            <a:off x="471100" y="4164624"/>
            <a:ext cx="6117124" cy="384721"/>
            <a:chOff x="487861" y="3271603"/>
            <a:chExt cx="6117124" cy="384721"/>
          </a:xfrm>
        </p:grpSpPr>
        <p:sp>
          <p:nvSpPr>
            <p:cNvPr id="51" name="TextBox 53">
              <a:extLst>
                <a:ext uri="{FF2B5EF4-FFF2-40B4-BE49-F238E27FC236}">
                  <a16:creationId xmlns:a16="http://schemas.microsoft.com/office/drawing/2014/main" xmlns="" id="{BB0108DB-9AB7-46EB-BE4A-5499AD929258}"/>
                </a:ext>
              </a:extLst>
            </p:cNvPr>
            <p:cNvSpPr txBox="1"/>
            <p:nvPr/>
          </p:nvSpPr>
          <p:spPr>
            <a:xfrm>
              <a:off x="487861" y="3271603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127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=180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Picture 12">
              <a:extLst>
                <a:ext uri="{FF2B5EF4-FFF2-40B4-BE49-F238E27FC236}">
                  <a16:creationId xmlns:a16="http://schemas.microsoft.com/office/drawing/2014/main" xmlns="" id="{671B98E7-F093-4E50-B889-01DB4F8C7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33209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68DF5390-E9B0-4F45-9208-2ED4AFFCEF8B}"/>
              </a:ext>
            </a:extLst>
          </p:cNvPr>
          <p:cNvGrpSpPr/>
          <p:nvPr/>
        </p:nvGrpSpPr>
        <p:grpSpPr>
          <a:xfrm>
            <a:off x="471100" y="4556447"/>
            <a:ext cx="6117124" cy="384721"/>
            <a:chOff x="487861" y="3271603"/>
            <a:chExt cx="6117124" cy="3847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91FEDD64-23EE-4698-B6FC-A4F6ED14DC66}"/>
                </a:ext>
              </a:extLst>
            </p:cNvPr>
            <p:cNvSpPr txBox="1"/>
            <p:nvPr/>
          </p:nvSpPr>
          <p:spPr>
            <a:xfrm>
              <a:off x="487861" y="3271603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    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=53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Picture 12">
              <a:extLst>
                <a:ext uri="{FF2B5EF4-FFF2-40B4-BE49-F238E27FC236}">
                  <a16:creationId xmlns:a16="http://schemas.microsoft.com/office/drawing/2014/main" xmlns="" id="{29EA681C-83B7-46E5-879C-D25E51BED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17" y="33209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582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3101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5573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E87E52-A885-4292-B55F-2CFB64922BDE}"/>
              </a:ext>
            </a:extLst>
          </p:cNvPr>
          <p:cNvSpPr txBox="1"/>
          <p:nvPr/>
        </p:nvSpPr>
        <p:spPr>
          <a:xfrm>
            <a:off x="2250011" y="321192"/>
            <a:ext cx="2793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622BC893-73E8-4BE8-BA00-7BE7DC6B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B9163861-BB64-422C-BDAE-D003FB698A2A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8C403C4-6BDC-43FD-B5CB-5C1A406F7083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B813852D-815E-4277-8CCD-565AE827F76B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ABD080C7-EB20-4E0F-9CCF-F605C6F22403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F1CF2FE5-BAF9-4A2E-98C9-2D03AC149297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138379B9-2667-45A7-919D-2B3E86646ABB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Group 1072">
            <a:extLst>
              <a:ext uri="{FF2B5EF4-FFF2-40B4-BE49-F238E27FC236}">
                <a16:creationId xmlns:a16="http://schemas.microsoft.com/office/drawing/2014/main" xmlns="" id="{B6EC6563-ACC4-4203-8CA9-2B0E2DF4B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5884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7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2_6_5_01~02.svg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\app\resource\contents\lesson02\ops\2\images\2_6\2_6_5_01.svg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E82EBE91-2256-46DF-B60C-391579328E93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955F455-8F36-4A22-BB25-18597B6F7E18}"/>
              </a:ext>
            </a:extLst>
          </p:cNvPr>
          <p:cNvGrpSpPr/>
          <p:nvPr/>
        </p:nvGrpSpPr>
        <p:grpSpPr>
          <a:xfrm>
            <a:off x="395535" y="2348880"/>
            <a:ext cx="6290843" cy="2236966"/>
            <a:chOff x="395535" y="2348880"/>
            <a:chExt cx="6290843" cy="2236966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95535" y="2348880"/>
              <a:ext cx="6290843" cy="2236966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8DF79D48-AE7F-49E4-8A0D-48771C227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82" r="4576"/>
            <a:stretch/>
          </p:blipFill>
          <p:spPr>
            <a:xfrm>
              <a:off x="1095118" y="2595407"/>
              <a:ext cx="4860540" cy="169768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73365FE-8845-44DA-8EC8-5BAF4F24DFC8}"/>
                </a:ext>
              </a:extLst>
            </p:cNvPr>
            <p:cNvSpPr/>
            <p:nvPr/>
          </p:nvSpPr>
          <p:spPr>
            <a:xfrm>
              <a:off x="1038616" y="3932709"/>
              <a:ext cx="1518918" cy="32475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E386D9FD-33FC-434B-9A7B-A2EC279A6274}"/>
                </a:ext>
              </a:extLst>
            </p:cNvPr>
            <p:cNvSpPr/>
            <p:nvPr/>
          </p:nvSpPr>
          <p:spPr>
            <a:xfrm>
              <a:off x="4361156" y="3916804"/>
              <a:ext cx="1518918" cy="32475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61D90BEA-8FF3-491D-BB09-6CC84B844380}"/>
                </a:ext>
              </a:extLst>
            </p:cNvPr>
            <p:cNvSpPr/>
            <p:nvPr/>
          </p:nvSpPr>
          <p:spPr>
            <a:xfrm>
              <a:off x="1419826" y="3458792"/>
              <a:ext cx="271854" cy="1502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xmlns="" id="{CDE74CFD-5A66-45E5-9FA1-94689BCFA5A0}"/>
                </a:ext>
              </a:extLst>
            </p:cNvPr>
            <p:cNvSpPr/>
            <p:nvPr/>
          </p:nvSpPr>
          <p:spPr>
            <a:xfrm>
              <a:off x="1575915" y="3609019"/>
              <a:ext cx="288032" cy="13643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xmlns="" id="{AE9081E6-1743-41D4-B799-C1E0FB9C8E73}"/>
                </a:ext>
              </a:extLst>
            </p:cNvPr>
            <p:cNvSpPr/>
            <p:nvPr/>
          </p:nvSpPr>
          <p:spPr>
            <a:xfrm>
              <a:off x="4602920" y="3398889"/>
              <a:ext cx="401128" cy="18002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xmlns="" id="{24ED0545-0251-4907-A429-C1A231E8C9DE}"/>
                </a:ext>
              </a:extLst>
            </p:cNvPr>
            <p:cNvSpPr/>
            <p:nvPr/>
          </p:nvSpPr>
          <p:spPr>
            <a:xfrm>
              <a:off x="4953507" y="3644673"/>
              <a:ext cx="288032" cy="13557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3">
              <a:extLst>
                <a:ext uri="{FF2B5EF4-FFF2-40B4-BE49-F238E27FC236}">
                  <a16:creationId xmlns:a16="http://schemas.microsoft.com/office/drawing/2014/main" xmlns="" id="{F5BA873E-EB15-49F8-8D68-FFEC8B8A4554}"/>
                </a:ext>
              </a:extLst>
            </p:cNvPr>
            <p:cNvSpPr txBox="1"/>
            <p:nvPr/>
          </p:nvSpPr>
          <p:spPr>
            <a:xfrm>
              <a:off x="719572" y="3926736"/>
              <a:ext cx="22322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+20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=60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56" name="TextBox 53">
              <a:extLst>
                <a:ext uri="{FF2B5EF4-FFF2-40B4-BE49-F238E27FC236}">
                  <a16:creationId xmlns:a16="http://schemas.microsoft.com/office/drawing/2014/main" xmlns="" id="{5BC41CDB-42DA-40A8-8551-E0F98EC1CBDC}"/>
                </a:ext>
              </a:extLst>
            </p:cNvPr>
            <p:cNvSpPr txBox="1"/>
            <p:nvPr/>
          </p:nvSpPr>
          <p:spPr>
            <a:xfrm>
              <a:off x="1254836" y="3378405"/>
              <a:ext cx="642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57" name="TextBox 53">
              <a:extLst>
                <a:ext uri="{FF2B5EF4-FFF2-40B4-BE49-F238E27FC236}">
                  <a16:creationId xmlns:a16="http://schemas.microsoft.com/office/drawing/2014/main" xmlns="" id="{A9C536E0-BA97-4C29-9064-1383CB95BA6F}"/>
                </a:ext>
              </a:extLst>
            </p:cNvPr>
            <p:cNvSpPr txBox="1"/>
            <p:nvPr/>
          </p:nvSpPr>
          <p:spPr>
            <a:xfrm>
              <a:off x="1424586" y="3507395"/>
              <a:ext cx="642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58" name="TextBox 53">
              <a:extLst>
                <a:ext uri="{FF2B5EF4-FFF2-40B4-BE49-F238E27FC236}">
                  <a16:creationId xmlns:a16="http://schemas.microsoft.com/office/drawing/2014/main" xmlns="" id="{D3DBCDBB-645C-4C2A-AD24-728A5FE7902F}"/>
                </a:ext>
              </a:extLst>
            </p:cNvPr>
            <p:cNvSpPr txBox="1"/>
            <p:nvPr/>
          </p:nvSpPr>
          <p:spPr>
            <a:xfrm>
              <a:off x="4024910" y="3928995"/>
              <a:ext cx="22322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-20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xmlns="" id="{2DE292A8-9FDB-4FD2-805D-875BE3814056}"/>
                </a:ext>
              </a:extLst>
            </p:cNvPr>
            <p:cNvSpPr txBox="1"/>
            <p:nvPr/>
          </p:nvSpPr>
          <p:spPr>
            <a:xfrm>
              <a:off x="4494270" y="3373398"/>
              <a:ext cx="642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100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61" name="TextBox 53">
              <a:extLst>
                <a:ext uri="{FF2B5EF4-FFF2-40B4-BE49-F238E27FC236}">
                  <a16:creationId xmlns:a16="http://schemas.microsoft.com/office/drawing/2014/main" xmlns="" id="{DAD01EFF-6229-4EAC-B985-721BCE7524E2}"/>
                </a:ext>
              </a:extLst>
            </p:cNvPr>
            <p:cNvSpPr txBox="1"/>
            <p:nvPr/>
          </p:nvSpPr>
          <p:spPr>
            <a:xfrm>
              <a:off x="4776444" y="3533906"/>
              <a:ext cx="642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각도기를 사용하여 각도를 각각 재고 두 각도의 합을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aphicFrame>
        <p:nvGraphicFramePr>
          <p:cNvPr id="54" name="Group 1072">
            <a:extLst>
              <a:ext uri="{FF2B5EF4-FFF2-40B4-BE49-F238E27FC236}">
                <a16:creationId xmlns:a16="http://schemas.microsoft.com/office/drawing/2014/main" xmlns="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2044"/>
              </p:ext>
            </p:extLst>
          </p:nvPr>
        </p:nvGraphicFramePr>
        <p:xfrm>
          <a:off x="115384" y="6129300"/>
          <a:ext cx="6688864" cy="40750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7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\lesson02\ops\2\images\2_6\2_6_1.svg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F4FEAAE9-6F9C-470E-A8B4-0C394846F55C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E1353474-0AA8-4068-BF28-09D113511D91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95A0660B-F03D-4693-BA56-C35A7FF3057F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B9ED92F1-D44C-404D-A41C-D972CB4A1D74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AAEB7C37-40E3-4B69-80C3-D20B5533B43B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2A6441B0-1046-4757-9D4C-535B6C0C50D8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C3CD3F71-8280-4C0E-890F-EB7587BD21F7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9F35D01-2C62-482B-A7AF-5EAEABAEBC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477"/>
          <a:stretch/>
        </p:blipFill>
        <p:spPr>
          <a:xfrm>
            <a:off x="578315" y="3248980"/>
            <a:ext cx="5940660" cy="1332148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D81EC9B5-DA11-431B-B5D6-596045B1D072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>
            <a:extLst>
              <a:ext uri="{FF2B5EF4-FFF2-40B4-BE49-F238E27FC236}">
                <a16:creationId xmlns:a16="http://schemas.microsoft.com/office/drawing/2014/main" xmlns="" id="{8C709F66-CE08-40C2-AA3F-DB4B1930E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/lesson02/ops/2/2_6_1.html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5184069" y="219005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023345" y="1956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462783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타원 63"/>
          <p:cNvSpPr/>
          <p:nvPr/>
        </p:nvSpPr>
        <p:spPr>
          <a:xfrm>
            <a:off x="4995109" y="2462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56" y="3914076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2380285" y="4686487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5594" y="4475999"/>
            <a:ext cx="360000" cy="355000"/>
          </a:xfrm>
          <a:prstGeom prst="rect">
            <a:avLst/>
          </a:prstGeom>
        </p:spPr>
      </p:pic>
      <p:sp>
        <p:nvSpPr>
          <p:cNvPr id="46" name="TextBox 43"/>
          <p:cNvSpPr txBox="1"/>
          <p:nvPr/>
        </p:nvSpPr>
        <p:spPr>
          <a:xfrm>
            <a:off x="2948182" y="4629764"/>
            <a:ext cx="23576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°+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°=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333961" y="4677764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9270" y="4467276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252533" y="4678704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842" y="4468216"/>
            <a:ext cx="360000" cy="35500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56D00408-ED9C-4136-A4FC-8EBB72B72D53}"/>
              </a:ext>
            </a:extLst>
          </p:cNvPr>
          <p:cNvSpPr/>
          <p:nvPr/>
        </p:nvSpPr>
        <p:spPr>
          <a:xfrm>
            <a:off x="4911974" y="4940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각도기를 사용하여 각도를 각각 재고 두 각도의 합을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F4FEAAE9-6F9C-470E-A8B4-0C394846F55C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E1353474-0AA8-4068-BF28-09D113511D91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95A0660B-F03D-4693-BA56-C35A7FF3057F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B9ED92F1-D44C-404D-A41C-D972CB4A1D74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AAEB7C37-40E3-4B69-80C3-D20B5533B43B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2A6441B0-1046-4757-9D4C-535B6C0C50D8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C3CD3F71-8280-4C0E-890F-EB7587BD21F7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9F35D01-2C62-482B-A7AF-5EAEABAEBC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477"/>
          <a:stretch/>
        </p:blipFill>
        <p:spPr>
          <a:xfrm>
            <a:off x="578315" y="3248980"/>
            <a:ext cx="5940660" cy="1332148"/>
          </a:xfrm>
          <a:prstGeom prst="rect">
            <a:avLst/>
          </a:prstGeom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xmlns="" id="{8C709F66-CE08-40C2-AA3F-DB4B1930E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5184069" y="219005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462783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56" y="3914076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2380285" y="4686487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5594" y="4475999"/>
            <a:ext cx="360000" cy="355000"/>
          </a:xfrm>
          <a:prstGeom prst="rect">
            <a:avLst/>
          </a:prstGeom>
        </p:spPr>
      </p:pic>
      <p:sp>
        <p:nvSpPr>
          <p:cNvPr id="46" name="TextBox 43"/>
          <p:cNvSpPr txBox="1"/>
          <p:nvPr/>
        </p:nvSpPr>
        <p:spPr>
          <a:xfrm>
            <a:off x="2948182" y="4629764"/>
            <a:ext cx="23576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°+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°=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333961" y="4677764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9270" y="4467276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252533" y="4678704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842" y="4468216"/>
            <a:ext cx="360000" cy="355000"/>
          </a:xfrm>
          <a:prstGeom prst="rect">
            <a:avLst/>
          </a:prstGeom>
        </p:spPr>
      </p:pic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A44562F7-4569-4F0E-8703-DF8E9F9D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08720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7F05A753-4CC0-4E40-9DE4-EFF2DE2BDDCC}"/>
              </a:ext>
            </a:extLst>
          </p:cNvPr>
          <p:cNvGrpSpPr/>
          <p:nvPr/>
        </p:nvGrpSpPr>
        <p:grpSpPr>
          <a:xfrm>
            <a:off x="178950" y="3969275"/>
            <a:ext cx="6667165" cy="1240120"/>
            <a:chOff x="192745" y="2381568"/>
            <a:chExt cx="6667165" cy="124012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428141DC-795B-4058-8AFA-2AB5FDACC617}"/>
                </a:ext>
              </a:extLst>
            </p:cNvPr>
            <p:cNvSpPr/>
            <p:nvPr/>
          </p:nvSpPr>
          <p:spPr>
            <a:xfrm>
              <a:off x="192745" y="2557455"/>
              <a:ext cx="6667165" cy="873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67">
              <a:extLst>
                <a:ext uri="{FF2B5EF4-FFF2-40B4-BE49-F238E27FC236}">
                  <a16:creationId xmlns:a16="http://schemas.microsoft.com/office/drawing/2014/main" xmlns="" id="{2E0784F2-75F7-48DA-9C0C-3EC701BDB85E}"/>
                </a:ext>
              </a:extLst>
            </p:cNvPr>
            <p:cNvSpPr/>
            <p:nvPr/>
          </p:nvSpPr>
          <p:spPr>
            <a:xfrm>
              <a:off x="332840" y="238156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xmlns="" id="{60810E72-344C-49A3-9D24-07D6F672ACA5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3" name="TextBox 53">
            <a:extLst>
              <a:ext uri="{FF2B5EF4-FFF2-40B4-BE49-F238E27FC236}">
                <a16:creationId xmlns:a16="http://schemas.microsoft.com/office/drawing/2014/main" xmlns="" id="{02B53261-E755-42C4-9B64-07B257C555A2}"/>
              </a:ext>
            </a:extLst>
          </p:cNvPr>
          <p:cNvSpPr txBox="1"/>
          <p:nvPr/>
        </p:nvSpPr>
        <p:spPr>
          <a:xfrm>
            <a:off x="487861" y="4293096"/>
            <a:ext cx="6117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각도를 각각 재면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115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˚이므로 두 각도의 합은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+115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20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898384" y="4629764"/>
            <a:ext cx="23576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°=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각도기를 사용하여 각도를 각각 재고 두 각도의 차를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47642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0" y="321192"/>
            <a:ext cx="27715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aphicFrame>
        <p:nvGraphicFramePr>
          <p:cNvPr id="114" name="Group 1072">
            <a:extLst>
              <a:ext uri="{FF2B5EF4-FFF2-40B4-BE49-F238E27FC236}">
                <a16:creationId xmlns:a16="http://schemas.microsoft.com/office/drawing/2014/main" xmlns="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03466"/>
              </p:ext>
            </p:extLst>
          </p:nvPr>
        </p:nvGraphicFramePr>
        <p:xfrm>
          <a:off x="115384" y="6129300"/>
          <a:ext cx="6688864" cy="40750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7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\lesson02\ops\2\images\2_6\2_6_2.svg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6">
            <a:extLst>
              <a:ext uri="{FF2B5EF4-FFF2-40B4-BE49-F238E27FC236}">
                <a16:creationId xmlns:a16="http://schemas.microsoft.com/office/drawing/2014/main" xmlns="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6B4752ED-E82D-4EF6-9080-0964B9F36F9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150249E5-2DCD-4686-918F-E224D73D01C1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59A6B4EF-3E60-4DF0-A4EF-7288C51FF08D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7B72330A-655F-4A2E-A048-352F4D3B11D9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62C6D2F5-2EE9-4AA0-8DC7-03B949459F6B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EB627683-5B95-454A-8FED-513C0EBC042F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A3D9C4CC-DA16-4E72-AB9A-5E7984E0BDC5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FEC3D30A-166F-4594-9D14-6215D7CC26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384"/>
          <a:stretch/>
        </p:blipFill>
        <p:spPr>
          <a:xfrm>
            <a:off x="311258" y="3284984"/>
            <a:ext cx="6384978" cy="1224136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3514929D-E4C7-44AD-8414-6626FCDE7EC4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279738-D74D-477C-82EE-38C8690170BD}"/>
              </a:ext>
            </a:extLst>
          </p:cNvPr>
          <p:cNvSpPr/>
          <p:nvPr/>
        </p:nvSpPr>
        <p:spPr>
          <a:xfrm>
            <a:off x="5057940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12">
            <a:extLst>
              <a:ext uri="{FF2B5EF4-FFF2-40B4-BE49-F238E27FC236}">
                <a16:creationId xmlns:a16="http://schemas.microsoft.com/office/drawing/2014/main" xmlns="" id="{3343672F-5EAF-4F41-9E42-E84CDFD2F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/lesson02/ops/2/2_6_2.html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5184069" y="219005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023345" y="1956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462783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4995109" y="2462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2380285" y="4686487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5594" y="4475999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333961" y="4677764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9270" y="4467276"/>
            <a:ext cx="360000" cy="355000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252533" y="4678704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842" y="4468216"/>
            <a:ext cx="360000" cy="355000"/>
          </a:xfrm>
          <a:prstGeom prst="rect">
            <a:avLst/>
          </a:prstGeom>
        </p:spPr>
      </p:pic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037" y="385545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FEC3D30A-166F-4594-9D14-6215D7CC2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384"/>
          <a:stretch/>
        </p:blipFill>
        <p:spPr>
          <a:xfrm>
            <a:off x="311258" y="3284984"/>
            <a:ext cx="6384978" cy="1224136"/>
          </a:xfrm>
          <a:prstGeom prst="rect">
            <a:avLst/>
          </a:prstGeom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037" y="385545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898384" y="4629764"/>
            <a:ext cx="23576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°=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각도기를 사용하여 각도를 각각 재고 두 각도의 차를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47642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0" y="321192"/>
            <a:ext cx="27715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xmlns="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6B4752ED-E82D-4EF6-9080-0964B9F36F9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150249E5-2DCD-4686-918F-E224D73D01C1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59A6B4EF-3E60-4DF0-A4EF-7288C51FF08D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7B72330A-655F-4A2E-A048-352F4D3B11D9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62C6D2F5-2EE9-4AA0-8DC7-03B949459F6B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EB627683-5B95-454A-8FED-513C0EBC042F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A3D9C4CC-DA16-4E72-AB9A-5E7984E0BDC5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12">
            <a:extLst>
              <a:ext uri="{FF2B5EF4-FFF2-40B4-BE49-F238E27FC236}">
                <a16:creationId xmlns:a16="http://schemas.microsoft.com/office/drawing/2014/main" xmlns="" id="{3343672F-5EAF-4F41-9E42-E84CDFD2F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5184069" y="219005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462783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2380285" y="4686487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5594" y="4475999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333961" y="4677764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9270" y="4467276"/>
            <a:ext cx="360000" cy="355000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252533" y="4678704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842" y="4468216"/>
            <a:ext cx="360000" cy="355000"/>
          </a:xfrm>
          <a:prstGeom prst="rect">
            <a:avLst/>
          </a:prstGeom>
        </p:spPr>
      </p:pic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53D59D0D-03DC-4128-BECF-85C7E4E3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4472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1276F598-79A9-4EC2-BAF4-3B335FF458F6}"/>
              </a:ext>
            </a:extLst>
          </p:cNvPr>
          <p:cNvGrpSpPr/>
          <p:nvPr/>
        </p:nvGrpSpPr>
        <p:grpSpPr>
          <a:xfrm>
            <a:off x="178950" y="3969275"/>
            <a:ext cx="6667165" cy="1240120"/>
            <a:chOff x="192745" y="2381568"/>
            <a:chExt cx="6667165" cy="124012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A685E200-ACC6-43E4-8658-07D2F5F16521}"/>
                </a:ext>
              </a:extLst>
            </p:cNvPr>
            <p:cNvSpPr/>
            <p:nvPr/>
          </p:nvSpPr>
          <p:spPr>
            <a:xfrm>
              <a:off x="192745" y="2557455"/>
              <a:ext cx="6667165" cy="873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67">
              <a:extLst>
                <a:ext uri="{FF2B5EF4-FFF2-40B4-BE49-F238E27FC236}">
                  <a16:creationId xmlns:a16="http://schemas.microsoft.com/office/drawing/2014/main" xmlns="" id="{3ECB7D1E-1E60-4D5A-9F7B-A8D692E17C6E}"/>
                </a:ext>
              </a:extLst>
            </p:cNvPr>
            <p:cNvSpPr/>
            <p:nvPr/>
          </p:nvSpPr>
          <p:spPr>
            <a:xfrm>
              <a:off x="332840" y="238156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xmlns="" id="{17D460A4-0F78-4002-907D-C8034EAE6E56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TextBox 53">
            <a:extLst>
              <a:ext uri="{FF2B5EF4-FFF2-40B4-BE49-F238E27FC236}">
                <a16:creationId xmlns:a16="http://schemas.microsoft.com/office/drawing/2014/main" xmlns="" id="{875407B2-5A47-4D84-882B-C4A4F24E7C4D}"/>
              </a:ext>
            </a:extLst>
          </p:cNvPr>
          <p:cNvSpPr txBox="1"/>
          <p:nvPr/>
        </p:nvSpPr>
        <p:spPr>
          <a:xfrm>
            <a:off x="487861" y="4293096"/>
            <a:ext cx="6117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각도를 각각 재면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65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˚이므로 두 각도의 차는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-65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9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각도의 합과 차를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47642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0" y="321192"/>
            <a:ext cx="27715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E71EEDE7-4F1E-4094-985D-022592EE912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FC108EBB-853D-408A-A3FA-BD24C874B448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726CEF30-4DE9-4002-9AEB-322E03C3A776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1F7CB841-1BEE-444A-BD33-B2DE6DD0E9C4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9AC68CD6-66ED-4F31-A3B4-BC026A36066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2BD42778-77E6-47C5-B588-FAFF2DA91575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FDBB3838-C146-48C2-BA0C-414F9E2315F3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53">
            <a:extLst>
              <a:ext uri="{FF2B5EF4-FFF2-40B4-BE49-F238E27FC236}">
                <a16:creationId xmlns:a16="http://schemas.microsoft.com/office/drawing/2014/main" xmlns="" id="{82E63CE3-D3DE-447D-A72D-B772C5B1B212}"/>
              </a:ext>
            </a:extLst>
          </p:cNvPr>
          <p:cNvSpPr txBox="1"/>
          <p:nvPr/>
        </p:nvSpPr>
        <p:spPr>
          <a:xfrm>
            <a:off x="797714" y="2482476"/>
            <a:ext cx="21181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       °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53">
            <a:extLst>
              <a:ext uri="{FF2B5EF4-FFF2-40B4-BE49-F238E27FC236}">
                <a16:creationId xmlns:a16="http://schemas.microsoft.com/office/drawing/2014/main" xmlns="" id="{8CFCBD36-7DED-48B1-80B2-54E7D7B06C5A}"/>
              </a:ext>
            </a:extLst>
          </p:cNvPr>
          <p:cNvSpPr txBox="1"/>
          <p:nvPr/>
        </p:nvSpPr>
        <p:spPr>
          <a:xfrm>
            <a:off x="791580" y="3158179"/>
            <a:ext cx="21962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­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53">
            <a:extLst>
              <a:ext uri="{FF2B5EF4-FFF2-40B4-BE49-F238E27FC236}">
                <a16:creationId xmlns:a16="http://schemas.microsoft.com/office/drawing/2014/main" xmlns="" id="{9A82965A-E755-4D7F-AFFA-215111AB8B15}"/>
              </a:ext>
            </a:extLst>
          </p:cNvPr>
          <p:cNvSpPr txBox="1"/>
          <p:nvPr/>
        </p:nvSpPr>
        <p:spPr>
          <a:xfrm>
            <a:off x="4163374" y="2482476"/>
            <a:ext cx="20648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+99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    °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53">
            <a:extLst>
              <a:ext uri="{FF2B5EF4-FFF2-40B4-BE49-F238E27FC236}">
                <a16:creationId xmlns:a16="http://schemas.microsoft.com/office/drawing/2014/main" xmlns="" id="{88D283B4-510E-4596-B9CE-C61CC7F86396}"/>
              </a:ext>
            </a:extLst>
          </p:cNvPr>
          <p:cNvSpPr txBox="1"/>
          <p:nvPr/>
        </p:nvSpPr>
        <p:spPr>
          <a:xfrm>
            <a:off x="4122420" y="3158179"/>
            <a:ext cx="2268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E8D0879-77C2-40DB-8876-E1A6D45D8D4B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AA936B8B-6FC5-49BC-886B-A04A563FE053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B16A3146-69EA-407E-A046-930C58834441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xmlns="" id="{B76BE138-F710-4183-B80D-775422395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1948965" y="2505234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274" y="2294746"/>
            <a:ext cx="360000" cy="3550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2150507" y="3171436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816" y="2960948"/>
            <a:ext cx="360000" cy="3550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5297337" y="2505832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646" y="2295344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5470628" y="3172034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937" y="296154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각도의 합과 차를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47642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0" y="321192"/>
            <a:ext cx="27715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각도는 어떻게 더하고 뺄까요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E71EEDE7-4F1E-4094-985D-022592EE912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FC108EBB-853D-408A-A3FA-BD24C874B448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726CEF30-4DE9-4002-9AEB-322E03C3A776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1F7CB841-1BEE-444A-BD33-B2DE6DD0E9C4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9AC68CD6-66ED-4F31-A3B4-BC026A36066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2BD42778-77E6-47C5-B588-FAFF2DA91575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FDBB3838-C146-48C2-BA0C-414F9E2315F3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53">
            <a:extLst>
              <a:ext uri="{FF2B5EF4-FFF2-40B4-BE49-F238E27FC236}">
                <a16:creationId xmlns:a16="http://schemas.microsoft.com/office/drawing/2014/main" xmlns="" id="{82E63CE3-D3DE-447D-A72D-B772C5B1B212}"/>
              </a:ext>
            </a:extLst>
          </p:cNvPr>
          <p:cNvSpPr txBox="1"/>
          <p:nvPr/>
        </p:nvSpPr>
        <p:spPr>
          <a:xfrm>
            <a:off x="797714" y="2482476"/>
            <a:ext cx="21181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       °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53">
            <a:extLst>
              <a:ext uri="{FF2B5EF4-FFF2-40B4-BE49-F238E27FC236}">
                <a16:creationId xmlns:a16="http://schemas.microsoft.com/office/drawing/2014/main" xmlns="" id="{8CFCBD36-7DED-48B1-80B2-54E7D7B06C5A}"/>
              </a:ext>
            </a:extLst>
          </p:cNvPr>
          <p:cNvSpPr txBox="1"/>
          <p:nvPr/>
        </p:nvSpPr>
        <p:spPr>
          <a:xfrm>
            <a:off x="791580" y="3158179"/>
            <a:ext cx="21962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­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53">
            <a:extLst>
              <a:ext uri="{FF2B5EF4-FFF2-40B4-BE49-F238E27FC236}">
                <a16:creationId xmlns:a16="http://schemas.microsoft.com/office/drawing/2014/main" xmlns="" id="{9A82965A-E755-4D7F-AFFA-215111AB8B15}"/>
              </a:ext>
            </a:extLst>
          </p:cNvPr>
          <p:cNvSpPr txBox="1"/>
          <p:nvPr/>
        </p:nvSpPr>
        <p:spPr>
          <a:xfrm>
            <a:off x="4163374" y="2482476"/>
            <a:ext cx="20648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+99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    °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53">
            <a:extLst>
              <a:ext uri="{FF2B5EF4-FFF2-40B4-BE49-F238E27FC236}">
                <a16:creationId xmlns:a16="http://schemas.microsoft.com/office/drawing/2014/main" xmlns="" id="{88D283B4-510E-4596-B9CE-C61CC7F86396}"/>
              </a:ext>
            </a:extLst>
          </p:cNvPr>
          <p:cNvSpPr txBox="1"/>
          <p:nvPr/>
        </p:nvSpPr>
        <p:spPr>
          <a:xfrm>
            <a:off x="4122420" y="3158179"/>
            <a:ext cx="2268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xmlns="" id="{B76BE138-F710-4183-B80D-775422395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1948965" y="2505234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274" y="2294746"/>
            <a:ext cx="360000" cy="3550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2150507" y="3171436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816" y="2960948"/>
            <a:ext cx="360000" cy="3550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5297337" y="2505832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646" y="2295344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5470628" y="3172034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937" y="2961546"/>
            <a:ext cx="360000" cy="355000"/>
          </a:xfrm>
          <a:prstGeom prst="rect">
            <a:avLst/>
          </a:prstGeom>
        </p:spPr>
      </p:pic>
      <p:sp>
        <p:nvSpPr>
          <p:cNvPr id="60" name="직사각형 21">
            <a:extLst>
              <a:ext uri="{FF2B5EF4-FFF2-40B4-BE49-F238E27FC236}">
                <a16:creationId xmlns:a16="http://schemas.microsoft.com/office/drawing/2014/main" xmlns="" id="{34446903-B10A-4180-A48A-5192F6234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4951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379F00D1-4601-4783-BD93-F7ED95EBA60E}"/>
              </a:ext>
            </a:extLst>
          </p:cNvPr>
          <p:cNvGrpSpPr/>
          <p:nvPr/>
        </p:nvGrpSpPr>
        <p:grpSpPr>
          <a:xfrm>
            <a:off x="178950" y="2961005"/>
            <a:ext cx="6667165" cy="2248390"/>
            <a:chOff x="192745" y="1373298"/>
            <a:chExt cx="6667165" cy="224839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41169BF4-8092-4DD4-8B3F-E8837EF2E05E}"/>
                </a:ext>
              </a:extLst>
            </p:cNvPr>
            <p:cNvSpPr/>
            <p:nvPr/>
          </p:nvSpPr>
          <p:spPr>
            <a:xfrm>
              <a:off x="192745" y="1538764"/>
              <a:ext cx="6667165" cy="18923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xmlns="" id="{D2A3B24D-D5EE-46B2-A08D-17F934A46F13}"/>
                </a:ext>
              </a:extLst>
            </p:cNvPr>
            <p:cNvSpPr/>
            <p:nvPr/>
          </p:nvSpPr>
          <p:spPr>
            <a:xfrm>
              <a:off x="332840" y="137329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xmlns="" id="{F21929B2-8DBB-439A-8C39-3264D78890BB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7" name="TextBox 53">
            <a:extLst>
              <a:ext uri="{FF2B5EF4-FFF2-40B4-BE49-F238E27FC236}">
                <a16:creationId xmlns:a16="http://schemas.microsoft.com/office/drawing/2014/main" xmlns="" id="{D1DCCDA4-4D4F-46B5-838E-F6B9C85BF3C6}"/>
              </a:ext>
            </a:extLst>
          </p:cNvPr>
          <p:cNvSpPr txBox="1"/>
          <p:nvPr/>
        </p:nvSpPr>
        <p:spPr>
          <a:xfrm>
            <a:off x="487861" y="3271603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각도의 합과 차를 구하면 다음과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TextBox 53">
            <a:extLst>
              <a:ext uri="{FF2B5EF4-FFF2-40B4-BE49-F238E27FC236}">
                <a16:creationId xmlns:a16="http://schemas.microsoft.com/office/drawing/2014/main" xmlns="" id="{6BB46D28-31B7-4B37-A560-1EFAD52ADC31}"/>
              </a:ext>
            </a:extLst>
          </p:cNvPr>
          <p:cNvSpPr txBox="1"/>
          <p:nvPr/>
        </p:nvSpPr>
        <p:spPr>
          <a:xfrm>
            <a:off x="487861" y="4628455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-77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=57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53">
            <a:extLst>
              <a:ext uri="{FF2B5EF4-FFF2-40B4-BE49-F238E27FC236}">
                <a16:creationId xmlns:a16="http://schemas.microsoft.com/office/drawing/2014/main" xmlns="" id="{F0DE16C9-F923-4A48-BCBF-D6845862FFDB}"/>
              </a:ext>
            </a:extLst>
          </p:cNvPr>
          <p:cNvSpPr txBox="1"/>
          <p:nvPr/>
        </p:nvSpPr>
        <p:spPr>
          <a:xfrm>
            <a:off x="487861" y="3645024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=135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53">
            <a:extLst>
              <a:ext uri="{FF2B5EF4-FFF2-40B4-BE49-F238E27FC236}">
                <a16:creationId xmlns:a16="http://schemas.microsoft.com/office/drawing/2014/main" xmlns="" id="{89E1F524-92BC-4187-B450-A67BEEE4D659}"/>
              </a:ext>
            </a:extLst>
          </p:cNvPr>
          <p:cNvSpPr txBox="1"/>
          <p:nvPr/>
        </p:nvSpPr>
        <p:spPr>
          <a:xfrm>
            <a:off x="487861" y="3972834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+99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=126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53">
            <a:extLst>
              <a:ext uri="{FF2B5EF4-FFF2-40B4-BE49-F238E27FC236}">
                <a16:creationId xmlns:a16="http://schemas.microsoft.com/office/drawing/2014/main" xmlns="" id="{05192A24-D5EF-468A-B03E-64C0B25437F2}"/>
              </a:ext>
            </a:extLst>
          </p:cNvPr>
          <p:cNvSpPr txBox="1"/>
          <p:nvPr/>
        </p:nvSpPr>
        <p:spPr>
          <a:xfrm>
            <a:off x="487861" y="4300644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-45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=135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xmlns="" id="{DFDEDC46-473F-4118-9227-B8C3A52B5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33694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98707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42193</TotalTime>
  <Words>1331</Words>
  <Application>Microsoft Office PowerPoint</Application>
  <PresentationFormat>화면 슬라이드 쇼(4:3)</PresentationFormat>
  <Paragraphs>398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7383</cp:revision>
  <dcterms:created xsi:type="dcterms:W3CDTF">2008-07-15T12:19:11Z</dcterms:created>
  <dcterms:modified xsi:type="dcterms:W3CDTF">2022-01-23T05:51:06Z</dcterms:modified>
</cp:coreProperties>
</file>