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</p:sldMasterIdLst>
  <p:notesMasterIdLst>
    <p:notesMasterId r:id="rId32"/>
  </p:notesMasterIdLst>
  <p:handoutMasterIdLst>
    <p:handoutMasterId r:id="rId33"/>
  </p:handoutMasterIdLst>
  <p:sldIdLst>
    <p:sldId id="782" r:id="rId3"/>
    <p:sldId id="783" r:id="rId4"/>
    <p:sldId id="1185" r:id="rId5"/>
    <p:sldId id="1223" r:id="rId6"/>
    <p:sldId id="1236" r:id="rId7"/>
    <p:sldId id="1247" r:id="rId8"/>
    <p:sldId id="1248" r:id="rId9"/>
    <p:sldId id="1231" r:id="rId10"/>
    <p:sldId id="1250" r:id="rId11"/>
    <p:sldId id="1239" r:id="rId12"/>
    <p:sldId id="1241" r:id="rId13"/>
    <p:sldId id="1240" r:id="rId14"/>
    <p:sldId id="1242" r:id="rId15"/>
    <p:sldId id="1243" r:id="rId16"/>
    <p:sldId id="1244" r:id="rId17"/>
    <p:sldId id="1245" r:id="rId18"/>
    <p:sldId id="1233" r:id="rId19"/>
    <p:sldId id="1252" r:id="rId20"/>
    <p:sldId id="1146" r:id="rId21"/>
    <p:sldId id="1149" r:id="rId22"/>
    <p:sldId id="1150" r:id="rId23"/>
    <p:sldId id="1208" r:id="rId24"/>
    <p:sldId id="1181" r:id="rId25"/>
    <p:sldId id="1168" r:id="rId26"/>
    <p:sldId id="1254" r:id="rId27"/>
    <p:sldId id="1253" r:id="rId28"/>
    <p:sldId id="1246" r:id="rId29"/>
    <p:sldId id="1230" r:id="rId30"/>
    <p:sldId id="1251" r:id="rId31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00A0FF"/>
    <a:srgbClr val="FCD5B5"/>
    <a:srgbClr val="FFC0CB"/>
    <a:srgbClr val="B0E8EE"/>
    <a:srgbClr val="D4F3F6"/>
    <a:srgbClr val="0093DF"/>
    <a:srgbClr val="FF5E00"/>
    <a:srgbClr val="D6F6FA"/>
    <a:srgbClr val="ED0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507" autoAdjust="0"/>
  </p:normalViewPr>
  <p:slideViewPr>
    <p:cSldViewPr>
      <p:cViewPr varScale="1">
        <p:scale>
          <a:sx n="83" d="100"/>
          <a:sy n="83" d="100"/>
        </p:scale>
        <p:origin x="1704" y="5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9844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9769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4378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4378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774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725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172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9202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17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03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26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4317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059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1535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279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2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7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2124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7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3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5.png"/><Relationship Id="rId3" Type="http://schemas.openxmlformats.org/officeDocument/2006/relationships/image" Target="../media/image26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5" Type="http://schemas.openxmlformats.org/officeDocument/2006/relationships/image" Target="../media/image28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25.png"/><Relationship Id="rId1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0.png"/><Relationship Id="rId7" Type="http://schemas.openxmlformats.org/officeDocument/2006/relationships/image" Target="../media/image2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5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5.png"/><Relationship Id="rId9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hyperlink" Target="http://cdata.tsherpa.co.kr/tsherpa/MultiMedia/Flash/2020/curri/index.html?flashxmlnum=soboro2&amp;classa=A8-C1-32-MM-MM-04-02-09-0-0-0-0&amp;classno=MM_32_04/suh_0302_01_0009/suh_0302_01_0009_203_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hyperlink" Target="http://cdata.tsherpa.co.kr/tsherpa/MultiMedia/Flash/2020/curri/index.html?flashxmlnum=soboro2&amp;classa=A8-C1-32-MM-MM-04-02-09-0-0-0-0&amp;classno=MM_32_04/suh_0302_01_0009/suh_0302_01_0009_203_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data.tsherpa.co.kr/tsherpa/MultiMedia/Flash/2020/curri/index.html?flashxmlnum=soboro2&amp;classa=A8-C1-32-MM-MM-04-02-09-0-0-0-0&amp;classno=MM_32_04/suh_0302_01_0009/suh_0302_01_0009_203_1.html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data.tsherpa.co.kr/tsherpa/MultiMedia/Flash/2020/curri/index.html?flashxmlnum=soboro2&amp;classa=A8-C1-32-MM-MM-04-02-09-0-0-0-0&amp;classno=MM_32_04/suh_0302_01_0009/suh_0302_01_0009_203_1.html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90280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3966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0481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과목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학년학기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단원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차시명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07 </a:t>
                      </a:r>
                      <a:r>
                        <a:rPr kumimoji="0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최소공배수를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구하는 방법을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suh_0501_02_0007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808819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C3DA43F-3F8F-4761-B22C-0453D91DA3D5}"/>
              </a:ext>
            </a:extLst>
          </p:cNvPr>
          <p:cNvSpPr txBox="1"/>
          <p:nvPr/>
        </p:nvSpPr>
        <p:spPr>
          <a:xfrm>
            <a:off x="293827" y="2122021"/>
            <a:ext cx="6474417" cy="12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ACE79B-C1EE-4654-B899-49D9E87B440D}"/>
              </a:ext>
            </a:extLst>
          </p:cNvPr>
          <p:cNvSpPr txBox="1"/>
          <p:nvPr/>
        </p:nvSpPr>
        <p:spPr>
          <a:xfrm>
            <a:off x="683568" y="2167137"/>
            <a:ext cx="6176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3×4×5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3×4=12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4×5=20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공배수입니다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최소공배수가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되기 위해서는 두 수에 공통으로 들어 있는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한 번만 곱하고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공통이 아닌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모두 곱해야 하므로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3×4×5=60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47BF2A2B-BE18-47CC-A843-9AEB79EA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44" y="2122021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3D8C5B2-3B51-4F6D-97A0-B7C2B04D81E7}"/>
              </a:ext>
            </a:extLst>
          </p:cNvPr>
          <p:cNvSpPr/>
          <p:nvPr/>
        </p:nvSpPr>
        <p:spPr>
          <a:xfrm>
            <a:off x="5725803" y="5127667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9872" y="1700615"/>
            <a:ext cx="67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4×3×5=60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최소공배수인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이유를 이야기해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7" name="Group 59">
            <a:extLst>
              <a:ext uri="{FF2B5EF4-FFF2-40B4-BE49-F238E27FC236}">
                <a16:creationId xmlns:a16="http://schemas.microsoft.com/office/drawing/2014/main" id="{0B7833F0-01D0-4C91-BF58-4BB85EC10E27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BA5ECF-6C20-46C2-92CF-6ED07D71987F}"/>
              </a:ext>
            </a:extLst>
          </p:cNvPr>
          <p:cNvSpPr/>
          <p:nvPr/>
        </p:nvSpPr>
        <p:spPr>
          <a:xfrm>
            <a:off x="65312" y="692696"/>
            <a:ext cx="6918956" cy="9341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id="{2DEAF15D-FB33-4AFB-AD6A-841928D97685}"/>
              </a:ext>
            </a:extLst>
          </p:cNvPr>
          <p:cNvSpPr txBox="1"/>
          <p:nvPr/>
        </p:nvSpPr>
        <p:spPr>
          <a:xfrm>
            <a:off x="329872" y="769582"/>
            <a:ext cx="66674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각각 두 수의 곱으로 나타낸 곱셈식을 이용하여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구하는 방법을 알아봅시다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2E22AF51-FEEC-4ED6-B97C-403BA957C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3" y="81994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B5ECC0-61AB-48CC-94EF-BD98348B32A4}"/>
              </a:ext>
            </a:extLst>
          </p:cNvPr>
          <p:cNvSpPr/>
          <p:nvPr/>
        </p:nvSpPr>
        <p:spPr>
          <a:xfrm>
            <a:off x="4386249" y="137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2468CC-D72C-4340-B8F6-58853C7AA0F7}"/>
              </a:ext>
            </a:extLst>
          </p:cNvPr>
          <p:cNvSpPr/>
          <p:nvPr/>
        </p:nvSpPr>
        <p:spPr>
          <a:xfrm>
            <a:off x="3735689" y="137122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555284-87D2-496F-9853-78E6F9C2CD6F}"/>
              </a:ext>
            </a:extLst>
          </p:cNvPr>
          <p:cNvSpPr/>
          <p:nvPr/>
        </p:nvSpPr>
        <p:spPr>
          <a:xfrm>
            <a:off x="5039387" y="137274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1E55F5-ECD7-476F-A7EE-7076147C49CF}"/>
              </a:ext>
            </a:extLst>
          </p:cNvPr>
          <p:cNvSpPr/>
          <p:nvPr/>
        </p:nvSpPr>
        <p:spPr>
          <a:xfrm>
            <a:off x="5696581" y="137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D290D0-A144-4BB2-B7E1-1C3E2125E537}"/>
              </a:ext>
            </a:extLst>
          </p:cNvPr>
          <p:cNvSpPr/>
          <p:nvPr/>
        </p:nvSpPr>
        <p:spPr>
          <a:xfrm>
            <a:off x="6349719" y="137122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D99F9212-32D7-40DC-9BE1-3F1EC60FD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C9204446-3CB6-43D3-ABAA-C07738BE3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E389D5E0-F3FB-4EA6-8CEA-A16164BC7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id="{F39DC31B-3BC0-4F3A-9022-2840DBEDD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72" y="2202067"/>
            <a:ext cx="369688" cy="2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93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E0671C-D7A4-4515-B2F4-CE1EDFC95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2444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756615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정답확인 버튼 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토글됨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" name="Picture 2">
            <a:extLst>
              <a:ext uri="{FF2B5EF4-FFF2-40B4-BE49-F238E27FC236}">
                <a16:creationId xmlns:a16="http://schemas.microsoft.com/office/drawing/2014/main" id="{AC8574DD-7D6F-4BEB-8428-4AA05D2FE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3F9720C-610A-4CFD-AF80-5F62C8002B2B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361AC9-8D1D-4B54-B5B1-92F8BFE25911}"/>
              </a:ext>
            </a:extLst>
          </p:cNvPr>
          <p:cNvSpPr/>
          <p:nvPr/>
        </p:nvSpPr>
        <p:spPr>
          <a:xfrm>
            <a:off x="187412" y="203480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3C7658-F204-4B09-A955-47EF93F1C875}"/>
              </a:ext>
            </a:extLst>
          </p:cNvPr>
          <p:cNvSpPr/>
          <p:nvPr/>
        </p:nvSpPr>
        <p:spPr>
          <a:xfrm>
            <a:off x="5988648" y="4726671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DA0D006-053D-4888-AAA3-2FC4599706D9}"/>
              </a:ext>
            </a:extLst>
          </p:cNvPr>
          <p:cNvSpPr/>
          <p:nvPr/>
        </p:nvSpPr>
        <p:spPr>
          <a:xfrm>
            <a:off x="5877446" y="46171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8693113F-05E7-4BC3-9BA6-4714928A6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1" y="229878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AEDDECAF-E53F-40FC-AC76-4EA6A5D11B9B}"/>
              </a:ext>
            </a:extLst>
          </p:cNvPr>
          <p:cNvSpPr/>
          <p:nvPr/>
        </p:nvSpPr>
        <p:spPr>
          <a:xfrm>
            <a:off x="98929" y="190314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1384BEDE-98FE-4270-97A0-7DEACF9FD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9FED904A-6723-48C2-BC0F-1C1FD5E28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id="{839F8D50-CD31-4694-920B-1C4B15CC8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3FE63518-BA2F-4E86-A8F7-1A8950C6C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54184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548EC0C-F204-4797-9B6F-9E0E2C35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9505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983413"/>
              </p:ext>
            </p:extLst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정답확인 버튼 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토글됨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361AC9-8D1D-4B54-B5B1-92F8BFE25911}"/>
              </a:ext>
            </a:extLst>
          </p:cNvPr>
          <p:cNvSpPr/>
          <p:nvPr/>
        </p:nvSpPr>
        <p:spPr>
          <a:xfrm>
            <a:off x="187412" y="203480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3C7658-F204-4B09-A955-47EF93F1C875}"/>
              </a:ext>
            </a:extLst>
          </p:cNvPr>
          <p:cNvSpPr/>
          <p:nvPr/>
        </p:nvSpPr>
        <p:spPr>
          <a:xfrm>
            <a:off x="5988648" y="4726671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DA0D006-053D-4888-AAA3-2FC4599706D9}"/>
              </a:ext>
            </a:extLst>
          </p:cNvPr>
          <p:cNvSpPr/>
          <p:nvPr/>
        </p:nvSpPr>
        <p:spPr>
          <a:xfrm>
            <a:off x="5877446" y="46171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8693113F-05E7-4BC3-9BA6-4714928A6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1" y="229878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AEDDECAF-E53F-40FC-AC76-4EA6A5D11B9B}"/>
              </a:ext>
            </a:extLst>
          </p:cNvPr>
          <p:cNvSpPr/>
          <p:nvPr/>
        </p:nvSpPr>
        <p:spPr>
          <a:xfrm>
            <a:off x="98929" y="190314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:a16="http://schemas.microsoft.com/office/drawing/2014/main" id="{93968E92-4446-4EB4-A84B-333C1E41E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id="{66A932BD-83A9-4CE0-AA67-AF0AA386E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8" name="직사각형 21">
            <a:extLst>
              <a:ext uri="{FF2B5EF4-FFF2-40B4-BE49-F238E27FC236}">
                <a16:creationId xmlns:a16="http://schemas.microsoft.com/office/drawing/2014/main" id="{E8AB60BE-F364-4DFA-B776-A3866F941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id="{2777AA30-1500-40B4-A86E-DA0D09968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C8574DD-7D6F-4BEB-8428-4AA05D2FE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00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 도형 81">
            <a:extLst>
              <a:ext uri="{FF2B5EF4-FFF2-40B4-BE49-F238E27FC236}">
                <a16:creationId xmlns:a16="http://schemas.microsoft.com/office/drawing/2014/main" id="{66105FD9-9F7B-440E-B0D3-F07B0FF518F1}"/>
              </a:ext>
            </a:extLst>
          </p:cNvPr>
          <p:cNvSpPr/>
          <p:nvPr/>
        </p:nvSpPr>
        <p:spPr bwMode="auto">
          <a:xfrm>
            <a:off x="3551004" y="3743299"/>
            <a:ext cx="1039871" cy="914525"/>
          </a:xfrm>
          <a:prstGeom prst="corner">
            <a:avLst>
              <a:gd name="adj1" fmla="val 26069"/>
              <a:gd name="adj2" fmla="val 29746"/>
            </a:avLst>
          </a:prstGeom>
          <a:solidFill>
            <a:srgbClr val="FFC0C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6BDA3E-AC9F-4F9D-8304-E5E85A0A8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160" y="3712890"/>
            <a:ext cx="799874" cy="703186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41A3FA-2AD4-4C10-88D7-A4BA39865FA6}"/>
              </a:ext>
            </a:extLst>
          </p:cNvPr>
          <p:cNvSpPr/>
          <p:nvPr/>
        </p:nvSpPr>
        <p:spPr bwMode="auto">
          <a:xfrm>
            <a:off x="1583668" y="3094825"/>
            <a:ext cx="468052" cy="227595"/>
          </a:xfrm>
          <a:prstGeom prst="rect">
            <a:avLst/>
          </a:prstGeom>
          <a:solidFill>
            <a:srgbClr val="B0E8EE"/>
          </a:solidFill>
          <a:ln w="9525" cap="flat" cmpd="sng" algn="ctr">
            <a:solidFill>
              <a:srgbClr val="B0E8E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17E1545-2214-4AA3-B454-1D615C1D654E}"/>
              </a:ext>
            </a:extLst>
          </p:cNvPr>
          <p:cNvSpPr/>
          <p:nvPr/>
        </p:nvSpPr>
        <p:spPr bwMode="auto">
          <a:xfrm>
            <a:off x="2655017" y="2584399"/>
            <a:ext cx="468052" cy="227595"/>
          </a:xfrm>
          <a:prstGeom prst="rect">
            <a:avLst/>
          </a:prstGeom>
          <a:solidFill>
            <a:srgbClr val="B0E8EE"/>
          </a:solidFill>
          <a:ln w="9525" cap="flat" cmpd="sng" algn="ctr">
            <a:solidFill>
              <a:srgbClr val="B0E8E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05D984C-3C46-49A9-B175-137DAFB409E5}"/>
              </a:ext>
            </a:extLst>
          </p:cNvPr>
          <p:cNvSpPr/>
          <p:nvPr/>
        </p:nvSpPr>
        <p:spPr bwMode="auto">
          <a:xfrm>
            <a:off x="1478831" y="2584399"/>
            <a:ext cx="468052" cy="227595"/>
          </a:xfrm>
          <a:prstGeom prst="rect">
            <a:avLst/>
          </a:prstGeom>
          <a:solidFill>
            <a:srgbClr val="B0E8EE"/>
          </a:solidFill>
          <a:ln w="9525" cap="flat" cmpd="sng" algn="ctr">
            <a:solidFill>
              <a:srgbClr val="B0E8E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D6819B6-5E40-42AF-9F80-41A8EE885102}"/>
              </a:ext>
            </a:extLst>
          </p:cNvPr>
          <p:cNvSpPr/>
          <p:nvPr/>
        </p:nvSpPr>
        <p:spPr>
          <a:xfrm>
            <a:off x="417651" y="2400996"/>
            <a:ext cx="6330401" cy="1035129"/>
          </a:xfrm>
          <a:prstGeom prst="roundRect">
            <a:avLst/>
          </a:prstGeom>
          <a:noFill/>
          <a:ln>
            <a:solidFill>
              <a:srgbClr val="D6F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5"/>
            <a:ext cx="6918956" cy="932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화면에 안 들어갈 경우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버튼으로 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개로 나눔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번째 페이지에 방법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두 번째 페이지에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세 번째 페이지에 다음 슬라이드 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50968" y="769582"/>
            <a:ext cx="66674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각각 여러 수의 곱으로 나타낸 곱셈식을 이용하여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구하는 방법을 알아봅시다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0" y="81994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29022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35C3182-EC96-4EC4-B469-C915F287EF42}"/>
              </a:ext>
            </a:extLst>
          </p:cNvPr>
          <p:cNvGrpSpPr/>
          <p:nvPr/>
        </p:nvGrpSpPr>
        <p:grpSpPr>
          <a:xfrm>
            <a:off x="279775" y="1620818"/>
            <a:ext cx="6621453" cy="646331"/>
            <a:chOff x="356589" y="1576610"/>
            <a:chExt cx="6621453" cy="646331"/>
          </a:xfrm>
        </p:grpSpPr>
        <p:sp>
          <p:nvSpPr>
            <p:cNvPr id="86" name="TextBox 85"/>
            <p:cNvSpPr txBox="1"/>
            <p:nvPr/>
          </p:nvSpPr>
          <p:spPr>
            <a:xfrm>
              <a:off x="356589" y="1576610"/>
              <a:ext cx="6621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의 </a:t>
              </a:r>
              <a:r>
                <a:rPr lang="ko-KR" altLang="en-US" sz="1800" dirty="0" err="1">
                  <a:latin typeface="맑은 고딕" pitchFamily="50" charset="-127"/>
                  <a:ea typeface="맑은 고딕" pitchFamily="50" charset="-127"/>
                </a:rPr>
                <a:t>최소공배수를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 어떻게 구했는지       과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를 비교하여 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비교해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보세요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688982-2E39-46DC-B46C-89912FF1A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82"/>
            <a:stretch/>
          </p:blipFill>
          <p:spPr>
            <a:xfrm>
              <a:off x="4764800" y="1610978"/>
              <a:ext cx="556789" cy="264948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4EC9B11-B4B5-4A0C-973E-D58D39067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725" r="6297" b="4473"/>
            <a:stretch/>
          </p:blipFill>
          <p:spPr>
            <a:xfrm>
              <a:off x="5619820" y="1617951"/>
              <a:ext cx="508503" cy="262094"/>
            </a:xfrm>
            <a:prstGeom prst="rect">
              <a:avLst/>
            </a:prstGeom>
          </p:spPr>
        </p:pic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F9F5C272-6A04-4273-8B00-0D97F9AFB5B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82"/>
          <a:stretch/>
        </p:blipFill>
        <p:spPr>
          <a:xfrm>
            <a:off x="486339" y="2267745"/>
            <a:ext cx="556789" cy="264948"/>
          </a:xfrm>
          <a:prstGeom prst="rect">
            <a:avLst/>
          </a:prstGeom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7BE45F34-19B5-456A-9DF7-27DB3C9C65AD}"/>
              </a:ext>
            </a:extLst>
          </p:cNvPr>
          <p:cNvSpPr txBox="1"/>
          <p:nvPr/>
        </p:nvSpPr>
        <p:spPr>
          <a:xfrm>
            <a:off x="552955" y="2489305"/>
            <a:ext cx="42781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×2×5  50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2×5×</a:t>
            </a:r>
            <a:r>
              <a:rPr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94C9FE93-D3EA-4BFF-8712-E91411E69094}"/>
              </a:ext>
            </a:extLst>
          </p:cNvPr>
          <p:cNvSpPr txBox="1"/>
          <p:nvPr/>
        </p:nvSpPr>
        <p:spPr>
          <a:xfrm>
            <a:off x="1188124" y="3000905"/>
            <a:ext cx="512251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×2×5×</a:t>
            </a:r>
            <a:r>
              <a:rPr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150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30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2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최소공배수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DAA2BC9-3332-4D7E-8D9D-75E5BE5D7B6B}"/>
              </a:ext>
            </a:extLst>
          </p:cNvPr>
          <p:cNvSpPr/>
          <p:nvPr/>
        </p:nvSpPr>
        <p:spPr>
          <a:xfrm>
            <a:off x="403600" y="3608803"/>
            <a:ext cx="6344452" cy="1503544"/>
          </a:xfrm>
          <a:prstGeom prst="roundRect">
            <a:avLst/>
          </a:prstGeom>
          <a:noFill/>
          <a:ln>
            <a:solidFill>
              <a:srgbClr val="D6F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A420C5FA-C2EA-4242-AA82-7500C545919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725" r="6297" b="4473"/>
          <a:stretch/>
        </p:blipFill>
        <p:spPr>
          <a:xfrm>
            <a:off x="503551" y="3479241"/>
            <a:ext cx="556789" cy="286982"/>
          </a:xfrm>
          <a:prstGeom prst="rect">
            <a:avLst/>
          </a:prstGeom>
        </p:spPr>
      </p:pic>
      <p:pic>
        <p:nvPicPr>
          <p:cNvPr id="62" name="Picture 31">
            <a:extLst>
              <a:ext uri="{FF2B5EF4-FFF2-40B4-BE49-F238E27FC236}">
                <a16:creationId xmlns:a16="http://schemas.microsoft.com/office/drawing/2014/main" id="{66C92BA1-FBBE-499F-AAEB-6F1AB740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448" y="3779831"/>
            <a:ext cx="223344" cy="21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41D9C4-FB7D-4B59-920E-2C87BB40890E}"/>
              </a:ext>
            </a:extLst>
          </p:cNvPr>
          <p:cNvSpPr/>
          <p:nvPr/>
        </p:nvSpPr>
        <p:spPr bwMode="auto">
          <a:xfrm>
            <a:off x="3094075" y="4076424"/>
            <a:ext cx="331066" cy="2625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9" name="Picture 31">
            <a:extLst>
              <a:ext uri="{FF2B5EF4-FFF2-40B4-BE49-F238E27FC236}">
                <a16:creationId xmlns:a16="http://schemas.microsoft.com/office/drawing/2014/main" id="{640F6430-0894-45F4-B52A-C898031CE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315" y="3061721"/>
            <a:ext cx="272021" cy="26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1">
            <a:extLst>
              <a:ext uri="{FF2B5EF4-FFF2-40B4-BE49-F238E27FC236}">
                <a16:creationId xmlns:a16="http://schemas.microsoft.com/office/drawing/2014/main" id="{BD66196A-0AF2-45DF-AD8F-70C17D294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448" y="4140451"/>
            <a:ext cx="223344" cy="21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3D8C5B2-3B51-4F6D-97A0-B7C2B04D81E7}"/>
              </a:ext>
            </a:extLst>
          </p:cNvPr>
          <p:cNvSpPr/>
          <p:nvPr/>
        </p:nvSpPr>
        <p:spPr>
          <a:xfrm>
            <a:off x="2608690" y="5415095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4A0AF5B1-6CC8-4B54-BCF9-91333217A8FB}"/>
              </a:ext>
            </a:extLst>
          </p:cNvPr>
          <p:cNvSpPr/>
          <p:nvPr/>
        </p:nvSpPr>
        <p:spPr>
          <a:xfrm>
            <a:off x="5703918" y="5120294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59">
            <a:extLst>
              <a:ext uri="{FF2B5EF4-FFF2-40B4-BE49-F238E27FC236}">
                <a16:creationId xmlns:a16="http://schemas.microsoft.com/office/drawing/2014/main" id="{1E69F913-840B-44CD-A7ED-55CEE31C4347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:a16="http://schemas.microsoft.com/office/drawing/2014/main" id="{77E1EB59-6DD7-4A6B-8672-0022C4389FC7}"/>
              </a:ext>
            </a:extLst>
          </p:cNvPr>
          <p:cNvSpPr/>
          <p:nvPr/>
        </p:nvSpPr>
        <p:spPr>
          <a:xfrm>
            <a:off x="4395284" y="136997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1F5996A-0197-4CAC-9AAD-338404743D2E}"/>
              </a:ext>
            </a:extLst>
          </p:cNvPr>
          <p:cNvSpPr/>
          <p:nvPr/>
        </p:nvSpPr>
        <p:spPr>
          <a:xfrm>
            <a:off x="3744724" y="1369980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6591000-E59B-4F73-99A1-74D22DB359E9}"/>
              </a:ext>
            </a:extLst>
          </p:cNvPr>
          <p:cNvSpPr/>
          <p:nvPr/>
        </p:nvSpPr>
        <p:spPr>
          <a:xfrm>
            <a:off x="5048422" y="137150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98997CA-ACDB-465F-A050-97055B9FD51E}"/>
              </a:ext>
            </a:extLst>
          </p:cNvPr>
          <p:cNvSpPr/>
          <p:nvPr/>
        </p:nvSpPr>
        <p:spPr>
          <a:xfrm>
            <a:off x="5698982" y="137150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11439ED-1F45-4A03-91E0-762B36854EBC}"/>
              </a:ext>
            </a:extLst>
          </p:cNvPr>
          <p:cNvSpPr/>
          <p:nvPr/>
        </p:nvSpPr>
        <p:spPr>
          <a:xfrm>
            <a:off x="6349542" y="137150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7">
            <a:extLst>
              <a:ext uri="{FF2B5EF4-FFF2-40B4-BE49-F238E27FC236}">
                <a16:creationId xmlns:a16="http://schemas.microsoft.com/office/drawing/2014/main" id="{10017DE9-0B41-4F68-AADC-727675249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id="{33802B93-0608-45C6-B628-FE8FF813C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id="{5C493E73-8522-47C5-8381-594173534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id="{9C289B8B-EDD7-449F-86A3-1E6855951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31D4134-E466-4591-A4A4-8492E3A109F2}"/>
              </a:ext>
            </a:extLst>
          </p:cNvPr>
          <p:cNvGrpSpPr/>
          <p:nvPr/>
        </p:nvGrpSpPr>
        <p:grpSpPr>
          <a:xfrm flipV="1">
            <a:off x="2772766" y="5589671"/>
            <a:ext cx="1117171" cy="179599"/>
            <a:chOff x="319554" y="1245924"/>
            <a:chExt cx="2636592" cy="423864"/>
          </a:xfrm>
        </p:grpSpPr>
        <p:pic>
          <p:nvPicPr>
            <p:cNvPr id="57" name="Picture 11">
              <a:extLst>
                <a:ext uri="{FF2B5EF4-FFF2-40B4-BE49-F238E27FC236}">
                  <a16:creationId xmlns:a16="http://schemas.microsoft.com/office/drawing/2014/main" id="{75F793C7-707D-4998-B57B-867C166186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>
              <a:extLst>
                <a:ext uri="{FF2B5EF4-FFF2-40B4-BE49-F238E27FC236}">
                  <a16:creationId xmlns:a16="http://schemas.microsoft.com/office/drawing/2014/main" id="{9C229541-6EE6-464E-B431-5C3687471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:a16="http://schemas.microsoft.com/office/drawing/2014/main" id="{58425429-C493-4E67-AC40-E0D82A57F1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4">
              <a:extLst>
                <a:ext uri="{FF2B5EF4-FFF2-40B4-BE49-F238E27FC236}">
                  <a16:creationId xmlns:a16="http://schemas.microsoft.com/office/drawing/2014/main" id="{227E81DA-141C-42AA-A5AF-85446C89E9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542CC81-6E21-4295-9AAD-07EAF53A934A}"/>
              </a:ext>
            </a:extLst>
          </p:cNvPr>
          <p:cNvSpPr/>
          <p:nvPr/>
        </p:nvSpPr>
        <p:spPr bwMode="auto">
          <a:xfrm>
            <a:off x="1267638" y="4802035"/>
            <a:ext cx="468052" cy="227595"/>
          </a:xfrm>
          <a:prstGeom prst="rect">
            <a:avLst/>
          </a:prstGeom>
          <a:solidFill>
            <a:srgbClr val="B0E8EE"/>
          </a:solidFill>
          <a:ln w="9525" cap="flat" cmpd="sng" algn="ctr">
            <a:solidFill>
              <a:srgbClr val="B0E8E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75529D39-DB7C-4D6D-8B52-94075A163780}"/>
              </a:ext>
            </a:extLst>
          </p:cNvPr>
          <p:cNvSpPr txBox="1"/>
          <p:nvPr/>
        </p:nvSpPr>
        <p:spPr>
          <a:xfrm>
            <a:off x="1188124" y="4708115"/>
            <a:ext cx="512251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2×5×</a:t>
            </a:r>
            <a:r>
              <a:rPr lang="en-US" altLang="ko-KR" sz="200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150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30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2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최소공배수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31">
            <a:extLst>
              <a:ext uri="{FF2B5EF4-FFF2-40B4-BE49-F238E27FC236}">
                <a16:creationId xmlns:a16="http://schemas.microsoft.com/office/drawing/2014/main" id="{10A68FD9-E3E3-4824-9A6D-1DE926817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315" y="4768931"/>
            <a:ext cx="272021" cy="26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0DB1E37A-AD74-4919-98BB-9F33C87F27E0}"/>
              </a:ext>
            </a:extLst>
          </p:cNvPr>
          <p:cNvSpPr/>
          <p:nvPr/>
        </p:nvSpPr>
        <p:spPr bwMode="auto">
          <a:xfrm>
            <a:off x="3590501" y="3776402"/>
            <a:ext cx="180020" cy="227595"/>
          </a:xfrm>
          <a:prstGeom prst="rect">
            <a:avLst/>
          </a:prstGeom>
          <a:solidFill>
            <a:srgbClr val="B0E8EE"/>
          </a:solidFill>
          <a:ln w="9525" cap="flat" cmpd="sng" algn="ctr">
            <a:solidFill>
              <a:srgbClr val="B0E8E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059C91C-CAD9-4ADD-916A-567E02D90CAF}"/>
              </a:ext>
            </a:extLst>
          </p:cNvPr>
          <p:cNvSpPr/>
          <p:nvPr/>
        </p:nvSpPr>
        <p:spPr>
          <a:xfrm>
            <a:off x="3913132" y="4339002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2000" dirty="0">
              <a:solidFill>
                <a:srgbClr val="00A0FF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7B4F5D6-8031-406D-9C00-0E06ABCDE3F4}"/>
              </a:ext>
            </a:extLst>
          </p:cNvPr>
          <p:cNvSpPr/>
          <p:nvPr/>
        </p:nvSpPr>
        <p:spPr>
          <a:xfrm>
            <a:off x="4264980" y="4339002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D38C884-7C28-4CAC-9F82-B32805BA4ED0}"/>
              </a:ext>
            </a:extLst>
          </p:cNvPr>
          <p:cNvSpPr/>
          <p:nvPr/>
        </p:nvSpPr>
        <p:spPr bwMode="auto">
          <a:xfrm>
            <a:off x="3590501" y="4152135"/>
            <a:ext cx="180020" cy="227595"/>
          </a:xfrm>
          <a:prstGeom prst="rect">
            <a:avLst/>
          </a:prstGeom>
          <a:solidFill>
            <a:srgbClr val="B0E8EE"/>
          </a:solidFill>
          <a:ln w="9525" cap="flat" cmpd="sng" algn="ctr">
            <a:solidFill>
              <a:srgbClr val="B0E8E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C58B67AE-5A5E-48F5-9A6D-164F79499BC9}"/>
              </a:ext>
            </a:extLst>
          </p:cNvPr>
          <p:cNvSpPr txBox="1"/>
          <p:nvPr/>
        </p:nvSpPr>
        <p:spPr>
          <a:xfrm>
            <a:off x="1078954" y="3695027"/>
            <a:ext cx="30594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공약수    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38A5DA12-7044-4326-8CC3-A1FE1098059D}"/>
              </a:ext>
            </a:extLst>
          </p:cNvPr>
          <p:cNvSpPr txBox="1"/>
          <p:nvPr/>
        </p:nvSpPr>
        <p:spPr>
          <a:xfrm>
            <a:off x="1078953" y="4057861"/>
            <a:ext cx="27874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공약수    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64851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4A0AF5B1-6CC8-4B54-BCF9-91333217A8FB}"/>
              </a:ext>
            </a:extLst>
          </p:cNvPr>
          <p:cNvSpPr/>
          <p:nvPr/>
        </p:nvSpPr>
        <p:spPr>
          <a:xfrm>
            <a:off x="5685657" y="5105705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59">
            <a:extLst>
              <a:ext uri="{FF2B5EF4-FFF2-40B4-BE49-F238E27FC236}">
                <a16:creationId xmlns:a16="http://schemas.microsoft.com/office/drawing/2014/main" id="{1E69F913-840B-44CD-A7ED-55CEE31C4347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id="{E2053DF1-AFC1-4CE9-A2CE-5E0DBC002355}"/>
              </a:ext>
            </a:extLst>
          </p:cNvPr>
          <p:cNvGrpSpPr/>
          <p:nvPr/>
        </p:nvGrpSpPr>
        <p:grpSpPr>
          <a:xfrm flipV="1">
            <a:off x="2772766" y="5589671"/>
            <a:ext cx="1117171" cy="183634"/>
            <a:chOff x="290979" y="2009759"/>
            <a:chExt cx="2665167" cy="433388"/>
          </a:xfrm>
        </p:grpSpPr>
        <p:pic>
          <p:nvPicPr>
            <p:cNvPr id="39" name="Picture 15">
              <a:extLst>
                <a:ext uri="{FF2B5EF4-FFF2-40B4-BE49-F238E27FC236}">
                  <a16:creationId xmlns:a16="http://schemas.microsoft.com/office/drawing/2014/main" id="{963BB567-60F1-4DC6-AFCF-F7EB5F990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>
              <a:extLst>
                <a:ext uri="{FF2B5EF4-FFF2-40B4-BE49-F238E27FC236}">
                  <a16:creationId xmlns:a16="http://schemas.microsoft.com/office/drawing/2014/main" id="{60061121-2886-42A6-8B9C-583E3243C6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>
              <a:extLst>
                <a:ext uri="{FF2B5EF4-FFF2-40B4-BE49-F238E27FC236}">
                  <a16:creationId xmlns:a16="http://schemas.microsoft.com/office/drawing/2014/main" id="{75DBEF28-9A18-41A5-9E3D-D287EA3C33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6">
              <a:extLst>
                <a:ext uri="{FF2B5EF4-FFF2-40B4-BE49-F238E27FC236}">
                  <a16:creationId xmlns:a16="http://schemas.microsoft.com/office/drawing/2014/main" id="{087B82A6-9AF0-4B93-95D9-1EB4B7765F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6A26D24-DEA5-4F21-8A14-8B1279716609}"/>
              </a:ext>
            </a:extLst>
          </p:cNvPr>
          <p:cNvSpPr/>
          <p:nvPr/>
        </p:nvSpPr>
        <p:spPr>
          <a:xfrm>
            <a:off x="65312" y="692695"/>
            <a:ext cx="6918956" cy="932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id="{02B2DD1E-891F-485A-8CB9-52F90804ECEA}"/>
              </a:ext>
            </a:extLst>
          </p:cNvPr>
          <p:cNvSpPr txBox="1"/>
          <p:nvPr/>
        </p:nvSpPr>
        <p:spPr>
          <a:xfrm>
            <a:off x="350968" y="769582"/>
            <a:ext cx="66674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각각 여러 수의 곱으로 나타낸 곱셈식을 이용하여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구하는 방법을 알아봅시다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68F5862A-2C45-45DD-8068-F3086A44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0" y="81994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ABC7C034-2594-45E9-94ED-EFDC3F6A4542}"/>
              </a:ext>
            </a:extLst>
          </p:cNvPr>
          <p:cNvSpPr/>
          <p:nvPr/>
        </p:nvSpPr>
        <p:spPr>
          <a:xfrm>
            <a:off x="4395284" y="136997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B80C9C4-9757-400E-81BB-339AFF6F88FE}"/>
              </a:ext>
            </a:extLst>
          </p:cNvPr>
          <p:cNvSpPr/>
          <p:nvPr/>
        </p:nvSpPr>
        <p:spPr>
          <a:xfrm>
            <a:off x="3744724" y="1369980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FCD8A07-460C-42F2-B2A9-174DA1BD952F}"/>
              </a:ext>
            </a:extLst>
          </p:cNvPr>
          <p:cNvSpPr/>
          <p:nvPr/>
        </p:nvSpPr>
        <p:spPr>
          <a:xfrm>
            <a:off x="5048422" y="137150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4DEBC80-735B-4214-BDA8-4EEFFA63546E}"/>
              </a:ext>
            </a:extLst>
          </p:cNvPr>
          <p:cNvSpPr/>
          <p:nvPr/>
        </p:nvSpPr>
        <p:spPr>
          <a:xfrm>
            <a:off x="5698982" y="137150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DA3E4A5-88DC-4000-8E53-3BA5D797E057}"/>
              </a:ext>
            </a:extLst>
          </p:cNvPr>
          <p:cNvSpPr/>
          <p:nvPr/>
        </p:nvSpPr>
        <p:spPr>
          <a:xfrm>
            <a:off x="6349542" y="137150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F87D1D52-775D-49CB-835B-7DEA07053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29022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06A5469C-951A-4E1F-A4F4-2BDD93DDDD35}"/>
              </a:ext>
            </a:extLst>
          </p:cNvPr>
          <p:cNvGrpSpPr/>
          <p:nvPr/>
        </p:nvGrpSpPr>
        <p:grpSpPr>
          <a:xfrm>
            <a:off x="279775" y="1620818"/>
            <a:ext cx="6621453" cy="646331"/>
            <a:chOff x="356589" y="1576610"/>
            <a:chExt cx="6621453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756A73A-0112-4E31-87EC-01CF9BD8518D}"/>
                </a:ext>
              </a:extLst>
            </p:cNvPr>
            <p:cNvSpPr txBox="1"/>
            <p:nvPr/>
          </p:nvSpPr>
          <p:spPr>
            <a:xfrm>
              <a:off x="356589" y="1576610"/>
              <a:ext cx="6621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의 </a:t>
              </a:r>
              <a:r>
                <a:rPr lang="ko-KR" altLang="en-US" sz="1800" dirty="0" err="1">
                  <a:latin typeface="맑은 고딕" pitchFamily="50" charset="-127"/>
                  <a:ea typeface="맑은 고딕" pitchFamily="50" charset="-127"/>
                </a:rPr>
                <a:t>최소공배수를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 어떻게 구했는지       과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를 비교하여 이야기해 보세요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8208AF5-5CFD-4807-B978-531D2C15F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682"/>
            <a:stretch/>
          </p:blipFill>
          <p:spPr>
            <a:xfrm>
              <a:off x="4764800" y="1610978"/>
              <a:ext cx="556789" cy="264948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28CEC9EE-D1C5-4299-AFFC-D5630D2C98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5725" r="6297" b="4473"/>
            <a:stretch/>
          </p:blipFill>
          <p:spPr>
            <a:xfrm>
              <a:off x="5619820" y="1617951"/>
              <a:ext cx="508503" cy="262094"/>
            </a:xfrm>
            <a:prstGeom prst="rect">
              <a:avLst/>
            </a:prstGeom>
          </p:spPr>
        </p:pic>
      </p:grpSp>
      <p:sp>
        <p:nvSpPr>
          <p:cNvPr id="60" name="TextBox 7">
            <a:extLst>
              <a:ext uri="{FF2B5EF4-FFF2-40B4-BE49-F238E27FC236}">
                <a16:creationId xmlns:a16="http://schemas.microsoft.com/office/drawing/2014/main" id="{F240EE0F-56E7-4DCF-9C26-1B2C9FFDC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id="{3001E6DD-266D-46C8-9EC8-9801B5008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id="{2851493F-7E9E-48EA-A93C-61517DAF3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id="{96F852D3-E665-41B0-8420-36C2EAE49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279774" y="2311031"/>
            <a:ext cx="6488469" cy="735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은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수의 곱으로 나타낸 </a:t>
            </a:r>
            <a:r>
              <a:rPr lang="ko-KR" altLang="en-US" sz="20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최소공배수를 구하는 방법입니다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37328" y="2165124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E66DFEF-1DCF-459F-9237-71D01F6C29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682"/>
          <a:stretch/>
        </p:blipFill>
        <p:spPr>
          <a:xfrm>
            <a:off x="324858" y="2404014"/>
            <a:ext cx="556789" cy="264948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 bwMode="auto">
          <a:xfrm>
            <a:off x="278960" y="3142858"/>
            <a:ext cx="6488469" cy="7265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는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공통인 약수를 이용하여 최소공배수를 구하는 방법입니다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36514" y="2996952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3DC61BBE-4594-472E-99E6-F824A90E4F2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725" r="6297" b="4473"/>
          <a:stretch/>
        </p:blipFill>
        <p:spPr>
          <a:xfrm>
            <a:off x="328447" y="3180753"/>
            <a:ext cx="556789" cy="28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39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D53849E4-6CFA-45E8-BFCF-65230BD0446E}"/>
              </a:ext>
            </a:extLst>
          </p:cNvPr>
          <p:cNvSpPr/>
          <p:nvPr/>
        </p:nvSpPr>
        <p:spPr>
          <a:xfrm>
            <a:off x="65312" y="692695"/>
            <a:ext cx="6918956" cy="932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826482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C3DA43F-3F8F-4761-B22C-0453D91DA3D5}"/>
              </a:ext>
            </a:extLst>
          </p:cNvPr>
          <p:cNvSpPr txBox="1"/>
          <p:nvPr/>
        </p:nvSpPr>
        <p:spPr>
          <a:xfrm>
            <a:off x="269781" y="2441787"/>
            <a:ext cx="6474417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ACE79B-C1EE-4654-B899-49D9E87B440D}"/>
              </a:ext>
            </a:extLst>
          </p:cNvPr>
          <p:cNvSpPr txBox="1"/>
          <p:nvPr/>
        </p:nvSpPr>
        <p:spPr>
          <a:xfrm>
            <a:off x="683568" y="2462281"/>
            <a:ext cx="6073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최소공배수가 되기 위해서는 공통인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한 번만 곱하고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공통이 아닌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모두 곱해야 합니다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47BF2A2B-BE18-47CC-A843-9AEB79EA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349" y="2246585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35C3182-EC96-4EC4-B469-C915F287EF42}"/>
              </a:ext>
            </a:extLst>
          </p:cNvPr>
          <p:cNvGrpSpPr/>
          <p:nvPr/>
        </p:nvGrpSpPr>
        <p:grpSpPr>
          <a:xfrm>
            <a:off x="279775" y="1718278"/>
            <a:ext cx="6621453" cy="646331"/>
            <a:chOff x="356589" y="1576610"/>
            <a:chExt cx="6621453" cy="646331"/>
          </a:xfrm>
        </p:grpSpPr>
        <p:sp>
          <p:nvSpPr>
            <p:cNvPr id="86" name="TextBox 85"/>
            <p:cNvSpPr txBox="1"/>
            <p:nvPr/>
          </p:nvSpPr>
          <p:spPr>
            <a:xfrm>
              <a:off x="356589" y="1576610"/>
              <a:ext cx="6621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       에서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3×2×5×5=150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이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의 </a:t>
              </a:r>
              <a:r>
                <a:rPr lang="ko-KR" altLang="en-US" sz="1800" dirty="0" err="1">
                  <a:latin typeface="맑은 고딕" pitchFamily="50" charset="-127"/>
                  <a:ea typeface="맑은 고딕" pitchFamily="50" charset="-127"/>
                </a:rPr>
                <a:t>최소공배수인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 이유를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이야기해 보세요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688982-2E39-46DC-B46C-89912FF1A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82"/>
            <a:stretch/>
          </p:blipFill>
          <p:spPr>
            <a:xfrm>
              <a:off x="436207" y="1610978"/>
              <a:ext cx="556789" cy="264948"/>
            </a:xfrm>
            <a:prstGeom prst="rect">
              <a:avLst/>
            </a:prstGeom>
          </p:spPr>
        </p:pic>
      </p:grpSp>
      <p:sp>
        <p:nvSpPr>
          <p:cNvPr id="85" name="타원 84">
            <a:extLst>
              <a:ext uri="{FF2B5EF4-FFF2-40B4-BE49-F238E27FC236}">
                <a16:creationId xmlns:a16="http://schemas.microsoft.com/office/drawing/2014/main" id="{4A0AF5B1-6CC8-4B54-BCF9-91333217A8FB}"/>
              </a:ext>
            </a:extLst>
          </p:cNvPr>
          <p:cNvSpPr/>
          <p:nvPr/>
        </p:nvSpPr>
        <p:spPr>
          <a:xfrm>
            <a:off x="5685657" y="5105705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59">
            <a:extLst>
              <a:ext uri="{FF2B5EF4-FFF2-40B4-BE49-F238E27FC236}">
                <a16:creationId xmlns:a16="http://schemas.microsoft.com/office/drawing/2014/main" id="{1E69F913-840B-44CD-A7ED-55CEE31C4347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A9FCD1-E7F6-4E3B-BF9E-BAAB9E8763AB}"/>
              </a:ext>
            </a:extLst>
          </p:cNvPr>
          <p:cNvSpPr/>
          <p:nvPr/>
        </p:nvSpPr>
        <p:spPr>
          <a:xfrm>
            <a:off x="4390057" y="136349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EFAB87-3D01-4D27-8DEF-5EA03FD33786}"/>
              </a:ext>
            </a:extLst>
          </p:cNvPr>
          <p:cNvSpPr/>
          <p:nvPr/>
        </p:nvSpPr>
        <p:spPr>
          <a:xfrm>
            <a:off x="3739497" y="1363495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81429B-B02A-47C3-9F90-2AB2D181329B}"/>
              </a:ext>
            </a:extLst>
          </p:cNvPr>
          <p:cNvSpPr/>
          <p:nvPr/>
        </p:nvSpPr>
        <p:spPr>
          <a:xfrm>
            <a:off x="5043195" y="136501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08E7C1-0FF8-4DF9-A687-1855D217AAF1}"/>
              </a:ext>
            </a:extLst>
          </p:cNvPr>
          <p:cNvSpPr/>
          <p:nvPr/>
        </p:nvSpPr>
        <p:spPr>
          <a:xfrm>
            <a:off x="5693755" y="136501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0EF01F-01EE-49A2-A74E-1B8858CB140F}"/>
              </a:ext>
            </a:extLst>
          </p:cNvPr>
          <p:cNvSpPr/>
          <p:nvPr/>
        </p:nvSpPr>
        <p:spPr>
          <a:xfrm>
            <a:off x="6344315" y="136501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222A7A2B-7D76-4910-ACCA-5EBF60AE4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D07FC77E-B6C7-4BCB-8DF9-D0D100402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C1C2B2C9-1C3F-4386-9798-DD5E64E2E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9B3E018B-DBD6-4B0A-99F4-5341DAE0E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id="{6CA127D3-440E-4E8E-B06B-175F25338F32}"/>
              </a:ext>
            </a:extLst>
          </p:cNvPr>
          <p:cNvSpPr txBox="1"/>
          <p:nvPr/>
        </p:nvSpPr>
        <p:spPr>
          <a:xfrm>
            <a:off x="350968" y="769582"/>
            <a:ext cx="66674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각각 여러 수의 곱으로 나타낸 곱셈식을 이용하여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구하는 방법을 알아봅시다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E1CAE9A2-3B27-4BB4-9B06-57192377D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0" y="81994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42" y="2524653"/>
            <a:ext cx="374726" cy="30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55950" y="3108612"/>
            <a:ext cx="6703960" cy="845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944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D53849E4-6CFA-45E8-BFCF-65230BD0446E}"/>
              </a:ext>
            </a:extLst>
          </p:cNvPr>
          <p:cNvSpPr/>
          <p:nvPr/>
        </p:nvSpPr>
        <p:spPr>
          <a:xfrm>
            <a:off x="65312" y="692695"/>
            <a:ext cx="6918956" cy="932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0" y="81994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830724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35C3182-EC96-4EC4-B469-C915F287EF42}"/>
              </a:ext>
            </a:extLst>
          </p:cNvPr>
          <p:cNvGrpSpPr/>
          <p:nvPr/>
        </p:nvGrpSpPr>
        <p:grpSpPr>
          <a:xfrm>
            <a:off x="279775" y="1722520"/>
            <a:ext cx="6524473" cy="646331"/>
            <a:chOff x="356589" y="1576610"/>
            <a:chExt cx="6524473" cy="646331"/>
          </a:xfrm>
        </p:grpSpPr>
        <p:sp>
          <p:nvSpPr>
            <p:cNvPr id="86" name="TextBox 85"/>
            <p:cNvSpPr txBox="1"/>
            <p:nvPr/>
          </p:nvSpPr>
          <p:spPr>
            <a:xfrm>
              <a:off x="356589" y="1576610"/>
              <a:ext cx="6524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       에서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의 </a:t>
              </a:r>
              <a:r>
                <a:rPr lang="ko-KR" altLang="en-US" sz="1800" dirty="0" err="1">
                  <a:latin typeface="맑은 고딕" pitchFamily="50" charset="-127"/>
                  <a:ea typeface="맑은 고딕" pitchFamily="50" charset="-127"/>
                </a:rPr>
                <a:t>최소공배수를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 어떻게 구했는지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을 이용하여 설명해 보세요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4EC9B11-B4B5-4A0C-973E-D58D39067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725" r="6297" b="4473"/>
            <a:stretch/>
          </p:blipFill>
          <p:spPr>
            <a:xfrm>
              <a:off x="480414" y="1617962"/>
              <a:ext cx="508503" cy="262094"/>
            </a:xfrm>
            <a:prstGeom prst="rect">
              <a:avLst/>
            </a:prstGeom>
          </p:spPr>
        </p:pic>
      </p:grpSp>
      <p:sp>
        <p:nvSpPr>
          <p:cNvPr id="85" name="타원 84">
            <a:extLst>
              <a:ext uri="{FF2B5EF4-FFF2-40B4-BE49-F238E27FC236}">
                <a16:creationId xmlns:a16="http://schemas.microsoft.com/office/drawing/2014/main" id="{4A0AF5B1-6CC8-4B54-BCF9-91333217A8FB}"/>
              </a:ext>
            </a:extLst>
          </p:cNvPr>
          <p:cNvSpPr/>
          <p:nvPr/>
        </p:nvSpPr>
        <p:spPr>
          <a:xfrm>
            <a:off x="5810411" y="5105705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59">
            <a:extLst>
              <a:ext uri="{FF2B5EF4-FFF2-40B4-BE49-F238E27FC236}">
                <a16:creationId xmlns:a16="http://schemas.microsoft.com/office/drawing/2014/main" id="{1E69F913-840B-44CD-A7ED-55CEE31C4347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EFAD8A90-7F54-4354-A3AA-AFD75F7BA0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82"/>
          <a:stretch/>
        </p:blipFill>
        <p:spPr>
          <a:xfrm>
            <a:off x="5911883" y="1763872"/>
            <a:ext cx="556789" cy="26494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DD891C-C5F7-4888-9B52-F98EA4092E9B}"/>
              </a:ext>
            </a:extLst>
          </p:cNvPr>
          <p:cNvSpPr/>
          <p:nvPr/>
        </p:nvSpPr>
        <p:spPr>
          <a:xfrm>
            <a:off x="4390057" y="136348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57D7669-2062-4A02-97A1-CFCDD6A79385}"/>
              </a:ext>
            </a:extLst>
          </p:cNvPr>
          <p:cNvSpPr/>
          <p:nvPr/>
        </p:nvSpPr>
        <p:spPr>
          <a:xfrm>
            <a:off x="3739497" y="136348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049989-1A4D-4071-80D1-A3B8552EE206}"/>
              </a:ext>
            </a:extLst>
          </p:cNvPr>
          <p:cNvSpPr/>
          <p:nvPr/>
        </p:nvSpPr>
        <p:spPr>
          <a:xfrm>
            <a:off x="5043195" y="136500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710EA9-5ADA-46D5-874B-FA9D1574AD1D}"/>
              </a:ext>
            </a:extLst>
          </p:cNvPr>
          <p:cNvSpPr/>
          <p:nvPr/>
        </p:nvSpPr>
        <p:spPr>
          <a:xfrm>
            <a:off x="5693755" y="136500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315FD73-BD4B-4409-9A27-C1756A1980E5}"/>
              </a:ext>
            </a:extLst>
          </p:cNvPr>
          <p:cNvSpPr/>
          <p:nvPr/>
        </p:nvSpPr>
        <p:spPr>
          <a:xfrm>
            <a:off x="6344315" y="136500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C9587437-6DD5-4DF4-A600-DB42F4702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B29CDDDD-142F-4351-9640-4F060F34C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18F99A15-5ABE-4D28-8091-E72F49EC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EF66F014-FB51-4DFC-AF45-0C19824DB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19F248FA-9FEE-405B-AD98-FEDB3598F6AE}"/>
              </a:ext>
            </a:extLst>
          </p:cNvPr>
          <p:cNvSpPr txBox="1"/>
          <p:nvPr/>
        </p:nvSpPr>
        <p:spPr>
          <a:xfrm>
            <a:off x="350968" y="769582"/>
            <a:ext cx="66674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각각 여러 수의 곱으로 나타낸 곱셈식을 이용하여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구하는 방법을 알아봅시다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351783" y="2456892"/>
            <a:ext cx="6488469" cy="19082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에서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공통으로 나누는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      에서 두 수를 여러 수의 곱으로 나타낸 </a:t>
            </a:r>
            <a:r>
              <a:rPr lang="ko-KR" altLang="en-US" sz="1900" b="1" dirty="0" err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곱셈식에서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공통으로 들어 있는 수와 같으므로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최소공배수를 구하기 위해서는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공통으로 들어있는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한 번만 곱하고 공통이 아닌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모두 곱해야 하므로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2×5×3×5=150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최소공배수가 됩니다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4EC9B11-B4B5-4A0C-973E-D58D390670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25" r="6297" b="4473"/>
          <a:stretch/>
        </p:blipFill>
        <p:spPr>
          <a:xfrm>
            <a:off x="390309" y="2554837"/>
            <a:ext cx="508503" cy="26209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5FC0B5C-C309-47B5-896E-8235633B571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82"/>
          <a:stretch/>
        </p:blipFill>
        <p:spPr>
          <a:xfrm>
            <a:off x="5491375" y="2551984"/>
            <a:ext cx="556789" cy="2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5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901929-F587-4E74-8464-FA4E549D5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533"/>
          <a:stretch/>
        </p:blipFill>
        <p:spPr>
          <a:xfrm>
            <a:off x="1179700" y="1424533"/>
            <a:ext cx="4166266" cy="1176376"/>
          </a:xfrm>
          <a:prstGeom prst="rect">
            <a:avLst/>
          </a:prstGeom>
        </p:spPr>
      </p:pic>
      <p:pic>
        <p:nvPicPr>
          <p:cNvPr id="58" name="Picture 6">
            <a:extLst>
              <a:ext uri="{FF2B5EF4-FFF2-40B4-BE49-F238E27FC236}">
                <a16:creationId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551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화면에 안 들어갈 경우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버튼으로 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개로 나눔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1, 2, 3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 한 페이지씩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6916" y="768445"/>
            <a:ext cx="67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여러 가지 방법으로 구해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6" y="82520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3D8C5B2-3B51-4F6D-97A0-B7C2B04D81E7}"/>
              </a:ext>
            </a:extLst>
          </p:cNvPr>
          <p:cNvSpPr/>
          <p:nvPr/>
        </p:nvSpPr>
        <p:spPr>
          <a:xfrm>
            <a:off x="5774591" y="5166166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>
            <a:extLst>
              <a:ext uri="{FF2B5EF4-FFF2-40B4-BE49-F238E27FC236}">
                <a16:creationId xmlns:a16="http://schemas.microsoft.com/office/drawing/2014/main" id="{B440C920-AA95-4514-A556-D06965D5B88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:a16="http://schemas.microsoft.com/office/drawing/2014/main" id="{443858EC-69BD-4F91-BB15-5A50FDAAD0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82"/>
          <a:stretch/>
        </p:blipFill>
        <p:spPr>
          <a:xfrm>
            <a:off x="466431" y="1406302"/>
            <a:ext cx="556789" cy="26494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3395643-A737-4B74-AFB5-F227AEEE16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725" r="6297" b="4473"/>
          <a:stretch/>
        </p:blipFill>
        <p:spPr>
          <a:xfrm>
            <a:off x="487055" y="2741901"/>
            <a:ext cx="556789" cy="286982"/>
          </a:xfrm>
          <a:prstGeom prst="rect">
            <a:avLst/>
          </a:prstGeom>
        </p:spPr>
      </p:pic>
      <p:sp>
        <p:nvSpPr>
          <p:cNvPr id="26" name="TextBox 7">
            <a:extLst>
              <a:ext uri="{FF2B5EF4-FFF2-40B4-BE49-F238E27FC236}">
                <a16:creationId xmlns:a16="http://schemas.microsoft.com/office/drawing/2014/main" id="{E66BAD00-F9BD-4EE4-82BE-12189008E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C694BFC8-9975-4082-B7B3-4B424E47F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id="{BCB692A4-29AF-442B-96F8-25DFB242D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4A4571BB-DBF4-40C8-AFA3-1F4ECF802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8E97D2-64B8-4B7C-8BE4-8A56A16B9B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9700" y="2780908"/>
            <a:ext cx="3946266" cy="1358715"/>
          </a:xfrm>
          <a:prstGeom prst="rect">
            <a:avLst/>
          </a:prstGeom>
        </p:spPr>
      </p:pic>
      <p:pic>
        <p:nvPicPr>
          <p:cNvPr id="37" name="Picture 31">
            <a:extLst>
              <a:ext uri="{FF2B5EF4-FFF2-40B4-BE49-F238E27FC236}">
                <a16:creationId xmlns:a16="http://schemas.microsoft.com/office/drawing/2014/main" id="{8240E80A-C814-47FD-B264-C338FD8F4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51" y="3921838"/>
            <a:ext cx="237787" cy="2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79611" y="1406302"/>
            <a:ext cx="4918179" cy="11946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092500" y="2734777"/>
            <a:ext cx="4339818" cy="1449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77" y="5430958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224" y="549814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673" y="543095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62150" y="549529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B3D8C5B2-3B51-4F6D-97A0-B7C2B04D81E7}"/>
              </a:ext>
            </a:extLst>
          </p:cNvPr>
          <p:cNvSpPr/>
          <p:nvPr/>
        </p:nvSpPr>
        <p:spPr>
          <a:xfrm>
            <a:off x="2550477" y="5289240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31BCB242-FFF0-46A5-82BB-7EBE19F0B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961" y="2600908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29465" y="1431414"/>
            <a:ext cx="514350" cy="22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39802" y="1513676"/>
            <a:ext cx="114300" cy="1714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8901929-F587-4E74-8464-FA4E549D5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918" b="-495"/>
          <a:stretch/>
        </p:blipFill>
        <p:spPr>
          <a:xfrm>
            <a:off x="1192588" y="1718809"/>
            <a:ext cx="4166266" cy="864096"/>
          </a:xfrm>
          <a:prstGeom prst="rect">
            <a:avLst/>
          </a:prstGeom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id="{0C7598FE-E4AD-4B70-BAF6-13CAE5AEE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46" y="1200842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171851" y="2348880"/>
            <a:ext cx="237787" cy="234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Picture 31">
            <a:extLst>
              <a:ext uri="{FF2B5EF4-FFF2-40B4-BE49-F238E27FC236}">
                <a16:creationId xmlns:a16="http://schemas.microsoft.com/office/drawing/2014/main" id="{792660D3-9255-47F3-A58C-75A4E3BC0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88" y="2332195"/>
            <a:ext cx="237787" cy="2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237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4D255BB-1A9B-4C26-84C1-3CC1E2F85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700" y="1565660"/>
            <a:ext cx="3663978" cy="896323"/>
          </a:xfrm>
          <a:prstGeom prst="rect">
            <a:avLst/>
          </a:prstGeom>
        </p:spPr>
      </p:pic>
      <p:pic>
        <p:nvPicPr>
          <p:cNvPr id="58" name="Picture 6">
            <a:extLst>
              <a:ext uri="{FF2B5EF4-FFF2-40B4-BE49-F238E27FC236}">
                <a16:creationId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551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6916" y="768445"/>
            <a:ext cx="67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여러 가지 방법으로 구해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6" y="82520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3D8C5B2-3B51-4F6D-97A0-B7C2B04D81E7}"/>
              </a:ext>
            </a:extLst>
          </p:cNvPr>
          <p:cNvSpPr/>
          <p:nvPr/>
        </p:nvSpPr>
        <p:spPr>
          <a:xfrm>
            <a:off x="5774591" y="5166166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>
            <a:extLst>
              <a:ext uri="{FF2B5EF4-FFF2-40B4-BE49-F238E27FC236}">
                <a16:creationId xmlns:a16="http://schemas.microsoft.com/office/drawing/2014/main" id="{B440C920-AA95-4514-A556-D06965D5B88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754D442F-4465-44C3-A1D8-48394A4F2C99}"/>
              </a:ext>
            </a:extLst>
          </p:cNvPr>
          <p:cNvGrpSpPr/>
          <p:nvPr/>
        </p:nvGrpSpPr>
        <p:grpSpPr>
          <a:xfrm>
            <a:off x="487055" y="1484784"/>
            <a:ext cx="556789" cy="307777"/>
            <a:chOff x="487055" y="4513899"/>
            <a:chExt cx="556789" cy="307777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1E6BF779-BFBD-4F14-A533-3DCFDE87CF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725" r="6297" b="4473"/>
            <a:stretch/>
          </p:blipFill>
          <p:spPr>
            <a:xfrm>
              <a:off x="487055" y="4513899"/>
              <a:ext cx="556789" cy="28698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1A4F56-3C5D-46C3-BC4E-F3A2B23A7F2E}"/>
                </a:ext>
              </a:extLst>
            </p:cNvPr>
            <p:cNvSpPr/>
            <p:nvPr/>
          </p:nvSpPr>
          <p:spPr bwMode="auto">
            <a:xfrm>
              <a:off x="881781" y="4582804"/>
              <a:ext cx="108012" cy="178344"/>
            </a:xfrm>
            <a:prstGeom prst="rect">
              <a:avLst/>
            </a:prstGeom>
            <a:solidFill>
              <a:srgbClr val="D6F6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74F547-F77F-4A11-8B9E-DB85ACC9B0C4}"/>
                </a:ext>
              </a:extLst>
            </p:cNvPr>
            <p:cNvSpPr txBox="1"/>
            <p:nvPr/>
          </p:nvSpPr>
          <p:spPr>
            <a:xfrm>
              <a:off x="809779" y="4513899"/>
              <a:ext cx="144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TextBox 7">
            <a:extLst>
              <a:ext uri="{FF2B5EF4-FFF2-40B4-BE49-F238E27FC236}">
                <a16:creationId xmlns:a16="http://schemas.microsoft.com/office/drawing/2014/main" id="{E66BAD00-F9BD-4EE4-82BE-12189008E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C694BFC8-9975-4082-B7B3-4B424E47F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id="{BCB692A4-29AF-442B-96F8-25DFB242D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4A4571BB-DBF4-40C8-AFA3-1F4ECF802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pic>
        <p:nvPicPr>
          <p:cNvPr id="44" name="Picture 31">
            <a:extLst>
              <a:ext uri="{FF2B5EF4-FFF2-40B4-BE49-F238E27FC236}">
                <a16:creationId xmlns:a16="http://schemas.microsoft.com/office/drawing/2014/main" id="{CFFA4150-B2C9-4D94-BF47-D710FC8E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95" y="1866212"/>
            <a:ext cx="237787" cy="2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79612" y="1492781"/>
            <a:ext cx="4352706" cy="1072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BEE48647-A588-432F-B7DE-B69133537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318" y="136694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16209" y="542454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26496" y="543613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241" y="548481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022" y="549109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847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4103CDF-597E-46A6-B310-100A5F286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1" y="986723"/>
            <a:ext cx="6761863" cy="416808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625780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3504" y="1490163"/>
            <a:ext cx="528062" cy="1381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114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2EC4061-9933-45BA-9F41-1685F62E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" y="171383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3CFD6852-B4FD-46D8-A80F-FE1CDBA76A87}"/>
              </a:ext>
            </a:extLst>
          </p:cNvPr>
          <p:cNvSpPr/>
          <p:nvPr/>
        </p:nvSpPr>
        <p:spPr>
          <a:xfrm>
            <a:off x="52690" y="9010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0DD2CAF8-18B0-4697-AEA0-420A0AACB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DA26127-3C3B-44C8-B12A-347375626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ABB0EAA8-A7E1-4749-BB21-4820736C1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suh_0501_02_0007_301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982D41BC-F112-4814-A449-1AB71E8E9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pic>
        <p:nvPicPr>
          <p:cNvPr id="14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4" y="2024844"/>
            <a:ext cx="365492" cy="365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6" y="2492896"/>
            <a:ext cx="365492" cy="37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54911"/>
              </p:ext>
            </p:extLst>
          </p:nvPr>
        </p:nvGraphicFramePr>
        <p:xfrm>
          <a:off x="153927" y="224644"/>
          <a:ext cx="8836146" cy="393884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생각 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40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suh_0501_02_0007_101_1.html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suh_0501_02_0007_102_1.html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수의 곱으로 나타낸 곱셈식을 이용하여 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최소공배수를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구하는 방법 알아보기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40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28~29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suh_0501_02_0007_201_1.html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여러 수의 곱으로 나타낸 곱셈식을 이용하여 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최소공배수를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구하는 방법 알아보기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41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28~29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suh_0501_02_0007_202_1.html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최소공배수를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여러 가지 방법으로 구하기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41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28~29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suh_0501_02_0007_203_1.html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56046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suh_0501_02_0007_301_1.html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suh_0501_02_0007_302_1.html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suh_0501_02_0007_401_1.html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24EB7F-ED81-49D0-AA04-239BFD0D7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8" y="1007074"/>
            <a:ext cx="6651416" cy="408669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31189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42~43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E58930-F3E3-4CDE-8A7E-D3CFD31CF56D}"/>
              </a:ext>
            </a:extLst>
          </p:cNvPr>
          <p:cNvSpPr/>
          <p:nvPr/>
        </p:nvSpPr>
        <p:spPr>
          <a:xfrm>
            <a:off x="2648961" y="3356992"/>
            <a:ext cx="1828592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6501BED-D211-4792-9803-84BE39B58EB1}"/>
              </a:ext>
            </a:extLst>
          </p:cNvPr>
          <p:cNvSpPr/>
          <p:nvPr/>
        </p:nvSpPr>
        <p:spPr>
          <a:xfrm>
            <a:off x="2412194" y="34080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C04281-9A35-4D92-B02B-ECA6776D6C22}"/>
              </a:ext>
            </a:extLst>
          </p:cNvPr>
          <p:cNvSpPr/>
          <p:nvPr/>
        </p:nvSpPr>
        <p:spPr>
          <a:xfrm>
            <a:off x="1138394" y="2709329"/>
            <a:ext cx="314012" cy="32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42C65CE-210F-4116-970C-A63C8A152571}"/>
              </a:ext>
            </a:extLst>
          </p:cNvPr>
          <p:cNvSpPr/>
          <p:nvPr/>
        </p:nvSpPr>
        <p:spPr>
          <a:xfrm>
            <a:off x="985351" y="27062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9F54BA9-1F54-4BC2-AFFD-8F0B19272746}"/>
              </a:ext>
            </a:extLst>
          </p:cNvPr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9E20B400-F2BB-4B74-9649-7310C8D84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98" y="2921180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>
            <a:extLst>
              <a:ext uri="{FF2B5EF4-FFF2-40B4-BE49-F238E27FC236}">
                <a16:creationId xmlns:a16="http://schemas.microsoft.com/office/drawing/2014/main" id="{8856A66C-7B48-4575-A99A-FC40546F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CEB754C0-87B2-46FC-9FE6-9E6845F87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CD768079-13E6-4D6C-BDD4-E091BFB12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suh_0501_02_0007_302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6494EF34-B216-4C6B-821B-6C1519804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AD43BA44-115F-4E2E-925C-8005ADE6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4B9FB59F-60C0-4D36-BBB8-45A1E07B8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8116EECF-ADEE-4944-9E4C-09F2F353D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:a16="http://schemas.microsoft.com/office/drawing/2014/main" id="{027AC4FC-8F1A-48D0-A444-D22DA655C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F983D60B-F17E-4E59-893D-F0CF383B2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38438" y="1500003"/>
            <a:ext cx="611088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각각 여러 수의 곱으로 나타낸 곱셈식을 이용하여 최소공배수를 구하려고 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053747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3" name="Picture 12">
            <a:extLst>
              <a:ext uri="{FF2B5EF4-FFF2-40B4-BE49-F238E27FC236}">
                <a16:creationId xmlns:a16="http://schemas.microsoft.com/office/drawing/2014/main" id="{830BB8DD-8A89-425E-A83B-0B48DE48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113" y="1831687"/>
            <a:ext cx="282116" cy="271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A3CB022-4209-44C5-958E-309B7061912B}"/>
              </a:ext>
            </a:extLst>
          </p:cNvPr>
          <p:cNvSpPr/>
          <p:nvPr/>
        </p:nvSpPr>
        <p:spPr>
          <a:xfrm>
            <a:off x="1296341" y="2519773"/>
            <a:ext cx="4492985" cy="746508"/>
          </a:xfrm>
          <a:prstGeom prst="roundRect">
            <a:avLst/>
          </a:prstGeom>
          <a:noFill/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id="{07F300F9-F777-4F96-99E0-786676B0DF3B}"/>
              </a:ext>
            </a:extLst>
          </p:cNvPr>
          <p:cNvSpPr/>
          <p:nvPr/>
        </p:nvSpPr>
        <p:spPr>
          <a:xfrm>
            <a:off x="4193779" y="1081069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id="{D465D746-444F-46EE-9BD2-B0778EC3C369}"/>
              </a:ext>
            </a:extLst>
          </p:cNvPr>
          <p:cNvSpPr/>
          <p:nvPr/>
        </p:nvSpPr>
        <p:spPr>
          <a:xfrm>
            <a:off x="4714647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id="{CCA953CC-5A61-42E4-AB1C-6879BD080E95}"/>
              </a:ext>
            </a:extLst>
          </p:cNvPr>
          <p:cNvSpPr/>
          <p:nvPr/>
        </p:nvSpPr>
        <p:spPr>
          <a:xfrm>
            <a:off x="5235515" y="1081069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순서도: 대체 처리 95">
            <a:extLst>
              <a:ext uri="{FF2B5EF4-FFF2-40B4-BE49-F238E27FC236}">
                <a16:creationId xmlns:a16="http://schemas.microsoft.com/office/drawing/2014/main" id="{42FE0CDD-CFBB-4289-AEE1-55EC32D74A26}"/>
              </a:ext>
            </a:extLst>
          </p:cNvPr>
          <p:cNvSpPr/>
          <p:nvPr/>
        </p:nvSpPr>
        <p:spPr>
          <a:xfrm>
            <a:off x="5750132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순서도: 대체 처리 96">
            <a:extLst>
              <a:ext uri="{FF2B5EF4-FFF2-40B4-BE49-F238E27FC236}">
                <a16:creationId xmlns:a16="http://schemas.microsoft.com/office/drawing/2014/main" id="{42CD6733-D409-4841-A1C9-F83573E0EE6B}"/>
              </a:ext>
            </a:extLst>
          </p:cNvPr>
          <p:cNvSpPr/>
          <p:nvPr/>
        </p:nvSpPr>
        <p:spPr>
          <a:xfrm>
            <a:off x="6264749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935B391-A6C1-46A8-B94A-F12BB21B3C23}"/>
              </a:ext>
            </a:extLst>
          </p:cNvPr>
          <p:cNvGrpSpPr/>
          <p:nvPr/>
        </p:nvGrpSpPr>
        <p:grpSpPr>
          <a:xfrm>
            <a:off x="788578" y="3611570"/>
            <a:ext cx="4961554" cy="402786"/>
            <a:chOff x="1176100" y="3844458"/>
            <a:chExt cx="3185194" cy="40278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C360959-D77F-425C-A08F-963EEB457474}"/>
                </a:ext>
              </a:extLst>
            </p:cNvPr>
            <p:cNvSpPr/>
            <p:nvPr/>
          </p:nvSpPr>
          <p:spPr bwMode="auto">
            <a:xfrm>
              <a:off x="1196572" y="3844458"/>
              <a:ext cx="1566280" cy="39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77DAF92-5951-4DA4-9203-6BB3A014E852}"/>
                </a:ext>
              </a:extLst>
            </p:cNvPr>
            <p:cNvSpPr txBox="1"/>
            <p:nvPr/>
          </p:nvSpPr>
          <p:spPr>
            <a:xfrm>
              <a:off x="1176100" y="3877912"/>
              <a:ext cx="3185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의 </a:t>
              </a:r>
              <a:r>
                <a:rPr lang="ko-KR" altLang="en-US" sz="1800" dirty="0" err="1">
                  <a:latin typeface="맑은 고딕" pitchFamily="50" charset="-127"/>
                  <a:ea typeface="맑은 고딕" pitchFamily="50" charset="-127"/>
                </a:rPr>
                <a:t>최소공배수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      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×     ×    ×   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＝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C3EF414-91C7-4D40-9D51-22C7F4419830}"/>
              </a:ext>
            </a:extLst>
          </p:cNvPr>
          <p:cNvSpPr/>
          <p:nvPr/>
        </p:nvSpPr>
        <p:spPr>
          <a:xfrm>
            <a:off x="1296341" y="2695029"/>
            <a:ext cx="4492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2×3×5          45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3×3×5</a:t>
            </a:r>
            <a:endParaRPr lang="ko-KR" altLang="en-US" sz="2000" dirty="0"/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CBC4A535-7ED8-4CD8-8E06-44733D89F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872" y="3617373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:a16="http://schemas.microsoft.com/office/drawing/2014/main" id="{23D7E043-2ABC-42DE-BBC7-04574FA2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781" y="3623854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>
            <a:extLst>
              <a:ext uri="{FF2B5EF4-FFF2-40B4-BE49-F238E27FC236}">
                <a16:creationId xmlns:a16="http://schemas.microsoft.com/office/drawing/2014/main" id="{1FA830C9-54F3-42B9-98DA-A84295798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400" y="3621958"/>
            <a:ext cx="513480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180B8FF-896F-4653-B423-85BF66697871}"/>
              </a:ext>
            </a:extLst>
          </p:cNvPr>
          <p:cNvSpPr txBox="1"/>
          <p:nvPr/>
        </p:nvSpPr>
        <p:spPr>
          <a:xfrm>
            <a:off x="3349449" y="3578263"/>
            <a:ext cx="3871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2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446F22-2EE2-4968-9FEF-04D013D0D733}"/>
              </a:ext>
            </a:extLst>
          </p:cNvPr>
          <p:cNvSpPr txBox="1"/>
          <p:nvPr/>
        </p:nvSpPr>
        <p:spPr>
          <a:xfrm>
            <a:off x="3853580" y="3572313"/>
            <a:ext cx="468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pc="-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200" b="1" spc="-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D42856-5005-4AFD-AA04-CA52EB34D9F8}"/>
              </a:ext>
            </a:extLst>
          </p:cNvPr>
          <p:cNvSpPr txBox="1"/>
          <p:nvPr/>
        </p:nvSpPr>
        <p:spPr>
          <a:xfrm>
            <a:off x="5431888" y="3580341"/>
            <a:ext cx="599568" cy="42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22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4">
            <a:extLst>
              <a:ext uri="{FF2B5EF4-FFF2-40B4-BE49-F238E27FC236}">
                <a16:creationId xmlns:a16="http://schemas.microsoft.com/office/drawing/2014/main" id="{56405F3A-B6D3-4AF4-9F3F-862F3A6DC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079" y="3477427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>
            <a:extLst>
              <a:ext uri="{FF2B5EF4-FFF2-40B4-BE49-F238E27FC236}">
                <a16:creationId xmlns:a16="http://schemas.microsoft.com/office/drawing/2014/main" id="{85704F07-84F8-4A1C-8E52-A40BA177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884" y="3475531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>
            <a:extLst>
              <a:ext uri="{FF2B5EF4-FFF2-40B4-BE49-F238E27FC236}">
                <a16:creationId xmlns:a16="http://schemas.microsoft.com/office/drawing/2014/main" id="{F4181EA5-5552-427C-8E06-B89E89E3E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824" y="3440734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7">
            <a:extLst>
              <a:ext uri="{FF2B5EF4-FFF2-40B4-BE49-F238E27FC236}">
                <a16:creationId xmlns:a16="http://schemas.microsoft.com/office/drawing/2014/main" id="{911BB8C2-150F-43F5-87FD-2D7D9F1A8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15CEB7C9-A8BD-4753-B25C-740C75C81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9" name="직사각형 21">
            <a:extLst>
              <a:ext uri="{FF2B5EF4-FFF2-40B4-BE49-F238E27FC236}">
                <a16:creationId xmlns:a16="http://schemas.microsoft.com/office/drawing/2014/main" id="{05DE63B8-D599-4E2C-B20E-FCEBBBF37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73B86743-2147-4931-BFE5-F3170F73F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F3EC6188-9703-452F-8333-A46686026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170" y="3623854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C4E5F68-E2C2-4A8A-835B-B0A2BE49C298}"/>
              </a:ext>
            </a:extLst>
          </p:cNvPr>
          <p:cNvSpPr txBox="1"/>
          <p:nvPr/>
        </p:nvSpPr>
        <p:spPr>
          <a:xfrm>
            <a:off x="4379969" y="3572313"/>
            <a:ext cx="468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pc="-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200" b="1" spc="-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A8D4979A-19CD-4C7B-BA60-A5E6D3C6D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468" y="3477427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2">
            <a:extLst>
              <a:ext uri="{FF2B5EF4-FFF2-40B4-BE49-F238E27FC236}">
                <a16:creationId xmlns:a16="http://schemas.microsoft.com/office/drawing/2014/main" id="{4872D62F-3F7B-4A8C-92F2-85F00ABE6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070" y="3623854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D20EDD8-65F9-4C83-BB1A-1036DC846B96}"/>
              </a:ext>
            </a:extLst>
          </p:cNvPr>
          <p:cNvSpPr txBox="1"/>
          <p:nvPr/>
        </p:nvSpPr>
        <p:spPr>
          <a:xfrm>
            <a:off x="4891869" y="3572313"/>
            <a:ext cx="468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pc="-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200" b="1" spc="-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839A8D9E-E8E4-4EF8-B13D-2DC2A5371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68" y="3477427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068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B86F3B-8A01-453D-8655-94F66ECB6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8" y="1007074"/>
            <a:ext cx="6651416" cy="423152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534953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 디자인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5827362" y="1255360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678230" y="13798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89432" y="4905164"/>
            <a:ext cx="1014816" cy="35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671818" y="49710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2400" y="158430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7">
            <a:extLst>
              <a:ext uri="{FF2B5EF4-FFF2-40B4-BE49-F238E27FC236}">
                <a16:creationId xmlns:a16="http://schemas.microsoft.com/office/drawing/2014/main" id="{A0F380F7-F361-4F26-978A-00B064C1E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6D8B3956-43EE-4A5C-A826-11663041F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546E6BB4-FA2D-433A-A2FD-85ED03E6F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4029385B-E795-4307-855B-6C0D52F7F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7C5BD07-2A42-4879-BFF8-A6EC76DA2426}"/>
              </a:ext>
            </a:extLst>
          </p:cNvPr>
          <p:cNvSpPr/>
          <p:nvPr/>
        </p:nvSpPr>
        <p:spPr>
          <a:xfrm>
            <a:off x="228260" y="1255360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D2F362B-C710-4504-BC5C-929D756C032D}"/>
              </a:ext>
            </a:extLst>
          </p:cNvPr>
          <p:cNvSpPr/>
          <p:nvPr/>
        </p:nvSpPr>
        <p:spPr>
          <a:xfrm>
            <a:off x="79128" y="13798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010CE4A-7372-4132-AC90-AA6DB5C9F40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018526" y="1214599"/>
            <a:ext cx="307422" cy="32016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90154C-4788-4DB5-B639-2522C3A26CC7}"/>
              </a:ext>
            </a:extLst>
          </p:cNvPr>
          <p:cNvSpPr/>
          <p:nvPr/>
        </p:nvSpPr>
        <p:spPr>
          <a:xfrm>
            <a:off x="737826" y="5824458"/>
            <a:ext cx="6225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72491" y="1604119"/>
            <a:ext cx="62677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수의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최소공배수가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더 큰 것을 찾아 기호를 쓰시오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15916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처음에 나타나지 않음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클릭 시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미니 </a:t>
                      </a:r>
                      <a:r>
                        <a:rPr lang="ko-KR" altLang="en-US" sz="1000" baseline="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" name="타원 50">
            <a:extLst>
              <a:ext uri="{FF2B5EF4-FFF2-40B4-BE49-F238E27FC236}">
                <a16:creationId xmlns:a16="http://schemas.microsoft.com/office/drawing/2014/main" id="{5F698F2F-EEE3-4473-9823-822A17892EDC}"/>
              </a:ext>
            </a:extLst>
          </p:cNvPr>
          <p:cNvSpPr/>
          <p:nvPr/>
        </p:nvSpPr>
        <p:spPr>
          <a:xfrm>
            <a:off x="5395264" y="50400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B3656F-828E-433B-997B-E5180AEFFB1C}"/>
              </a:ext>
            </a:extLst>
          </p:cNvPr>
          <p:cNvSpPr txBox="1"/>
          <p:nvPr/>
        </p:nvSpPr>
        <p:spPr>
          <a:xfrm>
            <a:off x="1666632" y="2451333"/>
            <a:ext cx="1268618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12, 32</a:t>
            </a:r>
            <a:endParaRPr lang="ko-KR" altLang="en-US" sz="2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B6D754-1F9D-49AD-9179-FCDABC0B1E3F}"/>
              </a:ext>
            </a:extLst>
          </p:cNvPr>
          <p:cNvSpPr txBox="1"/>
          <p:nvPr/>
        </p:nvSpPr>
        <p:spPr>
          <a:xfrm>
            <a:off x="1666632" y="2921842"/>
            <a:ext cx="1429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</a:t>
            </a:r>
            <a:r>
              <a:rPr lang="ko-KR" altLang="en-US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  <a:endParaRPr lang="ko-KR" altLang="en-US" sz="1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4C1D76E-9D6E-41A3-9E85-6820E66E4D23}"/>
              </a:ext>
            </a:extLst>
          </p:cNvPr>
          <p:cNvSpPr/>
          <p:nvPr/>
        </p:nvSpPr>
        <p:spPr>
          <a:xfrm>
            <a:off x="1400238" y="2867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3C976-F335-417C-BB6F-AD00B461A546}"/>
              </a:ext>
            </a:extLst>
          </p:cNvPr>
          <p:cNvSpPr txBox="1"/>
          <p:nvPr/>
        </p:nvSpPr>
        <p:spPr>
          <a:xfrm>
            <a:off x="4301818" y="2451333"/>
            <a:ext cx="1268618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18, 36</a:t>
            </a:r>
            <a:endParaRPr lang="ko-KR" altLang="en-US" sz="2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07EC81-7218-400F-94AD-7F3D72DEDC8E}"/>
              </a:ext>
            </a:extLst>
          </p:cNvPr>
          <p:cNvSpPr txBox="1"/>
          <p:nvPr/>
        </p:nvSpPr>
        <p:spPr>
          <a:xfrm>
            <a:off x="4323937" y="2921842"/>
            <a:ext cx="145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</a:t>
            </a:r>
            <a:r>
              <a:rPr lang="ko-KR" altLang="en-US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B0A3B6B-3BF0-475A-B3C0-C6AEFD1093B4}"/>
              </a:ext>
            </a:extLst>
          </p:cNvPr>
          <p:cNvSpPr/>
          <p:nvPr/>
        </p:nvSpPr>
        <p:spPr>
          <a:xfrm>
            <a:off x="4077657" y="2867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CDE79C1-E979-4940-B7E2-6D12777A3BA5}"/>
              </a:ext>
            </a:extLst>
          </p:cNvPr>
          <p:cNvGrpSpPr/>
          <p:nvPr/>
        </p:nvGrpSpPr>
        <p:grpSpPr>
          <a:xfrm>
            <a:off x="3095836" y="3580857"/>
            <a:ext cx="752148" cy="430887"/>
            <a:chOff x="2881693" y="3668795"/>
            <a:chExt cx="753944" cy="39975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9D837F-A7C8-4644-A1C6-71B03BA75CB6}"/>
                </a:ext>
              </a:extLst>
            </p:cNvPr>
            <p:cNvSpPr txBox="1"/>
            <p:nvPr/>
          </p:nvSpPr>
          <p:spPr>
            <a:xfrm>
              <a:off x="2945681" y="3668795"/>
              <a:ext cx="6287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E6E097-0421-4983-9EDF-3EBF516F205E}"/>
                </a:ext>
              </a:extLst>
            </p:cNvPr>
            <p:cNvSpPr txBox="1"/>
            <p:nvPr/>
          </p:nvSpPr>
          <p:spPr>
            <a:xfrm>
              <a:off x="2881693" y="3668795"/>
              <a:ext cx="753944" cy="399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2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9" name="Picture 4">
            <a:extLst>
              <a:ext uri="{FF2B5EF4-FFF2-40B4-BE49-F238E27FC236}">
                <a16:creationId xmlns:a16="http://schemas.microsoft.com/office/drawing/2014/main" id="{E0B8CB60-E451-4E71-B50C-9F829CF7D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891" y="3387738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A9759317-44CE-45ED-931D-F119311F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72" y="2505640"/>
            <a:ext cx="296377" cy="30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5">
            <a:extLst>
              <a:ext uri="{FF2B5EF4-FFF2-40B4-BE49-F238E27FC236}">
                <a16:creationId xmlns:a16="http://schemas.microsoft.com/office/drawing/2014/main" id="{24557569-3705-47BB-90CE-5D5AD7E19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094" y="2504701"/>
            <a:ext cx="3191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>
            <a:extLst>
              <a:ext uri="{FF2B5EF4-FFF2-40B4-BE49-F238E27FC236}">
                <a16:creationId xmlns:a16="http://schemas.microsoft.com/office/drawing/2014/main" id="{282FD38F-A04E-4B68-A431-7EBB70A52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77718D50-D645-4A4A-949B-88F7115FD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5DF74023-C5B8-4997-BB66-559AE1C9B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B4050A9F-EF5A-48FC-95DE-0157A1B69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991692FB-B54D-4C77-9A57-441F2DDAC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95" y="3628867"/>
            <a:ext cx="296377" cy="30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>
            <a:extLst>
              <a:ext uri="{FF2B5EF4-FFF2-40B4-BE49-F238E27FC236}">
                <a16:creationId xmlns:a16="http://schemas.microsoft.com/office/drawing/2014/main" id="{951E3636-2A49-4B27-8CC3-80DD5C22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42551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0295AEF0-6631-4079-A57C-ADE885DAAE30}"/>
              </a:ext>
            </a:extLst>
          </p:cNvPr>
          <p:cNvSpPr/>
          <p:nvPr/>
        </p:nvSpPr>
        <p:spPr>
          <a:xfrm>
            <a:off x="4461026" y="5127825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519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72491" y="1604119"/>
            <a:ext cx="62677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수의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최소공배수가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더 큰 것을 찾아 기호를 쓰시오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425772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5B3656F-828E-433B-997B-E5180AEFFB1C}"/>
              </a:ext>
            </a:extLst>
          </p:cNvPr>
          <p:cNvSpPr txBox="1"/>
          <p:nvPr/>
        </p:nvSpPr>
        <p:spPr>
          <a:xfrm>
            <a:off x="1666632" y="2451333"/>
            <a:ext cx="1268618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12, 32</a:t>
            </a:r>
            <a:endParaRPr lang="ko-KR" altLang="en-US" sz="2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B6D754-1F9D-49AD-9179-FCDABC0B1E3F}"/>
              </a:ext>
            </a:extLst>
          </p:cNvPr>
          <p:cNvSpPr txBox="1"/>
          <p:nvPr/>
        </p:nvSpPr>
        <p:spPr>
          <a:xfrm>
            <a:off x="1666632" y="2921842"/>
            <a:ext cx="1429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</a:t>
            </a:r>
            <a:r>
              <a:rPr lang="ko-KR" altLang="en-US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  <a:endParaRPr lang="ko-KR" altLang="en-US" sz="1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3C976-F335-417C-BB6F-AD00B461A546}"/>
              </a:ext>
            </a:extLst>
          </p:cNvPr>
          <p:cNvSpPr txBox="1"/>
          <p:nvPr/>
        </p:nvSpPr>
        <p:spPr>
          <a:xfrm>
            <a:off x="4301818" y="2451333"/>
            <a:ext cx="1268618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18, 36</a:t>
            </a:r>
            <a:endParaRPr lang="ko-KR" altLang="en-US" sz="2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07EC81-7218-400F-94AD-7F3D72DEDC8E}"/>
              </a:ext>
            </a:extLst>
          </p:cNvPr>
          <p:cNvSpPr txBox="1"/>
          <p:nvPr/>
        </p:nvSpPr>
        <p:spPr>
          <a:xfrm>
            <a:off x="4323937" y="2921842"/>
            <a:ext cx="145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</a:t>
            </a:r>
            <a:r>
              <a:rPr lang="ko-KR" altLang="en-US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CDE79C1-E979-4940-B7E2-6D12777A3BA5}"/>
              </a:ext>
            </a:extLst>
          </p:cNvPr>
          <p:cNvGrpSpPr/>
          <p:nvPr/>
        </p:nvGrpSpPr>
        <p:grpSpPr>
          <a:xfrm>
            <a:off x="3095836" y="3580857"/>
            <a:ext cx="752148" cy="430887"/>
            <a:chOff x="2881693" y="3668795"/>
            <a:chExt cx="753944" cy="39975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9D837F-A7C8-4644-A1C6-71B03BA75CB6}"/>
                </a:ext>
              </a:extLst>
            </p:cNvPr>
            <p:cNvSpPr txBox="1"/>
            <p:nvPr/>
          </p:nvSpPr>
          <p:spPr>
            <a:xfrm>
              <a:off x="2945681" y="3668795"/>
              <a:ext cx="6287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E6E097-0421-4983-9EDF-3EBF516F205E}"/>
                </a:ext>
              </a:extLst>
            </p:cNvPr>
            <p:cNvSpPr txBox="1"/>
            <p:nvPr/>
          </p:nvSpPr>
          <p:spPr>
            <a:xfrm>
              <a:off x="2881693" y="3668795"/>
              <a:ext cx="753944" cy="399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2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9" name="Picture 4">
            <a:extLst>
              <a:ext uri="{FF2B5EF4-FFF2-40B4-BE49-F238E27FC236}">
                <a16:creationId xmlns:a16="http://schemas.microsoft.com/office/drawing/2014/main" id="{E0B8CB60-E451-4E71-B50C-9F829CF7D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891" y="3387738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A9759317-44CE-45ED-931D-F119311F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72" y="2505640"/>
            <a:ext cx="296377" cy="30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5">
            <a:extLst>
              <a:ext uri="{FF2B5EF4-FFF2-40B4-BE49-F238E27FC236}">
                <a16:creationId xmlns:a16="http://schemas.microsoft.com/office/drawing/2014/main" id="{24557569-3705-47BB-90CE-5D5AD7E19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094" y="2504701"/>
            <a:ext cx="3191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>
            <a:extLst>
              <a:ext uri="{FF2B5EF4-FFF2-40B4-BE49-F238E27FC236}">
                <a16:creationId xmlns:a16="http://schemas.microsoft.com/office/drawing/2014/main" id="{282FD38F-A04E-4B68-A431-7EBB70A52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77718D50-D645-4A4A-949B-88F7115FD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5DF74023-C5B8-4997-BB66-559AE1C9B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B4050A9F-EF5A-48FC-95DE-0157A1B69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991692FB-B54D-4C77-9A57-441F2DDAC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95" y="3628867"/>
            <a:ext cx="296377" cy="30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>
            <a:extLst>
              <a:ext uri="{FF2B5EF4-FFF2-40B4-BE49-F238E27FC236}">
                <a16:creationId xmlns:a16="http://schemas.microsoft.com/office/drawing/2014/main" id="{951E3636-2A49-4B27-8CC3-80DD5C22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42551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B9406F72-BEF8-42BA-9D23-E9052AD331B3}"/>
              </a:ext>
            </a:extLst>
          </p:cNvPr>
          <p:cNvGrpSpPr/>
          <p:nvPr/>
        </p:nvGrpSpPr>
        <p:grpSpPr>
          <a:xfrm>
            <a:off x="230306" y="2884365"/>
            <a:ext cx="6694157" cy="2285447"/>
            <a:chOff x="289983" y="2468270"/>
            <a:chExt cx="6694157" cy="228544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AFA0E09-7FBE-4A95-8445-D11ECC29ED1F}"/>
                </a:ext>
              </a:extLst>
            </p:cNvPr>
            <p:cNvGrpSpPr/>
            <p:nvPr/>
          </p:nvGrpSpPr>
          <p:grpSpPr>
            <a:xfrm>
              <a:off x="289983" y="2468270"/>
              <a:ext cx="6667165" cy="2285447"/>
              <a:chOff x="192745" y="2683729"/>
              <a:chExt cx="6667165" cy="2285447"/>
            </a:xfrm>
          </p:grpSpPr>
          <p:sp>
            <p:nvSpPr>
              <p:cNvPr id="42" name="사각형: 둥근 모서리 53">
                <a:extLst>
                  <a:ext uri="{FF2B5EF4-FFF2-40B4-BE49-F238E27FC236}">
                    <a16:creationId xmlns:a16="http://schemas.microsoft.com/office/drawing/2014/main" id="{E4EDA4FE-A40B-44C7-9F29-9469774F5F91}"/>
                  </a:ext>
                </a:extLst>
              </p:cNvPr>
              <p:cNvSpPr/>
              <p:nvPr/>
            </p:nvSpPr>
            <p:spPr>
              <a:xfrm>
                <a:off x="192745" y="2976336"/>
                <a:ext cx="6667165" cy="180975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각 삼각형 42">
                <a:extLst>
                  <a:ext uri="{FF2B5EF4-FFF2-40B4-BE49-F238E27FC236}">
                    <a16:creationId xmlns:a16="http://schemas.microsoft.com/office/drawing/2014/main" id="{13A1A8E1-E130-4AED-A34D-5BC990FBD5DD}"/>
                  </a:ext>
                </a:extLst>
              </p:cNvPr>
              <p:cNvSpPr/>
              <p:nvPr/>
            </p:nvSpPr>
            <p:spPr>
              <a:xfrm flipH="1" flipV="1">
                <a:off x="4829590" y="4781069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FD1474F7-72CD-46B7-9456-5D03917E90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386919" y="2683729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44FF62B-44D8-4B5E-9841-D24CD056FE78}"/>
                </a:ext>
              </a:extLst>
            </p:cNvPr>
            <p:cNvSpPr txBox="1"/>
            <p:nvPr/>
          </p:nvSpPr>
          <p:spPr>
            <a:xfrm>
              <a:off x="599229" y="2796881"/>
              <a:ext cx="6384911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12=2×2×3</a:t>
              </a:r>
            </a:p>
            <a:p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32=2×2×2×2×2</a:t>
              </a:r>
            </a:p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12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최소공배수는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2×2×2×2×2×3=96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6" y="335522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76" y="378904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44FF62B-44D8-4B5E-9841-D24CD056FE78}"/>
              </a:ext>
            </a:extLst>
          </p:cNvPr>
          <p:cNvSpPr txBox="1"/>
          <p:nvPr/>
        </p:nvSpPr>
        <p:spPr>
          <a:xfrm>
            <a:off x="544881" y="4041068"/>
            <a:ext cx="638491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18=2×3×3</a:t>
            </a:r>
          </a:p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36=2×2×3×3</a:t>
            </a:r>
          </a:p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18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최소공배수는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2×2×3×3=36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15" y="417397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25" y="4607793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536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06343" y="1500003"/>
            <a:ext cx="619790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수를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나누어도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나누어떨어지고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42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나누어도 나누어 떨어질 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수가 될 수 있는 수 중 가장 작은 수를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37257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구해야 할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주어진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밑줄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형식 비고 링크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0" name="Picture 2">
            <a:extLst>
              <a:ext uri="{FF2B5EF4-FFF2-40B4-BE49-F238E27FC236}">
                <a16:creationId xmlns:a16="http://schemas.microsoft.com/office/drawing/2014/main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A8FFF59-0FCD-487C-9B9F-F02F04FD7D0C}"/>
              </a:ext>
            </a:extLst>
          </p:cNvPr>
          <p:cNvGrpSpPr/>
          <p:nvPr/>
        </p:nvGrpSpPr>
        <p:grpSpPr>
          <a:xfrm>
            <a:off x="3267742" y="2578041"/>
            <a:ext cx="620182" cy="769441"/>
            <a:chOff x="2882449" y="3639147"/>
            <a:chExt cx="753944" cy="76944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39C03ED-07A7-4E2E-9993-B8229B5667D2}"/>
                </a:ext>
              </a:extLst>
            </p:cNvPr>
            <p:cNvSpPr txBox="1"/>
            <p:nvPr/>
          </p:nvSpPr>
          <p:spPr>
            <a:xfrm>
              <a:off x="2945681" y="3668795"/>
              <a:ext cx="6287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9D42856-5005-4AFD-AA04-CA52EB34D9F8}"/>
                </a:ext>
              </a:extLst>
            </p:cNvPr>
            <p:cNvSpPr txBox="1"/>
            <p:nvPr/>
          </p:nvSpPr>
          <p:spPr>
            <a:xfrm>
              <a:off x="2882449" y="3639147"/>
              <a:ext cx="7539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84</a:t>
              </a:r>
              <a:endParaRPr lang="ko-KR" altLang="en-US" sz="22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id="{379C95BE-F05F-4A22-A040-A134F274CCED}"/>
              </a:ext>
            </a:extLst>
          </p:cNvPr>
          <p:cNvSpPr/>
          <p:nvPr/>
        </p:nvSpPr>
        <p:spPr>
          <a:xfrm>
            <a:off x="4180717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id="{3EFB4D7E-0EE9-4C99-ABDE-C69052C64E3C}"/>
              </a:ext>
            </a:extLst>
          </p:cNvPr>
          <p:cNvSpPr/>
          <p:nvPr/>
        </p:nvSpPr>
        <p:spPr>
          <a:xfrm>
            <a:off x="4701585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id="{9C5196B1-94F2-4EBF-92AF-DA16D11C2C83}"/>
              </a:ext>
            </a:extLst>
          </p:cNvPr>
          <p:cNvSpPr/>
          <p:nvPr/>
        </p:nvSpPr>
        <p:spPr>
          <a:xfrm>
            <a:off x="5222453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id="{1DE1E97F-A4A6-4288-8C37-DC9DC4C8DE06}"/>
              </a:ext>
            </a:extLst>
          </p:cNvPr>
          <p:cNvSpPr/>
          <p:nvPr/>
        </p:nvSpPr>
        <p:spPr>
          <a:xfrm>
            <a:off x="5737070" y="1089045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id="{A287113F-C306-406F-9F39-5CC8A970EABB}"/>
              </a:ext>
            </a:extLst>
          </p:cNvPr>
          <p:cNvSpPr/>
          <p:nvPr/>
        </p:nvSpPr>
        <p:spPr>
          <a:xfrm>
            <a:off x="6251687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CE2E89AB-16B8-4691-BE43-DBEED28B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120" y="2408256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>
            <a:extLst>
              <a:ext uri="{FF2B5EF4-FFF2-40B4-BE49-F238E27FC236}">
                <a16:creationId xmlns:a16="http://schemas.microsoft.com/office/drawing/2014/main" id="{951E3636-2A49-4B27-8CC3-80DD5C22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42551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0295AEF0-6631-4079-A57C-ADE885DAAE30}"/>
              </a:ext>
            </a:extLst>
          </p:cNvPr>
          <p:cNvSpPr/>
          <p:nvPr/>
        </p:nvSpPr>
        <p:spPr>
          <a:xfrm>
            <a:off x="4461026" y="5127825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0">
            <a:extLst>
              <a:ext uri="{FF2B5EF4-FFF2-40B4-BE49-F238E27FC236}">
                <a16:creationId xmlns:a16="http://schemas.microsoft.com/office/drawing/2014/main" id="{6D76FFEC-72CF-40D2-858F-86C1C4200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590" y="2186533"/>
            <a:ext cx="874049" cy="295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1">
            <a:extLst>
              <a:ext uri="{FF2B5EF4-FFF2-40B4-BE49-F238E27FC236}">
                <a16:creationId xmlns:a16="http://schemas.microsoft.com/office/drawing/2014/main" id="{AE58E27B-6313-4987-B69C-79E0634AC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467" y="2195864"/>
            <a:ext cx="681464" cy="287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2A87B1B-D8A6-461D-A55A-4CFB4A118E50}"/>
              </a:ext>
            </a:extLst>
          </p:cNvPr>
          <p:cNvCxnSpPr>
            <a:cxnSpLocks/>
          </p:cNvCxnSpPr>
          <p:nvPr/>
        </p:nvCxnSpPr>
        <p:spPr bwMode="auto">
          <a:xfrm>
            <a:off x="733063" y="1830535"/>
            <a:ext cx="5956748" cy="0"/>
          </a:xfrm>
          <a:prstGeom prst="line">
            <a:avLst/>
          </a:prstGeom>
          <a:noFill/>
          <a:ln w="28575" cap="flat" cmpd="sng" algn="ctr">
            <a:solidFill>
              <a:srgbClr val="FF5E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525B96F-7F49-464A-B1EB-0D96FDCAE327}"/>
              </a:ext>
            </a:extLst>
          </p:cNvPr>
          <p:cNvCxnSpPr>
            <a:cxnSpLocks/>
          </p:cNvCxnSpPr>
          <p:nvPr/>
        </p:nvCxnSpPr>
        <p:spPr bwMode="auto">
          <a:xfrm>
            <a:off x="737826" y="2120667"/>
            <a:ext cx="2213994" cy="0"/>
          </a:xfrm>
          <a:prstGeom prst="line">
            <a:avLst/>
          </a:prstGeom>
          <a:noFill/>
          <a:ln w="28575" cap="flat" cmpd="sng" algn="ctr">
            <a:solidFill>
              <a:srgbClr val="FF5E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ECB94E3-A01B-4CE1-8ED6-1B4D8EC98AD7}"/>
              </a:ext>
            </a:extLst>
          </p:cNvPr>
          <p:cNvCxnSpPr>
            <a:cxnSpLocks/>
          </p:cNvCxnSpPr>
          <p:nvPr/>
        </p:nvCxnSpPr>
        <p:spPr bwMode="auto">
          <a:xfrm>
            <a:off x="3059832" y="2120667"/>
            <a:ext cx="3629979" cy="0"/>
          </a:xfrm>
          <a:prstGeom prst="line">
            <a:avLst/>
          </a:prstGeom>
          <a:noFill/>
          <a:ln w="28575" cap="flat" cmpd="sng" algn="ctr">
            <a:solidFill>
              <a:srgbClr val="0093D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E13AB59-0D2F-4006-90D3-8DF69E5BBB62}"/>
              </a:ext>
            </a:extLst>
          </p:cNvPr>
          <p:cNvCxnSpPr>
            <a:cxnSpLocks/>
          </p:cNvCxnSpPr>
          <p:nvPr/>
        </p:nvCxnSpPr>
        <p:spPr bwMode="auto">
          <a:xfrm>
            <a:off x="733063" y="2417423"/>
            <a:ext cx="2434781" cy="0"/>
          </a:xfrm>
          <a:prstGeom prst="line">
            <a:avLst/>
          </a:prstGeom>
          <a:noFill/>
          <a:ln w="28575" cap="flat" cmpd="sng" algn="ctr">
            <a:solidFill>
              <a:srgbClr val="0093D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2EB53A47-14C5-40D0-987F-58A92137BE95}"/>
              </a:ext>
            </a:extLst>
          </p:cNvPr>
          <p:cNvSpPr/>
          <p:nvPr/>
        </p:nvSpPr>
        <p:spPr>
          <a:xfrm>
            <a:off x="5469138" y="5103312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98A9F3A-7C6A-4674-8BAA-4D335442C386}"/>
              </a:ext>
            </a:extLst>
          </p:cNvPr>
          <p:cNvSpPr/>
          <p:nvPr/>
        </p:nvSpPr>
        <p:spPr>
          <a:xfrm>
            <a:off x="6713783" y="1980253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444D7C3C-4AB6-4C48-AD59-26228E10C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FCCF5511-70B7-4A60-B8CD-185D79C73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9" name="직사각형 21">
            <a:extLst>
              <a:ext uri="{FF2B5EF4-FFF2-40B4-BE49-F238E27FC236}">
                <a16:creationId xmlns:a16="http://schemas.microsoft.com/office/drawing/2014/main" id="{CF83078A-371B-41FD-9361-9670AB440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3F3D9262-B084-4857-B2A6-B95D1D26A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015602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484175"/>
              </p:ext>
            </p:extLst>
          </p:nvPr>
        </p:nvGraphicFramePr>
        <p:xfrm>
          <a:off x="7020272" y="689281"/>
          <a:ext cx="2086863" cy="317709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A8FFF59-0FCD-487C-9B9F-F02F04FD7D0C}"/>
              </a:ext>
            </a:extLst>
          </p:cNvPr>
          <p:cNvGrpSpPr/>
          <p:nvPr/>
        </p:nvGrpSpPr>
        <p:grpSpPr>
          <a:xfrm>
            <a:off x="3267742" y="2578041"/>
            <a:ext cx="620182" cy="769441"/>
            <a:chOff x="2882449" y="3639147"/>
            <a:chExt cx="753944" cy="76944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39C03ED-07A7-4E2E-9993-B8229B5667D2}"/>
                </a:ext>
              </a:extLst>
            </p:cNvPr>
            <p:cNvSpPr txBox="1"/>
            <p:nvPr/>
          </p:nvSpPr>
          <p:spPr>
            <a:xfrm>
              <a:off x="2945681" y="3668795"/>
              <a:ext cx="6287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9D42856-5005-4AFD-AA04-CA52EB34D9F8}"/>
                </a:ext>
              </a:extLst>
            </p:cNvPr>
            <p:cNvSpPr txBox="1"/>
            <p:nvPr/>
          </p:nvSpPr>
          <p:spPr>
            <a:xfrm>
              <a:off x="2882449" y="3639147"/>
              <a:ext cx="7539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84</a:t>
              </a:r>
              <a:endParaRPr lang="ko-KR" altLang="en-US" sz="22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id="{379C95BE-F05F-4A22-A040-A134F274CCED}"/>
              </a:ext>
            </a:extLst>
          </p:cNvPr>
          <p:cNvSpPr/>
          <p:nvPr/>
        </p:nvSpPr>
        <p:spPr>
          <a:xfrm>
            <a:off x="4180717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id="{3EFB4D7E-0EE9-4C99-ABDE-C69052C64E3C}"/>
              </a:ext>
            </a:extLst>
          </p:cNvPr>
          <p:cNvSpPr/>
          <p:nvPr/>
        </p:nvSpPr>
        <p:spPr>
          <a:xfrm>
            <a:off x="4701585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id="{9C5196B1-94F2-4EBF-92AF-DA16D11C2C83}"/>
              </a:ext>
            </a:extLst>
          </p:cNvPr>
          <p:cNvSpPr/>
          <p:nvPr/>
        </p:nvSpPr>
        <p:spPr>
          <a:xfrm>
            <a:off x="5222453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id="{1DE1E97F-A4A6-4288-8C37-DC9DC4C8DE06}"/>
              </a:ext>
            </a:extLst>
          </p:cNvPr>
          <p:cNvSpPr/>
          <p:nvPr/>
        </p:nvSpPr>
        <p:spPr>
          <a:xfrm>
            <a:off x="5737070" y="1089045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id="{A287113F-C306-406F-9F39-5CC8A970EABB}"/>
              </a:ext>
            </a:extLst>
          </p:cNvPr>
          <p:cNvSpPr/>
          <p:nvPr/>
        </p:nvSpPr>
        <p:spPr>
          <a:xfrm>
            <a:off x="6251687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CE2E89AB-16B8-4691-BE43-DBEED28B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120" y="2408256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>
            <a:extLst>
              <a:ext uri="{FF2B5EF4-FFF2-40B4-BE49-F238E27FC236}">
                <a16:creationId xmlns:a16="http://schemas.microsoft.com/office/drawing/2014/main" id="{951E3636-2A49-4B27-8CC3-80DD5C22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42551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0295AEF0-6631-4079-A57C-ADE885DAAE30}"/>
              </a:ext>
            </a:extLst>
          </p:cNvPr>
          <p:cNvSpPr/>
          <p:nvPr/>
        </p:nvSpPr>
        <p:spPr>
          <a:xfrm>
            <a:off x="4461026" y="5127825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EB53A47-14C5-40D0-987F-58A92137BE95}"/>
              </a:ext>
            </a:extLst>
          </p:cNvPr>
          <p:cNvSpPr/>
          <p:nvPr/>
        </p:nvSpPr>
        <p:spPr>
          <a:xfrm>
            <a:off x="5469138" y="5103312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444D7C3C-4AB6-4C48-AD59-26228E10C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FCCF5511-70B7-4A60-B8CD-185D79C73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9" name="직사각형 21">
            <a:extLst>
              <a:ext uri="{FF2B5EF4-FFF2-40B4-BE49-F238E27FC236}">
                <a16:creationId xmlns:a16="http://schemas.microsoft.com/office/drawing/2014/main" id="{CF83078A-371B-41FD-9361-9670AB440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3F3D9262-B084-4857-B2A6-B95D1D26A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9406F72-BEF8-42BA-9D23-E9052AD331B3}"/>
              </a:ext>
            </a:extLst>
          </p:cNvPr>
          <p:cNvGrpSpPr/>
          <p:nvPr/>
        </p:nvGrpSpPr>
        <p:grpSpPr>
          <a:xfrm>
            <a:off x="230306" y="2884365"/>
            <a:ext cx="6667165" cy="2285447"/>
            <a:chOff x="289983" y="2468270"/>
            <a:chExt cx="6667165" cy="2285447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AFA0E09-7FBE-4A95-8445-D11ECC29ED1F}"/>
                </a:ext>
              </a:extLst>
            </p:cNvPr>
            <p:cNvGrpSpPr/>
            <p:nvPr/>
          </p:nvGrpSpPr>
          <p:grpSpPr>
            <a:xfrm>
              <a:off x="289983" y="2468270"/>
              <a:ext cx="6667165" cy="2285447"/>
              <a:chOff x="192745" y="2683729"/>
              <a:chExt cx="6667165" cy="2285447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E4EDA4FE-A40B-44C7-9F29-9469774F5F91}"/>
                  </a:ext>
                </a:extLst>
              </p:cNvPr>
              <p:cNvSpPr/>
              <p:nvPr/>
            </p:nvSpPr>
            <p:spPr>
              <a:xfrm>
                <a:off x="192745" y="2976336"/>
                <a:ext cx="6667165" cy="180975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각 삼각형 54">
                <a:extLst>
                  <a:ext uri="{FF2B5EF4-FFF2-40B4-BE49-F238E27FC236}">
                    <a16:creationId xmlns:a16="http://schemas.microsoft.com/office/drawing/2014/main" id="{13A1A8E1-E130-4AED-A34D-5BC990FBD5DD}"/>
                  </a:ext>
                </a:extLst>
              </p:cNvPr>
              <p:cNvSpPr/>
              <p:nvPr/>
            </p:nvSpPr>
            <p:spPr>
              <a:xfrm flipH="1" flipV="1">
                <a:off x="4829590" y="4781069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56" name="Picture 2">
                <a:extLst>
                  <a:ext uri="{FF2B5EF4-FFF2-40B4-BE49-F238E27FC236}">
                    <a16:creationId xmlns:a16="http://schemas.microsoft.com/office/drawing/2014/main" id="{FD1474F7-72CD-46B7-9456-5D03917E90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386919" y="2683729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44FF62B-44D8-4B5E-9841-D24CD056FE78}"/>
                </a:ext>
              </a:extLst>
            </p:cNvPr>
            <p:cNvSpPr txBox="1"/>
            <p:nvPr/>
          </p:nvSpPr>
          <p:spPr>
            <a:xfrm>
              <a:off x="462955" y="2898793"/>
              <a:ext cx="6384911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수는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28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42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</a:t>
              </a:r>
              <a:r>
                <a:rPr lang="ko-KR" altLang="en-US" sz="19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나누어떨어지므로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28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42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공배수입니다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 가장 작은 수 이므로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최소공배수를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구해야 합니다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28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2×2×7, 42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2×3×7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최소공배수는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2×2×3×7=84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어떤 수는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TextBox 43"/>
          <p:cNvSpPr txBox="1"/>
          <p:nvPr/>
        </p:nvSpPr>
        <p:spPr>
          <a:xfrm>
            <a:off x="606343" y="1500003"/>
            <a:ext cx="619790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수를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나누어도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나누어떨어지고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42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나누어도 나누어 떨어질 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수가 될 수 있는 수 중 가장 작은 수를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0">
            <a:extLst>
              <a:ext uri="{FF2B5EF4-FFF2-40B4-BE49-F238E27FC236}">
                <a16:creationId xmlns:a16="http://schemas.microsoft.com/office/drawing/2014/main" id="{6D76FFEC-72CF-40D2-858F-86C1C4200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590" y="2186533"/>
            <a:ext cx="874049" cy="295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1">
            <a:extLst>
              <a:ext uri="{FF2B5EF4-FFF2-40B4-BE49-F238E27FC236}">
                <a16:creationId xmlns:a16="http://schemas.microsoft.com/office/drawing/2014/main" id="{AE58E27B-6313-4987-B69C-79E0634AC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467" y="2195864"/>
            <a:ext cx="681464" cy="287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2A87B1B-D8A6-461D-A55A-4CFB4A118E50}"/>
              </a:ext>
            </a:extLst>
          </p:cNvPr>
          <p:cNvCxnSpPr>
            <a:cxnSpLocks/>
          </p:cNvCxnSpPr>
          <p:nvPr/>
        </p:nvCxnSpPr>
        <p:spPr bwMode="auto">
          <a:xfrm>
            <a:off x="733063" y="1830535"/>
            <a:ext cx="5956748" cy="0"/>
          </a:xfrm>
          <a:prstGeom prst="line">
            <a:avLst/>
          </a:prstGeom>
          <a:noFill/>
          <a:ln w="28575" cap="flat" cmpd="sng" algn="ctr">
            <a:solidFill>
              <a:srgbClr val="FF5E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525B96F-7F49-464A-B1EB-0D96FDCAE327}"/>
              </a:ext>
            </a:extLst>
          </p:cNvPr>
          <p:cNvCxnSpPr>
            <a:cxnSpLocks/>
          </p:cNvCxnSpPr>
          <p:nvPr/>
        </p:nvCxnSpPr>
        <p:spPr bwMode="auto">
          <a:xfrm>
            <a:off x="737826" y="2120667"/>
            <a:ext cx="2213994" cy="0"/>
          </a:xfrm>
          <a:prstGeom prst="line">
            <a:avLst/>
          </a:prstGeom>
          <a:noFill/>
          <a:ln w="28575" cap="flat" cmpd="sng" algn="ctr">
            <a:solidFill>
              <a:srgbClr val="FF5E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ECB94E3-A01B-4CE1-8ED6-1B4D8EC98AD7}"/>
              </a:ext>
            </a:extLst>
          </p:cNvPr>
          <p:cNvCxnSpPr>
            <a:cxnSpLocks/>
          </p:cNvCxnSpPr>
          <p:nvPr/>
        </p:nvCxnSpPr>
        <p:spPr bwMode="auto">
          <a:xfrm>
            <a:off x="3059832" y="2120667"/>
            <a:ext cx="3629979" cy="0"/>
          </a:xfrm>
          <a:prstGeom prst="line">
            <a:avLst/>
          </a:prstGeom>
          <a:noFill/>
          <a:ln w="28575" cap="flat" cmpd="sng" algn="ctr">
            <a:solidFill>
              <a:srgbClr val="0093D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E13AB59-0D2F-4006-90D3-8DF69E5BBB62}"/>
              </a:ext>
            </a:extLst>
          </p:cNvPr>
          <p:cNvCxnSpPr>
            <a:cxnSpLocks/>
          </p:cNvCxnSpPr>
          <p:nvPr/>
        </p:nvCxnSpPr>
        <p:spPr bwMode="auto">
          <a:xfrm>
            <a:off x="733063" y="2417423"/>
            <a:ext cx="2434781" cy="0"/>
          </a:xfrm>
          <a:prstGeom prst="line">
            <a:avLst/>
          </a:prstGeom>
          <a:noFill/>
          <a:ln w="28575" cap="flat" cmpd="sng" algn="ctr">
            <a:solidFill>
              <a:srgbClr val="0093D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33125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A5B361-B07F-4D50-9B8E-3AABDD79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6" y="911038"/>
            <a:ext cx="6795882" cy="431414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16539"/>
              </p:ext>
            </p:extLst>
          </p:nvPr>
        </p:nvGraphicFramePr>
        <p:xfrm>
          <a:off x="7020272" y="689281"/>
          <a:ext cx="2086863" cy="3939183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야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밑줄 디자인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구해야 할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주어진 것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613311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876135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21906" y="1144273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27226" y="12687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122" y="144563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5810516" y="4907608"/>
            <a:ext cx="1068626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656190" y="4798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064784" y="3193856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1B2C99-372D-498D-848A-1D79011159E5}"/>
              </a:ext>
            </a:extLst>
          </p:cNvPr>
          <p:cNvSpPr/>
          <p:nvPr/>
        </p:nvSpPr>
        <p:spPr>
          <a:xfrm>
            <a:off x="737826" y="5824458"/>
            <a:ext cx="6225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07E392E-D2EE-407A-B8C0-61F4CF50E11E}"/>
              </a:ext>
            </a:extLst>
          </p:cNvPr>
          <p:cNvSpPr/>
          <p:nvPr/>
        </p:nvSpPr>
        <p:spPr>
          <a:xfrm>
            <a:off x="6730180" y="1984614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FFB51A1C-3E77-4500-9D3F-0B7FE0B07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840BB871-E907-4703-B2AF-E46D3AB7C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4252AA80-7A86-4DA3-8D35-98B88602A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2C161323-BC32-40C4-91DB-84566478B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F8B774D-FC58-4BA3-A4AD-6CD39169AD68}"/>
              </a:ext>
            </a:extLst>
          </p:cNvPr>
          <p:cNvSpPr/>
          <p:nvPr/>
        </p:nvSpPr>
        <p:spPr>
          <a:xfrm>
            <a:off x="5272755" y="3113610"/>
            <a:ext cx="1690091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40">
            <a:extLst>
              <a:ext uri="{FF2B5EF4-FFF2-40B4-BE49-F238E27FC236}">
                <a16:creationId xmlns:a16="http://schemas.microsoft.com/office/drawing/2014/main" id="{BAE6FBA3-78DA-4B1F-8B61-3A59D8251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591" y="3401529"/>
            <a:ext cx="658958" cy="222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1">
            <a:extLst>
              <a:ext uri="{FF2B5EF4-FFF2-40B4-BE49-F238E27FC236}">
                <a16:creationId xmlns:a16="http://schemas.microsoft.com/office/drawing/2014/main" id="{8636B395-48F7-487A-9A75-EC75F49C5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459" y="3394990"/>
            <a:ext cx="538304" cy="2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id="{41E4485E-B9FA-451D-8ABB-95CC101E5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07" y="4952678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2D3746E3-CCE7-4ACB-91D0-6F186074C825}"/>
              </a:ext>
            </a:extLst>
          </p:cNvPr>
          <p:cNvSpPr/>
          <p:nvPr/>
        </p:nvSpPr>
        <p:spPr>
          <a:xfrm>
            <a:off x="4712773" y="4829316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99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A5B361-B07F-4D50-9B8E-3AABDD79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6" y="911038"/>
            <a:ext cx="6795882" cy="431414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30976"/>
              </p:ext>
            </p:extLst>
          </p:nvPr>
        </p:nvGraphicFramePr>
        <p:xfrm>
          <a:off x="7020272" y="689281"/>
          <a:ext cx="2086863" cy="3221824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야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613311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876135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21906" y="1144273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27226" y="12687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122" y="144563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타원 16"/>
          <p:cNvSpPr/>
          <p:nvPr/>
        </p:nvSpPr>
        <p:spPr>
          <a:xfrm>
            <a:off x="5064784" y="3193856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1B2C99-372D-498D-848A-1D79011159E5}"/>
              </a:ext>
            </a:extLst>
          </p:cNvPr>
          <p:cNvSpPr/>
          <p:nvPr/>
        </p:nvSpPr>
        <p:spPr>
          <a:xfrm>
            <a:off x="737826" y="5824458"/>
            <a:ext cx="6225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07E392E-D2EE-407A-B8C0-61F4CF50E11E}"/>
              </a:ext>
            </a:extLst>
          </p:cNvPr>
          <p:cNvSpPr/>
          <p:nvPr/>
        </p:nvSpPr>
        <p:spPr>
          <a:xfrm>
            <a:off x="6730180" y="1984614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FFB51A1C-3E77-4500-9D3F-0B7FE0B07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840BB871-E907-4703-B2AF-E46D3AB7C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4252AA80-7A86-4DA3-8D35-98B88602A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2C161323-BC32-40C4-91DB-84566478B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F8B774D-FC58-4BA3-A4AD-6CD39169AD68}"/>
              </a:ext>
            </a:extLst>
          </p:cNvPr>
          <p:cNvSpPr/>
          <p:nvPr/>
        </p:nvSpPr>
        <p:spPr>
          <a:xfrm>
            <a:off x="5272755" y="3113610"/>
            <a:ext cx="1690091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40">
            <a:extLst>
              <a:ext uri="{FF2B5EF4-FFF2-40B4-BE49-F238E27FC236}">
                <a16:creationId xmlns:a16="http://schemas.microsoft.com/office/drawing/2014/main" id="{BAE6FBA3-78DA-4B1F-8B61-3A59D8251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591" y="3401529"/>
            <a:ext cx="658958" cy="222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1">
            <a:extLst>
              <a:ext uri="{FF2B5EF4-FFF2-40B4-BE49-F238E27FC236}">
                <a16:creationId xmlns:a16="http://schemas.microsoft.com/office/drawing/2014/main" id="{8636B395-48F7-487A-9A75-EC75F49C5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459" y="3394990"/>
            <a:ext cx="538304" cy="2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id="{41E4485E-B9FA-451D-8ABB-95CC101E5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07" y="4952678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0DC5C626-64DA-4C2F-9D07-C87B9B83D2B4}"/>
              </a:ext>
            </a:extLst>
          </p:cNvPr>
          <p:cNvGrpSpPr/>
          <p:nvPr/>
        </p:nvGrpSpPr>
        <p:grpSpPr>
          <a:xfrm>
            <a:off x="160814" y="2552978"/>
            <a:ext cx="6667165" cy="2384492"/>
            <a:chOff x="289983" y="2349303"/>
            <a:chExt cx="6667165" cy="238449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73788C6-5D8E-4085-9D3F-B41C7F2A0085}"/>
                </a:ext>
              </a:extLst>
            </p:cNvPr>
            <p:cNvGrpSpPr/>
            <p:nvPr/>
          </p:nvGrpSpPr>
          <p:grpSpPr>
            <a:xfrm>
              <a:off x="289983" y="2349303"/>
              <a:ext cx="6667165" cy="2384492"/>
              <a:chOff x="192745" y="2564762"/>
              <a:chExt cx="6667165" cy="2384492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7353F40F-65F3-41DF-B169-961CEAD6A440}"/>
                  </a:ext>
                </a:extLst>
              </p:cNvPr>
              <p:cNvSpPr/>
              <p:nvPr/>
            </p:nvSpPr>
            <p:spPr>
              <a:xfrm>
                <a:off x="192745" y="2864720"/>
                <a:ext cx="6667165" cy="189642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각 삼각형 27">
                <a:extLst>
                  <a:ext uri="{FF2B5EF4-FFF2-40B4-BE49-F238E27FC236}">
                    <a16:creationId xmlns:a16="http://schemas.microsoft.com/office/drawing/2014/main" id="{1C6BFDF9-6C69-4760-9C96-C633E3B7BA7B}"/>
                  </a:ext>
                </a:extLst>
              </p:cNvPr>
              <p:cNvSpPr/>
              <p:nvPr/>
            </p:nvSpPr>
            <p:spPr>
              <a:xfrm flipH="1" flipV="1">
                <a:off x="5179995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31" name="Picture 2">
                <a:extLst>
                  <a:ext uri="{FF2B5EF4-FFF2-40B4-BE49-F238E27FC236}">
                    <a16:creationId xmlns:a16="http://schemas.microsoft.com/office/drawing/2014/main" id="{5DFFBD88-0FD0-42FB-9E93-F04B4F95C1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01359" y="2564762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578340-2D5F-4C24-B94F-8D389049604B}"/>
                </a:ext>
              </a:extLst>
            </p:cNvPr>
            <p:cNvSpPr txBox="1"/>
            <p:nvPr/>
          </p:nvSpPr>
          <p:spPr>
            <a:xfrm>
              <a:off x="499249" y="2829281"/>
              <a:ext cx="6307457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연수는 출발점에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분마다 도착하고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준기는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분마다 도착하므로 두 사람이 출발점에서 만나는 시각을 구하기 위해서는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공배수를 구해야 합니다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최소공배수가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(1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다시 만나는 횟수는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후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40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후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60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후로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번입니다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03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612431" y="4296555"/>
            <a:ext cx="203595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594815" y="3699076"/>
            <a:ext cx="122547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594816" y="3112390"/>
            <a:ext cx="122547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D00A275B-B317-4837-82EF-E9022072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</a:rPr>
              <a:t>.    </a:t>
            </a:r>
            <a:r>
              <a:rPr lang="ko-KR" altLang="en-US" sz="1000" dirty="0">
                <a:latin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0395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다음 질문에 답해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43"/>
          <p:cNvSpPr txBox="1"/>
          <p:nvPr/>
        </p:nvSpPr>
        <p:spPr>
          <a:xfrm>
            <a:off x="574215" y="1482316"/>
            <a:ext cx="43938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수의 공배수는 얼마인가요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B645A7E8-0A47-4C20-8DE0-6ED67EE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747C5751-7CAD-4E6A-949F-242FE1B3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14" y="1603339"/>
            <a:ext cx="109580" cy="11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7">
            <a:extLst>
              <a:ext uri="{FF2B5EF4-FFF2-40B4-BE49-F238E27FC236}">
                <a16:creationId xmlns:a16="http://schemas.microsoft.com/office/drawing/2014/main" id="{72AB0710-B5F4-4A07-854A-97BB010C7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A24AC1FF-80A1-4EAC-B418-A07CF6B3F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id="{E90EF64A-D71E-4B3D-A476-F52AE7860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C025AE3C-80DF-44AC-8659-F9BCA579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D3EEAF5-C3BA-4776-A31F-83097A1E86F7}"/>
              </a:ext>
            </a:extLst>
          </p:cNvPr>
          <p:cNvSpPr/>
          <p:nvPr/>
        </p:nvSpPr>
        <p:spPr>
          <a:xfrm>
            <a:off x="2481228" y="2103218"/>
            <a:ext cx="2274746" cy="620443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id="{7205BB38-8ED6-4E51-B5F8-27F6A80F90A3}"/>
              </a:ext>
            </a:extLst>
          </p:cNvPr>
          <p:cNvSpPr txBox="1"/>
          <p:nvPr/>
        </p:nvSpPr>
        <p:spPr>
          <a:xfrm>
            <a:off x="2435550" y="2244973"/>
            <a:ext cx="23204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12       18</a:t>
            </a: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7D14CB4A-53E3-4898-9098-AAC88C5CDB31}"/>
              </a:ext>
            </a:extLst>
          </p:cNvPr>
          <p:cNvSpPr txBox="1"/>
          <p:nvPr/>
        </p:nvSpPr>
        <p:spPr>
          <a:xfrm>
            <a:off x="1583668" y="3101597"/>
            <a:ext cx="4393829" cy="15542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배수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배수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공배수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864ABE-7CE8-4F40-84B3-5C5827DF6053}"/>
              </a:ext>
            </a:extLst>
          </p:cNvPr>
          <p:cNvSpPr/>
          <p:nvPr/>
        </p:nvSpPr>
        <p:spPr bwMode="auto">
          <a:xfrm>
            <a:off x="2964308" y="3112390"/>
            <a:ext cx="2843350" cy="384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084942-8DC0-43D9-A96A-19589C27D7DF}"/>
              </a:ext>
            </a:extLst>
          </p:cNvPr>
          <p:cNvSpPr txBox="1"/>
          <p:nvPr/>
        </p:nvSpPr>
        <p:spPr>
          <a:xfrm>
            <a:off x="2964308" y="311239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12, 24, 36, 48,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60,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 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⋯⋯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5031F6B-8A5B-4D10-B922-4E81345B9DA3}"/>
              </a:ext>
            </a:extLst>
          </p:cNvPr>
          <p:cNvSpPr/>
          <p:nvPr/>
        </p:nvSpPr>
        <p:spPr bwMode="auto">
          <a:xfrm>
            <a:off x="2964309" y="3699463"/>
            <a:ext cx="1991266" cy="384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72DDF9-DE44-499E-91FC-BFDC3E9D1788}"/>
              </a:ext>
            </a:extLst>
          </p:cNvPr>
          <p:cNvSpPr txBox="1"/>
          <p:nvPr/>
        </p:nvSpPr>
        <p:spPr>
          <a:xfrm>
            <a:off x="2964309" y="3699463"/>
            <a:ext cx="206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18, 36, 54,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 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⋯⋯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608D3F-30AA-463F-9030-A6B80BE0BEEC}"/>
              </a:ext>
            </a:extLst>
          </p:cNvPr>
          <p:cNvSpPr/>
          <p:nvPr/>
        </p:nvSpPr>
        <p:spPr bwMode="auto">
          <a:xfrm>
            <a:off x="3792401" y="4264282"/>
            <a:ext cx="1236624" cy="384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A3ECE5-7A71-4BA4-A6FE-D85C2BBB67B8}"/>
              </a:ext>
            </a:extLst>
          </p:cNvPr>
          <p:cNvSpPr txBox="1"/>
          <p:nvPr/>
        </p:nvSpPr>
        <p:spPr>
          <a:xfrm>
            <a:off x="3792401" y="4264282"/>
            <a:ext cx="150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36,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 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⋯⋯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468EA51E-95AD-416D-B4AA-BC5F74602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05" y="2978953"/>
            <a:ext cx="280600" cy="28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:a16="http://schemas.microsoft.com/office/drawing/2014/main" id="{4AEC2CCC-419D-4CDD-AB33-3D58BEE40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09" y="3519366"/>
            <a:ext cx="280600" cy="28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DA84B1BA-91E8-4754-BE3B-8FC37792B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809" y="4108592"/>
            <a:ext cx="280600" cy="28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58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629A62-E1D7-4998-AE33-AF8C725DF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2" y="1146068"/>
            <a:ext cx="6703073" cy="4113655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062930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86468" y="16356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40416" y="1781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896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4"/>
              </a:rPr>
              <a:t>http://cdata.tsherpa.co.kr/tsherpa/MultiMedia/Flash/2020/curri/index.html?flashxmlnum=llbless208&amp;classa=A8-C1-22-WI-WI-03-01-02-0-0-0-0&amp;classno=WI_22_03/win_0202_0102_0004/win_0202_0102_0004_103.html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61586BCC-D673-4839-AD30-13CE3A29D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5C497675-111A-4F56-88FE-1B728E1BA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id="{24AFFAA3-0855-44AA-8FBB-E9F70E2ED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96337C57-6896-4FFC-BC40-DB92979FF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92" y="33929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D032CBE-9747-454F-9643-5A1E16085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8370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7194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정답확인 버튼 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토글됨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" name="Picture 2">
            <a:extLst>
              <a:ext uri="{FF2B5EF4-FFF2-40B4-BE49-F238E27FC236}">
                <a16:creationId xmlns:a16="http://schemas.microsoft.com/office/drawing/2014/main" id="{AC8574DD-7D6F-4BEB-8428-4AA05D2FE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3F9720C-610A-4CFD-AF80-5F62C8002B2B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361AC9-8D1D-4B54-B5B1-92F8BFE25911}"/>
              </a:ext>
            </a:extLst>
          </p:cNvPr>
          <p:cNvSpPr/>
          <p:nvPr/>
        </p:nvSpPr>
        <p:spPr>
          <a:xfrm>
            <a:off x="187412" y="203480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3C7658-F204-4B09-A955-47EF93F1C875}"/>
              </a:ext>
            </a:extLst>
          </p:cNvPr>
          <p:cNvSpPr/>
          <p:nvPr/>
        </p:nvSpPr>
        <p:spPr>
          <a:xfrm>
            <a:off x="5988648" y="4726671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DA0D006-053D-4888-AAA3-2FC4599706D9}"/>
              </a:ext>
            </a:extLst>
          </p:cNvPr>
          <p:cNvSpPr/>
          <p:nvPr/>
        </p:nvSpPr>
        <p:spPr>
          <a:xfrm>
            <a:off x="5877446" y="46171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8693113F-05E7-4BC3-9BA6-4714928A6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1" y="229878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AEDDECAF-E53F-40FC-AC76-4EA6A5D11B9B}"/>
              </a:ext>
            </a:extLst>
          </p:cNvPr>
          <p:cNvSpPr/>
          <p:nvPr/>
        </p:nvSpPr>
        <p:spPr>
          <a:xfrm>
            <a:off x="98929" y="190314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B301A701-76D9-495C-AB7E-2EA048C43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9A7F88B5-E78B-4F4F-9D33-B4CD7731B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id="{F16C150A-9DB3-406D-B9EF-9B24B4C7A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F104187C-4427-4202-95A3-B55EB9F07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52200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9341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29872" y="769582"/>
            <a:ext cx="66674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각각 두 수의 곱으로 나타낸 곱셈식을 이용하여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구하는 방법을 알아봅시다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3" y="81994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988864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C3DA43F-3F8F-4761-B22C-0453D91DA3D5}"/>
              </a:ext>
            </a:extLst>
          </p:cNvPr>
          <p:cNvSpPr txBox="1"/>
          <p:nvPr/>
        </p:nvSpPr>
        <p:spPr>
          <a:xfrm>
            <a:off x="543165" y="2404554"/>
            <a:ext cx="6150381" cy="6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ACE79B-C1EE-4654-B899-49D9E87B440D}"/>
              </a:ext>
            </a:extLst>
          </p:cNvPr>
          <p:cNvSpPr txBox="1"/>
          <p:nvPr/>
        </p:nvSpPr>
        <p:spPr>
          <a:xfrm>
            <a:off x="757830" y="2389770"/>
            <a:ext cx="593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(3×4)×(4×5)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(4×5)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배이고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20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(3×4)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배이므로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(3×4)×(4×5)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공배수입니다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47BF2A2B-BE18-47CC-A843-9AEB79EA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46" y="2870885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3D8C5B2-3B51-4F6D-97A0-B7C2B04D81E7}"/>
              </a:ext>
            </a:extLst>
          </p:cNvPr>
          <p:cNvSpPr/>
          <p:nvPr/>
        </p:nvSpPr>
        <p:spPr>
          <a:xfrm>
            <a:off x="5725803" y="5127667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79775" y="188066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(3×4)×(4×5)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공배수인지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알아보세요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6F1ECBF-EFB1-4CD0-9BF5-6EBB14077B04}"/>
              </a:ext>
            </a:extLst>
          </p:cNvPr>
          <p:cNvSpPr/>
          <p:nvPr/>
        </p:nvSpPr>
        <p:spPr>
          <a:xfrm>
            <a:off x="4386249" y="137122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FD16E5E-17BC-4DD6-B88E-C1C9922D58B0}"/>
              </a:ext>
            </a:extLst>
          </p:cNvPr>
          <p:cNvSpPr/>
          <p:nvPr/>
        </p:nvSpPr>
        <p:spPr>
          <a:xfrm>
            <a:off x="3735689" y="137122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DE2434E-C131-432C-BE65-C316CBEEF93B}"/>
              </a:ext>
            </a:extLst>
          </p:cNvPr>
          <p:cNvSpPr/>
          <p:nvPr/>
        </p:nvSpPr>
        <p:spPr>
          <a:xfrm>
            <a:off x="5039387" y="137274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5" name="Group 59">
            <a:extLst>
              <a:ext uri="{FF2B5EF4-FFF2-40B4-BE49-F238E27FC236}">
                <a16:creationId xmlns:a16="http://schemas.microsoft.com/office/drawing/2014/main" id="{A77E04E6-5BC9-44F1-9AC3-39501A4F52C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2CA730-EEDA-4DF8-AFF8-437522BF9CD3}"/>
              </a:ext>
            </a:extLst>
          </p:cNvPr>
          <p:cNvSpPr/>
          <p:nvPr/>
        </p:nvSpPr>
        <p:spPr>
          <a:xfrm>
            <a:off x="757737" y="5856118"/>
            <a:ext cx="5935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7"/>
              </a:rPr>
              <a:t>http://cdata.tsherpa.co.kr/tsherpa/MultiMedia/Flash/2020/curri/index.html?flashxmlnum=soboro2&amp;classa=A8-C1-32-MM-MM-04-02-09-0-0-0-0&amp;classno=MM_32_04/suh_0302_01_0009/suh_0302_01_0009_203_1.html</a:t>
            </a:r>
            <a:r>
              <a:rPr lang="ko-KR" altLang="en-US" dirty="0"/>
              <a:t> 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CE6391A3-A066-401C-BA23-A22C4D534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E8974BE5-E2B2-43C1-AAF3-E74ACE3FD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6" name="직사각형 21">
            <a:extLst>
              <a:ext uri="{FF2B5EF4-FFF2-40B4-BE49-F238E27FC236}">
                <a16:creationId xmlns:a16="http://schemas.microsoft.com/office/drawing/2014/main" id="{4E238260-27E0-443B-98E6-DAF002370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id="{70B8D22D-9E3D-497B-8FA4-62F4EB7BD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F8D0FC5-50B3-41A1-BADC-F6F0F66DB6FA}"/>
              </a:ext>
            </a:extLst>
          </p:cNvPr>
          <p:cNvSpPr/>
          <p:nvPr/>
        </p:nvSpPr>
        <p:spPr>
          <a:xfrm>
            <a:off x="5696581" y="137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5C8A4A4F-5AFA-4E62-8E19-650EC25D6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66" y="2500710"/>
            <a:ext cx="222033" cy="17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041E5138-D3EF-40C3-A822-CF3DBEEF7998}"/>
              </a:ext>
            </a:extLst>
          </p:cNvPr>
          <p:cNvSpPr/>
          <p:nvPr/>
        </p:nvSpPr>
        <p:spPr>
          <a:xfrm>
            <a:off x="6349719" y="137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3D8C5B2-3B51-4F6D-97A0-B7C2B04D81E7}"/>
              </a:ext>
            </a:extLst>
          </p:cNvPr>
          <p:cNvSpPr/>
          <p:nvPr/>
        </p:nvSpPr>
        <p:spPr>
          <a:xfrm>
            <a:off x="431565" y="2382019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31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9341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29872" y="769582"/>
            <a:ext cx="66674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각각 두 수의 곱으로 나타낸 곱셈식을 이용하여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구하는 방법을 알아봅시다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3" y="81994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988864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C3DA43F-3F8F-4761-B22C-0453D91DA3D5}"/>
              </a:ext>
            </a:extLst>
          </p:cNvPr>
          <p:cNvSpPr txBox="1"/>
          <p:nvPr/>
        </p:nvSpPr>
        <p:spPr>
          <a:xfrm>
            <a:off x="439863" y="2625669"/>
            <a:ext cx="6328381" cy="8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ACE79B-C1EE-4654-B899-49D9E87B440D}"/>
              </a:ext>
            </a:extLst>
          </p:cNvPr>
          <p:cNvSpPr txBox="1"/>
          <p:nvPr/>
        </p:nvSpPr>
        <p:spPr>
          <a:xfrm>
            <a:off x="654528" y="2610885"/>
            <a:ext cx="6205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3×4×4×5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공통으로 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들어 있는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한 번만 곱하고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공통이 아닌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곱한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3×4×5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최소공배수가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47BF2A2B-BE18-47CC-A843-9AEB79EA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719" y="3273721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3D8C5B2-3B51-4F6D-97A0-B7C2B04D81E7}"/>
              </a:ext>
            </a:extLst>
          </p:cNvPr>
          <p:cNvSpPr/>
          <p:nvPr/>
        </p:nvSpPr>
        <p:spPr>
          <a:xfrm>
            <a:off x="5725803" y="5127667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1571" y="188066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3×4×4×5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만들려면 어떻게 해야 하는지 이야기해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6F1ECBF-EFB1-4CD0-9BF5-6EBB14077B04}"/>
              </a:ext>
            </a:extLst>
          </p:cNvPr>
          <p:cNvSpPr/>
          <p:nvPr/>
        </p:nvSpPr>
        <p:spPr>
          <a:xfrm>
            <a:off x="4386249" y="137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FD16E5E-17BC-4DD6-B88E-C1C9922D58B0}"/>
              </a:ext>
            </a:extLst>
          </p:cNvPr>
          <p:cNvSpPr/>
          <p:nvPr/>
        </p:nvSpPr>
        <p:spPr>
          <a:xfrm>
            <a:off x="3735689" y="137122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DE2434E-C131-432C-BE65-C316CBEEF93B}"/>
              </a:ext>
            </a:extLst>
          </p:cNvPr>
          <p:cNvSpPr/>
          <p:nvPr/>
        </p:nvSpPr>
        <p:spPr>
          <a:xfrm>
            <a:off x="5039387" y="1372742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5" name="Group 59">
            <a:extLst>
              <a:ext uri="{FF2B5EF4-FFF2-40B4-BE49-F238E27FC236}">
                <a16:creationId xmlns:a16="http://schemas.microsoft.com/office/drawing/2014/main" id="{A77E04E6-5BC9-44F1-9AC3-39501A4F52C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2CA730-EEDA-4DF8-AFF8-437522BF9CD3}"/>
              </a:ext>
            </a:extLst>
          </p:cNvPr>
          <p:cNvSpPr/>
          <p:nvPr/>
        </p:nvSpPr>
        <p:spPr>
          <a:xfrm>
            <a:off x="757737" y="5856118"/>
            <a:ext cx="5935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7"/>
              </a:rPr>
              <a:t>http://cdata.tsherpa.co.kr/tsherpa/MultiMedia/Flash/2020/curri/index.html?flashxmlnum=soboro2&amp;classa=A8-C1-32-MM-MM-04-02-09-0-0-0-0&amp;classno=MM_32_04/suh_0302_01_0009/suh_0302_01_0009_203_1.html</a:t>
            </a:r>
            <a:r>
              <a:rPr lang="ko-KR" altLang="en-US" dirty="0"/>
              <a:t> 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CE6391A3-A066-401C-BA23-A22C4D534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E8974BE5-E2B2-43C1-AAF3-E74ACE3FD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6" name="직사각형 21">
            <a:extLst>
              <a:ext uri="{FF2B5EF4-FFF2-40B4-BE49-F238E27FC236}">
                <a16:creationId xmlns:a16="http://schemas.microsoft.com/office/drawing/2014/main" id="{4E238260-27E0-443B-98E6-DAF002370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id="{70B8D22D-9E3D-497B-8FA4-62F4EB7BD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F8D0FC5-50B3-41A1-BADC-F6F0F66DB6FA}"/>
              </a:ext>
            </a:extLst>
          </p:cNvPr>
          <p:cNvSpPr/>
          <p:nvPr/>
        </p:nvSpPr>
        <p:spPr>
          <a:xfrm>
            <a:off x="5696581" y="137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5C8A4A4F-5AFA-4E62-8E19-650EC25D6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4" y="2721825"/>
            <a:ext cx="222033" cy="17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041E5138-D3EF-40C3-A822-CF3DBEEF7998}"/>
              </a:ext>
            </a:extLst>
          </p:cNvPr>
          <p:cNvSpPr/>
          <p:nvPr/>
        </p:nvSpPr>
        <p:spPr>
          <a:xfrm>
            <a:off x="6349719" y="137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3D8C5B2-3B51-4F6D-97A0-B7C2B04D81E7}"/>
              </a:ext>
            </a:extLst>
          </p:cNvPr>
          <p:cNvSpPr/>
          <p:nvPr/>
        </p:nvSpPr>
        <p:spPr>
          <a:xfrm>
            <a:off x="349188" y="2591402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55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 도형 4">
            <a:extLst>
              <a:ext uri="{FF2B5EF4-FFF2-40B4-BE49-F238E27FC236}">
                <a16:creationId xmlns:a16="http://schemas.microsoft.com/office/drawing/2014/main" id="{3CD855CC-7A87-455A-89F7-6DA771961AC9}"/>
              </a:ext>
            </a:extLst>
          </p:cNvPr>
          <p:cNvSpPr/>
          <p:nvPr/>
        </p:nvSpPr>
        <p:spPr bwMode="auto">
          <a:xfrm>
            <a:off x="3630471" y="4185084"/>
            <a:ext cx="940573" cy="585469"/>
          </a:xfrm>
          <a:prstGeom prst="corner">
            <a:avLst>
              <a:gd name="adj1" fmla="val 42950"/>
              <a:gd name="adj2" fmla="val 44848"/>
            </a:avLst>
          </a:prstGeom>
          <a:solidFill>
            <a:srgbClr val="FFC0C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A60C0F6-1CA2-440D-BF64-3D0E62B9CE1F}"/>
              </a:ext>
            </a:extLst>
          </p:cNvPr>
          <p:cNvSpPr/>
          <p:nvPr/>
        </p:nvSpPr>
        <p:spPr bwMode="auto">
          <a:xfrm>
            <a:off x="975406" y="3311518"/>
            <a:ext cx="180020" cy="227595"/>
          </a:xfrm>
          <a:prstGeom prst="rect">
            <a:avLst/>
          </a:prstGeom>
          <a:solidFill>
            <a:srgbClr val="B0E8EE"/>
          </a:solidFill>
          <a:ln w="9525" cap="flat" cmpd="sng" algn="ctr">
            <a:solidFill>
              <a:srgbClr val="B0E8E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B612C1F-C621-4AC6-B216-F0819B4CC58E}"/>
              </a:ext>
            </a:extLst>
          </p:cNvPr>
          <p:cNvSpPr/>
          <p:nvPr/>
        </p:nvSpPr>
        <p:spPr bwMode="auto">
          <a:xfrm>
            <a:off x="2629377" y="2810028"/>
            <a:ext cx="180020" cy="227595"/>
          </a:xfrm>
          <a:prstGeom prst="rect">
            <a:avLst/>
          </a:prstGeom>
          <a:solidFill>
            <a:srgbClr val="B0E8EE"/>
          </a:solidFill>
          <a:ln w="9525" cap="flat" cmpd="sng" algn="ctr">
            <a:solidFill>
              <a:srgbClr val="B0E8E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E3CDAB-38A3-4A92-ABDE-E1E6636D4E9C}"/>
              </a:ext>
            </a:extLst>
          </p:cNvPr>
          <p:cNvSpPr/>
          <p:nvPr/>
        </p:nvSpPr>
        <p:spPr bwMode="auto">
          <a:xfrm>
            <a:off x="1519556" y="2810028"/>
            <a:ext cx="180020" cy="227595"/>
          </a:xfrm>
          <a:prstGeom prst="rect">
            <a:avLst/>
          </a:prstGeom>
          <a:solidFill>
            <a:srgbClr val="B0E8EE"/>
          </a:solidFill>
          <a:ln w="9525" cap="flat" cmpd="sng" algn="ctr">
            <a:solidFill>
              <a:srgbClr val="B0E8E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D6819B6-5E40-42AF-9F80-41A8EE885102}"/>
              </a:ext>
            </a:extLst>
          </p:cNvPr>
          <p:cNvSpPr/>
          <p:nvPr/>
        </p:nvSpPr>
        <p:spPr>
          <a:xfrm>
            <a:off x="589754" y="2547126"/>
            <a:ext cx="4458193" cy="1313922"/>
          </a:xfrm>
          <a:prstGeom prst="roundRect">
            <a:avLst/>
          </a:prstGeom>
          <a:noFill/>
          <a:ln>
            <a:solidFill>
              <a:srgbClr val="D6F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1, 2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및 디자인 비고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화면에 안 들어갈 경우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버튼으로 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개로 나눔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번째 페이지에 방법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두 번째 페이지에 방법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2+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세 번째 페이지에 다음 슬라이드 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61716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3D8C5B2-3B51-4F6D-97A0-B7C2B04D81E7}"/>
              </a:ext>
            </a:extLst>
          </p:cNvPr>
          <p:cNvSpPr/>
          <p:nvPr/>
        </p:nvSpPr>
        <p:spPr>
          <a:xfrm>
            <a:off x="403706" y="2445909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5C3182-EC96-4EC4-B469-C915F287EF42}"/>
              </a:ext>
            </a:extLst>
          </p:cNvPr>
          <p:cNvGrpSpPr/>
          <p:nvPr/>
        </p:nvGrpSpPr>
        <p:grpSpPr>
          <a:xfrm>
            <a:off x="279775" y="1653512"/>
            <a:ext cx="6621453" cy="646331"/>
            <a:chOff x="356589" y="1576610"/>
            <a:chExt cx="6621453" cy="646331"/>
          </a:xfrm>
        </p:grpSpPr>
        <p:sp>
          <p:nvSpPr>
            <p:cNvPr id="86" name="TextBox 85"/>
            <p:cNvSpPr txBox="1"/>
            <p:nvPr/>
          </p:nvSpPr>
          <p:spPr>
            <a:xfrm>
              <a:off x="356589" y="1576610"/>
              <a:ext cx="6621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의 </a:t>
              </a:r>
              <a:r>
                <a:rPr lang="ko-KR" altLang="en-US" sz="1800" dirty="0" err="1">
                  <a:latin typeface="맑은 고딕" pitchFamily="50" charset="-127"/>
                  <a:ea typeface="맑은 고딕" pitchFamily="50" charset="-127"/>
                </a:rPr>
                <a:t>최소공배수를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 어떻게 구했는지     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과      를 비교하여 이야기해 보세요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688982-2E39-46DC-B46C-89912FF1A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82"/>
            <a:stretch/>
          </p:blipFill>
          <p:spPr>
            <a:xfrm>
              <a:off x="4764800" y="1610978"/>
              <a:ext cx="556789" cy="264948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4EC9B11-B4B5-4A0C-973E-D58D39067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25" r="6297" b="4473"/>
            <a:stretch/>
          </p:blipFill>
          <p:spPr>
            <a:xfrm>
              <a:off x="5619820" y="1617951"/>
              <a:ext cx="508503" cy="262094"/>
            </a:xfrm>
            <a:prstGeom prst="rect">
              <a:avLst/>
            </a:prstGeom>
          </p:spPr>
        </p:pic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F9F5C272-6A04-4273-8B00-0D97F9AFB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2"/>
          <a:stretch/>
        </p:blipFill>
        <p:spPr>
          <a:xfrm>
            <a:off x="658442" y="2413875"/>
            <a:ext cx="556789" cy="264948"/>
          </a:xfrm>
          <a:prstGeom prst="rect">
            <a:avLst/>
          </a:prstGeom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7BE45F34-19B5-456A-9DF7-27DB3C9C65AD}"/>
              </a:ext>
            </a:extLst>
          </p:cNvPr>
          <p:cNvSpPr txBox="1"/>
          <p:nvPr/>
        </p:nvSpPr>
        <p:spPr>
          <a:xfrm>
            <a:off x="589755" y="2724736"/>
            <a:ext cx="26240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×4     20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4×</a:t>
            </a:r>
            <a:r>
              <a:rPr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94C9FE93-D3EA-4BFF-8712-E91411E69094}"/>
              </a:ext>
            </a:extLst>
          </p:cNvPr>
          <p:cNvSpPr txBox="1"/>
          <p:nvPr/>
        </p:nvSpPr>
        <p:spPr>
          <a:xfrm>
            <a:off x="589755" y="3220157"/>
            <a:ext cx="445819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×4×</a:t>
            </a:r>
            <a:r>
              <a:rPr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12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2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최소공배수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59">
            <a:extLst>
              <a:ext uri="{FF2B5EF4-FFF2-40B4-BE49-F238E27FC236}">
                <a16:creationId xmlns:a16="http://schemas.microsoft.com/office/drawing/2014/main" id="{A77E04E6-5BC9-44F1-9AC3-39501A4F52C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2CA730-EEDA-4DF8-AFF8-437522BF9CD3}"/>
              </a:ext>
            </a:extLst>
          </p:cNvPr>
          <p:cNvSpPr/>
          <p:nvPr/>
        </p:nvSpPr>
        <p:spPr>
          <a:xfrm>
            <a:off x="757737" y="5856118"/>
            <a:ext cx="5935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http://cdata.tsherpa.co.kr/tsherpa/MultiMedia/Flash/2020/curri/index.html?flashxmlnum=soboro2&amp;classa=A8-C1-32-MM-MM-04-02-09-0-0-0-0&amp;classno=MM_32_04/suh_0302_01_0009/suh_0302_01_0009_203_1.html</a:t>
            </a:r>
            <a:r>
              <a:rPr lang="ko-KR" altLang="en-US" dirty="0"/>
              <a:t> 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CE6391A3-A066-401C-BA23-A22C4D534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E8974BE5-E2B2-43C1-AAF3-E74ACE3FD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6" name="직사각형 21">
            <a:extLst>
              <a:ext uri="{FF2B5EF4-FFF2-40B4-BE49-F238E27FC236}">
                <a16:creationId xmlns:a16="http://schemas.microsoft.com/office/drawing/2014/main" id="{4E238260-27E0-443B-98E6-DAF002370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id="{70B8D22D-9E3D-497B-8FA4-62F4EB7BD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01C5CFCB-E99F-4A27-A16A-BFFF1F87265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086768" y="3309570"/>
            <a:ext cx="252028" cy="217207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9175C836-CB02-4BCA-9827-390C62E077F4}"/>
              </a:ext>
            </a:extLst>
          </p:cNvPr>
          <p:cNvSpPr/>
          <p:nvPr/>
        </p:nvSpPr>
        <p:spPr>
          <a:xfrm>
            <a:off x="65312" y="692696"/>
            <a:ext cx="6918956" cy="9341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7B4CF84E-525E-4105-B7A9-9B6022A1B084}"/>
              </a:ext>
            </a:extLst>
          </p:cNvPr>
          <p:cNvSpPr txBox="1"/>
          <p:nvPr/>
        </p:nvSpPr>
        <p:spPr>
          <a:xfrm>
            <a:off x="329872" y="769582"/>
            <a:ext cx="66674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각각 두 수의 곱으로 나타낸 곱셈식을 이용하여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구하는 방법을 알아봅시다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id="{0377CF33-9F5B-4801-9E18-CE45AB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3" y="81994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E06A8306-3F9E-4A0D-B2C6-758547916A69}"/>
              </a:ext>
            </a:extLst>
          </p:cNvPr>
          <p:cNvSpPr/>
          <p:nvPr/>
        </p:nvSpPr>
        <p:spPr>
          <a:xfrm>
            <a:off x="4386249" y="137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D32B5A0-B7AF-41B1-B640-024D7B9BC852}"/>
              </a:ext>
            </a:extLst>
          </p:cNvPr>
          <p:cNvSpPr/>
          <p:nvPr/>
        </p:nvSpPr>
        <p:spPr>
          <a:xfrm>
            <a:off x="3735689" y="137122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F6B4BA7-6A27-4EE8-B7CA-2A887E613A51}"/>
              </a:ext>
            </a:extLst>
          </p:cNvPr>
          <p:cNvSpPr/>
          <p:nvPr/>
        </p:nvSpPr>
        <p:spPr>
          <a:xfrm>
            <a:off x="5039387" y="137274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FD629CB-BBAA-4ADB-B14C-A583A3E0D762}"/>
              </a:ext>
            </a:extLst>
          </p:cNvPr>
          <p:cNvSpPr/>
          <p:nvPr/>
        </p:nvSpPr>
        <p:spPr>
          <a:xfrm>
            <a:off x="5696581" y="137122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6D178CF-E73A-4B84-A77A-53A19D646F92}"/>
              </a:ext>
            </a:extLst>
          </p:cNvPr>
          <p:cNvSpPr/>
          <p:nvPr/>
        </p:nvSpPr>
        <p:spPr>
          <a:xfrm>
            <a:off x="6349719" y="137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B0BC099E-D605-4BE2-BA97-F5F2A621C6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9937" y="4198897"/>
            <a:ext cx="714141" cy="295755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64B22C8C-1800-4471-8C13-86252ADDB9E8}"/>
              </a:ext>
            </a:extLst>
          </p:cNvPr>
          <p:cNvSpPr/>
          <p:nvPr/>
        </p:nvSpPr>
        <p:spPr bwMode="auto">
          <a:xfrm>
            <a:off x="658442" y="5034630"/>
            <a:ext cx="180020" cy="227595"/>
          </a:xfrm>
          <a:prstGeom prst="rect">
            <a:avLst/>
          </a:prstGeom>
          <a:solidFill>
            <a:srgbClr val="B0E8EE"/>
          </a:solidFill>
          <a:ln w="9525" cap="flat" cmpd="sng" algn="ctr">
            <a:solidFill>
              <a:srgbClr val="B0E8E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2839BB2-0235-4136-8336-F2074907F57B}"/>
              </a:ext>
            </a:extLst>
          </p:cNvPr>
          <p:cNvSpPr/>
          <p:nvPr/>
        </p:nvSpPr>
        <p:spPr>
          <a:xfrm>
            <a:off x="589754" y="4128112"/>
            <a:ext cx="4458193" cy="1313922"/>
          </a:xfrm>
          <a:prstGeom prst="roundRect">
            <a:avLst/>
          </a:prstGeom>
          <a:noFill/>
          <a:ln>
            <a:solidFill>
              <a:srgbClr val="D6F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DBE0BDD-1609-4798-AFC6-73F706458B74}"/>
              </a:ext>
            </a:extLst>
          </p:cNvPr>
          <p:cNvSpPr/>
          <p:nvPr/>
        </p:nvSpPr>
        <p:spPr>
          <a:xfrm>
            <a:off x="384441" y="4028552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43">
            <a:extLst>
              <a:ext uri="{FF2B5EF4-FFF2-40B4-BE49-F238E27FC236}">
                <a16:creationId xmlns:a16="http://schemas.microsoft.com/office/drawing/2014/main" id="{C156BEDD-D98E-4BB2-A777-C34F71F33352}"/>
              </a:ext>
            </a:extLst>
          </p:cNvPr>
          <p:cNvSpPr txBox="1"/>
          <p:nvPr/>
        </p:nvSpPr>
        <p:spPr>
          <a:xfrm>
            <a:off x="589754" y="4305722"/>
            <a:ext cx="30091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최대공약수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43">
            <a:extLst>
              <a:ext uri="{FF2B5EF4-FFF2-40B4-BE49-F238E27FC236}">
                <a16:creationId xmlns:a16="http://schemas.microsoft.com/office/drawing/2014/main" id="{ACDFD2BE-1AEA-4B73-950D-368524798207}"/>
              </a:ext>
            </a:extLst>
          </p:cNvPr>
          <p:cNvSpPr txBox="1"/>
          <p:nvPr/>
        </p:nvSpPr>
        <p:spPr>
          <a:xfrm>
            <a:off x="589755" y="4943269"/>
            <a:ext cx="445819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4×</a:t>
            </a:r>
            <a:r>
              <a:rPr lang="en-US" altLang="ko-KR" sz="200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12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2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최소공배수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8D7C3842-46A7-4A04-A573-0835E58F142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086768" y="5032682"/>
            <a:ext cx="252028" cy="217207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D22483E-AE2E-48FA-8056-30CC6D17E96B}"/>
              </a:ext>
            </a:extLst>
          </p:cNvPr>
          <p:cNvSpPr/>
          <p:nvPr/>
        </p:nvSpPr>
        <p:spPr>
          <a:xfrm>
            <a:off x="3975466" y="4435424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2000" dirty="0">
              <a:solidFill>
                <a:srgbClr val="00A0FF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130E0F0-A80B-4404-93D3-59DCEE7BFFD3}"/>
              </a:ext>
            </a:extLst>
          </p:cNvPr>
          <p:cNvSpPr/>
          <p:nvPr/>
        </p:nvSpPr>
        <p:spPr bwMode="auto">
          <a:xfrm>
            <a:off x="3668585" y="4237927"/>
            <a:ext cx="180020" cy="227595"/>
          </a:xfrm>
          <a:prstGeom prst="rect">
            <a:avLst/>
          </a:prstGeom>
          <a:solidFill>
            <a:srgbClr val="B0E8EE"/>
          </a:solidFill>
          <a:ln w="9525" cap="flat" cmpd="sng" algn="ctr">
            <a:solidFill>
              <a:srgbClr val="B0E8E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BE654CD-640C-469D-8DAA-106A7F8B43B1}"/>
              </a:ext>
            </a:extLst>
          </p:cNvPr>
          <p:cNvSpPr/>
          <p:nvPr/>
        </p:nvSpPr>
        <p:spPr>
          <a:xfrm>
            <a:off x="4276561" y="4435424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D904B7-7F38-4BA9-88EB-B9DDA84191CC}"/>
              </a:ext>
            </a:extLst>
          </p:cNvPr>
          <p:cNvSpPr/>
          <p:nvPr/>
        </p:nvSpPr>
        <p:spPr>
          <a:xfrm>
            <a:off x="3598935" y="4146719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2000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CFDDFF4-B906-4371-A023-E22FA26A9716}"/>
              </a:ext>
            </a:extLst>
          </p:cNvPr>
          <p:cNvGrpSpPr/>
          <p:nvPr/>
        </p:nvGrpSpPr>
        <p:grpSpPr>
          <a:xfrm flipV="1">
            <a:off x="2772766" y="5589671"/>
            <a:ext cx="1117171" cy="179599"/>
            <a:chOff x="319554" y="1245924"/>
            <a:chExt cx="2636592" cy="423864"/>
          </a:xfrm>
        </p:grpSpPr>
        <p:pic>
          <p:nvPicPr>
            <p:cNvPr id="104" name="Picture 11">
              <a:extLst>
                <a:ext uri="{FF2B5EF4-FFF2-40B4-BE49-F238E27FC236}">
                  <a16:creationId xmlns:a16="http://schemas.microsoft.com/office/drawing/2014/main" id="{A6148049-3B5A-4BBD-91E6-02C356E311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2">
              <a:extLst>
                <a:ext uri="{FF2B5EF4-FFF2-40B4-BE49-F238E27FC236}">
                  <a16:creationId xmlns:a16="http://schemas.microsoft.com/office/drawing/2014/main" id="{FC4AC112-BB3C-4B11-806F-89381EBA8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3">
              <a:extLst>
                <a:ext uri="{FF2B5EF4-FFF2-40B4-BE49-F238E27FC236}">
                  <a16:creationId xmlns:a16="http://schemas.microsoft.com/office/drawing/2014/main" id="{0F2C12D6-2E57-4696-A808-43C81A4F36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4">
              <a:extLst>
                <a:ext uri="{FF2B5EF4-FFF2-40B4-BE49-F238E27FC236}">
                  <a16:creationId xmlns:a16="http://schemas.microsoft.com/office/drawing/2014/main" id="{CF34AA1F-E67C-475B-AE8D-3B2C9612C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BF468A5-B685-4A5F-8597-D21F6B5A82C6}"/>
              </a:ext>
            </a:extLst>
          </p:cNvPr>
          <p:cNvSpPr/>
          <p:nvPr/>
        </p:nvSpPr>
        <p:spPr>
          <a:xfrm>
            <a:off x="5131760" y="2987110"/>
            <a:ext cx="1769468" cy="2649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4C5E6A1-35B3-40BD-A7DD-759F3EDFDD11}"/>
              </a:ext>
            </a:extLst>
          </p:cNvPr>
          <p:cNvGrpSpPr/>
          <p:nvPr/>
        </p:nvGrpSpPr>
        <p:grpSpPr>
          <a:xfrm flipH="1">
            <a:off x="5265903" y="3171462"/>
            <a:ext cx="1571211" cy="1002074"/>
            <a:chOff x="810407" y="681313"/>
            <a:chExt cx="1297569" cy="1724980"/>
          </a:xfrm>
        </p:grpSpPr>
        <p:sp>
          <p:nvSpPr>
            <p:cNvPr id="117" name="말풍선: 모서리가 둥근 사각형 116">
              <a:extLst>
                <a:ext uri="{FF2B5EF4-FFF2-40B4-BE49-F238E27FC236}">
                  <a16:creationId xmlns:a16="http://schemas.microsoft.com/office/drawing/2014/main" id="{0008C686-F4BF-42ED-9891-26F6659286BD}"/>
                </a:ext>
              </a:extLst>
            </p:cNvPr>
            <p:cNvSpPr/>
            <p:nvPr/>
          </p:nvSpPr>
          <p:spPr bwMode="auto">
            <a:xfrm>
              <a:off x="810407" y="681313"/>
              <a:ext cx="1297569" cy="1724980"/>
            </a:xfrm>
            <a:prstGeom prst="wedgeRoundRectCallout">
              <a:avLst>
                <a:gd name="adj1" fmla="val 16960"/>
                <a:gd name="adj2" fmla="val 64174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11B0EC47-3E74-4B1D-B049-975E19D3DDF3}"/>
                </a:ext>
              </a:extLst>
            </p:cNvPr>
            <p:cNvSpPr/>
            <p:nvPr/>
          </p:nvSpPr>
          <p:spPr>
            <a:xfrm flipH="1">
              <a:off x="872354" y="1683658"/>
              <a:ext cx="1224930" cy="315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B29D3FC-B3BC-4645-914A-500C0CA10CBD}"/>
              </a:ext>
            </a:extLst>
          </p:cNvPr>
          <p:cNvSpPr/>
          <p:nvPr/>
        </p:nvSpPr>
        <p:spPr>
          <a:xfrm>
            <a:off x="5285176" y="3191192"/>
            <a:ext cx="15519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3×4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배이고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4×5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배예요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25A3D840-E31D-4456-8640-7C566675FBAF}"/>
              </a:ext>
            </a:extLst>
          </p:cNvPr>
          <p:cNvSpPr/>
          <p:nvPr/>
        </p:nvSpPr>
        <p:spPr>
          <a:xfrm>
            <a:off x="5178047" y="2780387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11">
            <a:extLst>
              <a:ext uri="{FF2B5EF4-FFF2-40B4-BE49-F238E27FC236}">
                <a16:creationId xmlns:a16="http://schemas.microsoft.com/office/drawing/2014/main" id="{E8D7C141-CEAD-4BE8-B5A4-BD331AC46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740" y="4323343"/>
            <a:ext cx="1149868" cy="11498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E03AA489-373B-4DBF-9831-5C4EEBE282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25" r="6297" b="4473"/>
          <a:stretch/>
        </p:blipFill>
        <p:spPr>
          <a:xfrm>
            <a:off x="658442" y="3994861"/>
            <a:ext cx="556789" cy="286982"/>
          </a:xfrm>
          <a:prstGeom prst="rect">
            <a:avLst/>
          </a:prstGeom>
        </p:spPr>
      </p:pic>
      <p:sp>
        <p:nvSpPr>
          <p:cNvPr id="122" name="타원 121">
            <a:extLst>
              <a:ext uri="{FF2B5EF4-FFF2-40B4-BE49-F238E27FC236}">
                <a16:creationId xmlns:a16="http://schemas.microsoft.com/office/drawing/2014/main" id="{19A1E82D-C9A7-4823-AB9E-682F61C617DF}"/>
              </a:ext>
            </a:extLst>
          </p:cNvPr>
          <p:cNvSpPr/>
          <p:nvPr/>
        </p:nvSpPr>
        <p:spPr>
          <a:xfrm>
            <a:off x="2532516" y="5523752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9A1E82D-C9A7-4823-AB9E-682F61C617DF}"/>
              </a:ext>
            </a:extLst>
          </p:cNvPr>
          <p:cNvSpPr/>
          <p:nvPr/>
        </p:nvSpPr>
        <p:spPr>
          <a:xfrm>
            <a:off x="5448680" y="5489961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96581" y="5589671"/>
            <a:ext cx="1287687" cy="2664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47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61716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35C3182-EC96-4EC4-B469-C915F287EF42}"/>
              </a:ext>
            </a:extLst>
          </p:cNvPr>
          <p:cNvGrpSpPr/>
          <p:nvPr/>
        </p:nvGrpSpPr>
        <p:grpSpPr>
          <a:xfrm>
            <a:off x="279775" y="1653512"/>
            <a:ext cx="6621453" cy="646331"/>
            <a:chOff x="356589" y="1576610"/>
            <a:chExt cx="6621453" cy="646331"/>
          </a:xfrm>
        </p:grpSpPr>
        <p:sp>
          <p:nvSpPr>
            <p:cNvPr id="86" name="TextBox 85"/>
            <p:cNvSpPr txBox="1"/>
            <p:nvPr/>
          </p:nvSpPr>
          <p:spPr>
            <a:xfrm>
              <a:off x="356589" y="1576610"/>
              <a:ext cx="6621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의 </a:t>
              </a:r>
              <a:r>
                <a:rPr lang="ko-KR" altLang="en-US" sz="1800" dirty="0" err="1">
                  <a:latin typeface="맑은 고딕" pitchFamily="50" charset="-127"/>
                  <a:ea typeface="맑은 고딕" pitchFamily="50" charset="-127"/>
                </a:rPr>
                <a:t>최소공배수를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 어떻게 구했는지     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과      를 비교하여 이야기해 보세요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688982-2E39-46DC-B46C-89912FF1A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82"/>
            <a:stretch/>
          </p:blipFill>
          <p:spPr>
            <a:xfrm>
              <a:off x="4764800" y="1610978"/>
              <a:ext cx="556789" cy="264948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4EC9B11-B4B5-4A0C-973E-D58D39067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25" r="6297" b="4473"/>
            <a:stretch/>
          </p:blipFill>
          <p:spPr>
            <a:xfrm>
              <a:off x="5619820" y="1617951"/>
              <a:ext cx="508503" cy="262094"/>
            </a:xfrm>
            <a:prstGeom prst="rect">
              <a:avLst/>
            </a:prstGeom>
          </p:spPr>
        </p:pic>
      </p:grpSp>
      <p:graphicFrame>
        <p:nvGraphicFramePr>
          <p:cNvPr id="75" name="Group 59">
            <a:extLst>
              <a:ext uri="{FF2B5EF4-FFF2-40B4-BE49-F238E27FC236}">
                <a16:creationId xmlns:a16="http://schemas.microsoft.com/office/drawing/2014/main" id="{A77E04E6-5BC9-44F1-9AC3-39501A4F52C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2CA730-EEDA-4DF8-AFF8-437522BF9CD3}"/>
              </a:ext>
            </a:extLst>
          </p:cNvPr>
          <p:cNvSpPr/>
          <p:nvPr/>
        </p:nvSpPr>
        <p:spPr>
          <a:xfrm>
            <a:off x="757737" y="5856118"/>
            <a:ext cx="5935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http://cdata.tsherpa.co.kr/tsherpa/MultiMedia/Flash/2020/curri/index.html?flashxmlnum=soboro2&amp;classa=A8-C1-32-MM-MM-04-02-09-0-0-0-0&amp;classno=MM_32_04/suh_0302_01_0009/suh_0302_01_0009_203_1.html</a:t>
            </a:r>
            <a:r>
              <a:rPr lang="ko-KR" altLang="en-US" dirty="0"/>
              <a:t> 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CE6391A3-A066-401C-BA23-A22C4D534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E8974BE5-E2B2-43C1-AAF3-E74ACE3FD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6" name="직사각형 21">
            <a:extLst>
              <a:ext uri="{FF2B5EF4-FFF2-40B4-BE49-F238E27FC236}">
                <a16:creationId xmlns:a16="http://schemas.microsoft.com/office/drawing/2014/main" id="{4E238260-27E0-443B-98E6-DAF002370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suh_0501_02_0007_2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id="{70B8D22D-9E3D-497B-8FA4-62F4EB7BD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구하는 방법을 알아볼까요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175C836-CB02-4BCA-9827-390C62E077F4}"/>
              </a:ext>
            </a:extLst>
          </p:cNvPr>
          <p:cNvSpPr/>
          <p:nvPr/>
        </p:nvSpPr>
        <p:spPr>
          <a:xfrm>
            <a:off x="65312" y="692696"/>
            <a:ext cx="6918956" cy="9341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7B4CF84E-525E-4105-B7A9-9B6022A1B084}"/>
              </a:ext>
            </a:extLst>
          </p:cNvPr>
          <p:cNvSpPr txBox="1"/>
          <p:nvPr/>
        </p:nvSpPr>
        <p:spPr>
          <a:xfrm>
            <a:off x="329872" y="769582"/>
            <a:ext cx="66674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각각 두 수의 곱으로 나타낸 곱셈식을 이용하여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구하는 방법을 알아봅시다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id="{0377CF33-9F5B-4801-9E18-CE45AB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3" y="81994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E06A8306-3F9E-4A0D-B2C6-758547916A69}"/>
              </a:ext>
            </a:extLst>
          </p:cNvPr>
          <p:cNvSpPr/>
          <p:nvPr/>
        </p:nvSpPr>
        <p:spPr>
          <a:xfrm>
            <a:off x="4386249" y="137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D32B5A0-B7AF-41B1-B640-024D7B9BC852}"/>
              </a:ext>
            </a:extLst>
          </p:cNvPr>
          <p:cNvSpPr/>
          <p:nvPr/>
        </p:nvSpPr>
        <p:spPr>
          <a:xfrm>
            <a:off x="3735689" y="137122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F6B4BA7-6A27-4EE8-B7CA-2A887E613A51}"/>
              </a:ext>
            </a:extLst>
          </p:cNvPr>
          <p:cNvSpPr/>
          <p:nvPr/>
        </p:nvSpPr>
        <p:spPr>
          <a:xfrm>
            <a:off x="5039387" y="137274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FD629CB-BBAA-4ADB-B14C-A583A3E0D762}"/>
              </a:ext>
            </a:extLst>
          </p:cNvPr>
          <p:cNvSpPr/>
          <p:nvPr/>
        </p:nvSpPr>
        <p:spPr>
          <a:xfrm>
            <a:off x="5696581" y="137122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6D178CF-E73A-4B84-A77A-53A19D646F92}"/>
              </a:ext>
            </a:extLst>
          </p:cNvPr>
          <p:cNvSpPr/>
          <p:nvPr/>
        </p:nvSpPr>
        <p:spPr>
          <a:xfrm>
            <a:off x="6349719" y="137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6D30311-5258-41D3-A764-15DC59B0E72F}"/>
              </a:ext>
            </a:extLst>
          </p:cNvPr>
          <p:cNvGrpSpPr/>
          <p:nvPr/>
        </p:nvGrpSpPr>
        <p:grpSpPr>
          <a:xfrm flipV="1">
            <a:off x="2772766" y="5589671"/>
            <a:ext cx="1117171" cy="183634"/>
            <a:chOff x="290979" y="2009759"/>
            <a:chExt cx="2665167" cy="433388"/>
          </a:xfrm>
        </p:grpSpPr>
        <p:pic>
          <p:nvPicPr>
            <p:cNvPr id="59" name="Picture 15">
              <a:extLst>
                <a:ext uri="{FF2B5EF4-FFF2-40B4-BE49-F238E27FC236}">
                  <a16:creationId xmlns:a16="http://schemas.microsoft.com/office/drawing/2014/main" id="{0B7B410D-1651-4C7A-BA6C-1F78752E8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id="{81C0B6E9-4A96-4FF0-881C-FF755E1C0F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>
              <a:extLst>
                <a:ext uri="{FF2B5EF4-FFF2-40B4-BE49-F238E27FC236}">
                  <a16:creationId xmlns:a16="http://schemas.microsoft.com/office/drawing/2014/main" id="{51C94A70-4BA6-4B73-9857-8C49350B7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6">
              <a:extLst>
                <a:ext uri="{FF2B5EF4-FFF2-40B4-BE49-F238E27FC236}">
                  <a16:creationId xmlns:a16="http://schemas.microsoft.com/office/drawing/2014/main" id="{2AB302DB-98FD-47F1-AE7F-242784B188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3" name="Picture 6">
            <a:extLst>
              <a:ext uri="{FF2B5EF4-FFF2-40B4-BE49-F238E27FC236}">
                <a16:creationId xmlns:a16="http://schemas.microsoft.com/office/drawing/2014/main" id="{7FD2E201-94B9-47C1-A064-4E2A67F86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4AA74E4C-7648-454F-AEAA-F7CB187DCD2E}"/>
              </a:ext>
            </a:extLst>
          </p:cNvPr>
          <p:cNvSpPr/>
          <p:nvPr/>
        </p:nvSpPr>
        <p:spPr>
          <a:xfrm>
            <a:off x="5725803" y="5127667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79774" y="2311030"/>
            <a:ext cx="6488469" cy="10145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은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곱으로 나타낸 </a:t>
            </a:r>
            <a:r>
              <a:rPr lang="ko-KR" altLang="en-US" sz="20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곱셈식에서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공통인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공통이 아닌 수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곱하여 최소공배수를 구하는 방법입니다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37328" y="2165124"/>
            <a:ext cx="360000" cy="355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E66DFEF-1DCF-459F-9237-71D01F6C29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2"/>
          <a:stretch/>
        </p:blipFill>
        <p:spPr>
          <a:xfrm>
            <a:off x="333567" y="2369178"/>
            <a:ext cx="556789" cy="264948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 bwMode="auto">
          <a:xfrm>
            <a:off x="278960" y="3458525"/>
            <a:ext cx="6488469" cy="10145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는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수를 공통으로 나눌 수 있는 가장 큰 수인 최대공약수를 찾아 최대공약수인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나머지 수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3, 5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곱하여 최소공배수를 구하는 방법입니다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36514" y="3312619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3DC61BBE-4594-472E-99E6-F824A90E4F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25" r="6297" b="4473"/>
          <a:stretch/>
        </p:blipFill>
        <p:spPr>
          <a:xfrm>
            <a:off x="328447" y="3496420"/>
            <a:ext cx="556789" cy="28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022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40409</TotalTime>
  <Words>2433</Words>
  <Application>Microsoft Office PowerPoint</Application>
  <PresentationFormat>화면 슬라이드 쇼(4:3)</PresentationFormat>
  <Paragraphs>706</Paragraphs>
  <Slides>29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굴림</vt:lpstr>
      <vt:lpstr>나눔고딕</vt:lpstr>
      <vt:lpstr>돋움</vt:lpstr>
      <vt:lpstr>맑은 고딕</vt:lpstr>
      <vt:lpstr>Arial</vt:lpstr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LG</cp:lastModifiedBy>
  <cp:revision>6415</cp:revision>
  <dcterms:created xsi:type="dcterms:W3CDTF">2008-07-15T12:19:11Z</dcterms:created>
  <dcterms:modified xsi:type="dcterms:W3CDTF">2022-01-22T13:36:59Z</dcterms:modified>
</cp:coreProperties>
</file>