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9"/>
  </p:notesMasterIdLst>
  <p:handoutMasterIdLst>
    <p:handoutMasterId r:id="rId20"/>
  </p:handoutMasterIdLst>
  <p:sldIdLst>
    <p:sldId id="782" r:id="rId2"/>
    <p:sldId id="783" r:id="rId3"/>
    <p:sldId id="1288" r:id="rId4"/>
    <p:sldId id="1327" r:id="rId5"/>
    <p:sldId id="1353" r:id="rId6"/>
    <p:sldId id="1356" r:id="rId7"/>
    <p:sldId id="1370" r:id="rId8"/>
    <p:sldId id="1363" r:id="rId9"/>
    <p:sldId id="1364" r:id="rId10"/>
    <p:sldId id="1373" r:id="rId11"/>
    <p:sldId id="1367" r:id="rId12"/>
    <p:sldId id="1361" r:id="rId13"/>
    <p:sldId id="1362" r:id="rId14"/>
    <p:sldId id="1374" r:id="rId15"/>
    <p:sldId id="1315" r:id="rId16"/>
    <p:sldId id="1360" r:id="rId17"/>
    <p:sldId id="1351" r:id="rId18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FFFFCC"/>
    <a:srgbClr val="F27712"/>
    <a:srgbClr val="FF9900"/>
    <a:srgbClr val="FFD0E4"/>
    <a:srgbClr val="D0ECD8"/>
    <a:srgbClr val="D4EFFD"/>
    <a:srgbClr val="FF9999"/>
    <a:srgbClr val="A46B5B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3" autoAdjust="0"/>
    <p:restoredTop sz="96921" autoAdjust="0"/>
  </p:normalViewPr>
  <p:slideViewPr>
    <p:cSldViewPr>
      <p:cViewPr>
        <p:scale>
          <a:sx n="100" d="100"/>
          <a:sy n="100" d="100"/>
        </p:scale>
        <p:origin x="-1605" y="-36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218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2" Type="http://schemas.openxmlformats.org/officeDocument/2006/relationships/hyperlink" Target="https://cdata2.tsherpa.co.kr/tsherpa/MultiMedia/Flash/2020/curri/index.html?flashxmlnum=jmp1130&amp;classa=A8-C1-11-MM-MA-03-06-01-0-0-0-0&amp;classno=MA_11_03/suh_0101_05_0001/suh_0101_05_0001_100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cdata2.tsherpa.co.kr/tsherpa/MultiMedia/Flash/2020/curri/index.html?flashxmlnum=yuni4856&amp;classa=A8-C1-31-MM-MM-04-02-01-0-0-0-0&amp;classno=MM_31_04/suh_0301_01_0001/suh_0301_01_0001_203_1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81834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2022.02.22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948260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43211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도입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suh_h_0301_05_0001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43"/>
          <p:cNvSpPr txBox="1"/>
          <p:nvPr/>
        </p:nvSpPr>
        <p:spPr>
          <a:xfrm>
            <a:off x="3860711" y="1677698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+mn-ea"/>
                <a:ea typeface="+mn-ea"/>
              </a:rPr>
              <a:t>도로에서 거리를 나타내는 표지판을 본 경험을 이야기해 보세요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035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94211" y="2746538"/>
            <a:ext cx="3063833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60000"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고속도로에서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장소와 숫자가 적힌 표지판을 본 적이 있습니다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2899" y="2492395"/>
            <a:ext cx="360000" cy="355000"/>
          </a:xfrm>
          <a:prstGeom prst="rect">
            <a:avLst/>
          </a:prstGeom>
        </p:spPr>
      </p:pic>
      <p:graphicFrame>
        <p:nvGraphicFramePr>
          <p:cNvPr id="29" name="Group 1072"/>
          <p:cNvGraphicFramePr>
            <a:graphicFrameLocks noGrp="1"/>
          </p:cNvGraphicFramePr>
          <p:nvPr/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원본 삽화 폴더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도비라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)3-1-5.psd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TextBox 8">
            <a:extLst>
              <a:ext uri="{FF2B5EF4-FFF2-40B4-BE49-F238E27FC236}">
                <a16:creationId xmlns="" xmlns:a16="http://schemas.microsoft.com/office/drawing/2014/main" id="{A6BE641B-B07F-4E25-93D5-C181B9752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F3D617D1-EFBC-425A-A92B-61A5CF5E4BA3}"/>
              </a:ext>
            </a:extLst>
          </p:cNvPr>
          <p:cNvSpPr/>
          <p:nvPr/>
        </p:nvSpPr>
        <p:spPr>
          <a:xfrm>
            <a:off x="65312" y="894492"/>
            <a:ext cx="6918956" cy="7043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2" name="Picture 2">
            <a:extLst>
              <a:ext uri="{FF2B5EF4-FFF2-40B4-BE49-F238E27FC236}">
                <a16:creationId xmlns="" xmlns:a16="http://schemas.microsoft.com/office/drawing/2014/main" id="{6924B02C-0502-421E-98E0-61B361682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BF4F656A-8C86-41AD-8100-CCDF05640ABB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상황에 대하여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F259C841-6DF7-435C-9F30-92F203A8D602}"/>
              </a:ext>
            </a:extLst>
          </p:cNvPr>
          <p:cNvSpPr/>
          <p:nvPr/>
        </p:nvSpPr>
        <p:spPr>
          <a:xfrm>
            <a:off x="5370923" y="133316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E7C1457B-3609-441C-AEFE-ACE476CD3871}"/>
              </a:ext>
            </a:extLst>
          </p:cNvPr>
          <p:cNvSpPr/>
          <p:nvPr/>
        </p:nvSpPr>
        <p:spPr>
          <a:xfrm>
            <a:off x="4814135" y="133437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95FBAE35-CFB8-4DED-BA1F-348ED8B21D65}"/>
              </a:ext>
            </a:extLst>
          </p:cNvPr>
          <p:cNvSpPr/>
          <p:nvPr/>
        </p:nvSpPr>
        <p:spPr>
          <a:xfrm>
            <a:off x="4257800" y="133599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0E0898B8-4CE6-43AF-904C-3D484C10C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6679" y="1332707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F7BF684B-8DB9-4E6C-9763-E518BDB97DEE}"/>
              </a:ext>
            </a:extLst>
          </p:cNvPr>
          <p:cNvSpPr/>
          <p:nvPr/>
        </p:nvSpPr>
        <p:spPr>
          <a:xfrm>
            <a:off x="6462994" y="133437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1576E37D-EB99-4AE4-9D56-B9CE14316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9668" y="1332381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C29E5C8A-6E89-47AD-A2F9-780542D5C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5298" y="1332475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0EE24C43-6810-4BEA-B685-31C1BACD5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303" y="1337563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5ADC0001-C542-42F4-91C2-6F4A10716848}"/>
              </a:ext>
            </a:extLst>
          </p:cNvPr>
          <p:cNvSpPr/>
          <p:nvPr/>
        </p:nvSpPr>
        <p:spPr>
          <a:xfrm>
            <a:off x="5905500" y="1337205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8DB438E4-92FD-4730-9B95-60E439745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292" y="1337237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61" name="Picture 2">
            <a:extLst>
              <a:ext uri="{FF2B5EF4-FFF2-40B4-BE49-F238E27FC236}">
                <a16:creationId xmlns="" xmlns:a16="http://schemas.microsoft.com/office/drawing/2014/main" id="{1B925CF8-9025-4A78-B0C9-42DA2249B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932" y="2817967"/>
            <a:ext cx="298158" cy="239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직사각형 21">
            <a:extLst>
              <a:ext uri="{FF2B5EF4-FFF2-40B4-BE49-F238E27FC236}">
                <a16:creationId xmlns="" xmlns:a16="http://schemas.microsoft.com/office/drawing/2014/main" id="{02A50EF9-7814-462E-BB51-EBCB7F933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3" name="그룹 102">
            <a:extLst>
              <a:ext uri="{FF2B5EF4-FFF2-40B4-BE49-F238E27FC236}">
                <a16:creationId xmlns="" xmlns:a16="http://schemas.microsoft.com/office/drawing/2014/main" id="{6D4EBFCF-2C82-4DC9-86A5-E007F7F4AEB0}"/>
              </a:ext>
            </a:extLst>
          </p:cNvPr>
          <p:cNvGrpSpPr/>
          <p:nvPr/>
        </p:nvGrpSpPr>
        <p:grpSpPr>
          <a:xfrm>
            <a:off x="323528" y="1755128"/>
            <a:ext cx="3371583" cy="3006020"/>
            <a:chOff x="3612685" y="1512139"/>
            <a:chExt cx="3371583" cy="2262406"/>
          </a:xfrm>
        </p:grpSpPr>
        <p:pic>
          <p:nvPicPr>
            <p:cNvPr id="104" name="Picture 2">
              <a:extLst>
                <a:ext uri="{FF2B5EF4-FFF2-40B4-BE49-F238E27FC236}">
                  <a16:creationId xmlns="" xmlns:a16="http://schemas.microsoft.com/office/drawing/2014/main" id="{8742E6FE-77F9-4349-9E6C-A03BB85EB7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9172" y="3482441"/>
              <a:ext cx="266700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5" name="타원 104">
              <a:extLst>
                <a:ext uri="{FF2B5EF4-FFF2-40B4-BE49-F238E27FC236}">
                  <a16:creationId xmlns="" xmlns:a16="http://schemas.microsoft.com/office/drawing/2014/main" id="{44768992-AE25-4EF0-B797-54CD3DFB77F7}"/>
                </a:ext>
              </a:extLst>
            </p:cNvPr>
            <p:cNvSpPr/>
            <p:nvPr/>
          </p:nvSpPr>
          <p:spPr>
            <a:xfrm>
              <a:off x="6337664" y="3482441"/>
              <a:ext cx="296538" cy="292104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#3</a:t>
              </a:r>
              <a:endPara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6" name="그림 105">
              <a:extLst>
                <a:ext uri="{FF2B5EF4-FFF2-40B4-BE49-F238E27FC236}">
                  <a16:creationId xmlns="" xmlns:a16="http://schemas.microsoft.com/office/drawing/2014/main" id="{DD59E8D3-52F7-47A0-82E4-CC7B27F25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50923"/>
            <a:stretch/>
          </p:blipFill>
          <p:spPr>
            <a:xfrm>
              <a:off x="3612685" y="1512139"/>
              <a:ext cx="3371583" cy="2256439"/>
            </a:xfrm>
            <a:prstGeom prst="rect">
              <a:avLst/>
            </a:prstGeom>
          </p:spPr>
        </p:pic>
        <p:sp>
          <p:nvSpPr>
            <p:cNvPr id="107" name="직사각형 106">
              <a:extLst>
                <a:ext uri="{FF2B5EF4-FFF2-40B4-BE49-F238E27FC236}">
                  <a16:creationId xmlns="" xmlns:a16="http://schemas.microsoft.com/office/drawing/2014/main" id="{02B47572-6FBF-46F7-894A-8A69C4DE256B}"/>
                </a:ext>
              </a:extLst>
            </p:cNvPr>
            <p:cNvSpPr/>
            <p:nvPr/>
          </p:nvSpPr>
          <p:spPr>
            <a:xfrm>
              <a:off x="5053285" y="1554399"/>
              <a:ext cx="1236236" cy="1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700" dirty="0">
                  <a:latin typeface="+mn-ea"/>
                  <a:ea typeface="+mn-ea"/>
                </a:rPr>
                <a:t>마을회관 ◀해변▶ 도서관</a:t>
              </a: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="" xmlns:a16="http://schemas.microsoft.com/office/drawing/2014/main" id="{08EA72B0-86CA-4CE3-B342-F17906B6B647}"/>
                </a:ext>
              </a:extLst>
            </p:cNvPr>
            <p:cNvSpPr/>
            <p:nvPr/>
          </p:nvSpPr>
          <p:spPr>
            <a:xfrm>
              <a:off x="3928864" y="1904817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900" dirty="0">
                  <a:latin typeface="+mn-ea"/>
                  <a:ea typeface="+mn-ea"/>
                </a:rPr>
                <a:t>정상까지</a:t>
              </a:r>
              <a:endParaRPr lang="en-US" altLang="ko-KR" sz="900" dirty="0">
                <a:latin typeface="+mn-ea"/>
                <a:ea typeface="+mn-ea"/>
              </a:endParaRPr>
            </a:p>
            <a:p>
              <a:pPr algn="ctr"/>
              <a:r>
                <a:rPr lang="ko-KR" altLang="en-US" sz="900" dirty="0">
                  <a:latin typeface="+mn-ea"/>
                  <a:ea typeface="+mn-ea"/>
                </a:rPr>
                <a:t> </a:t>
              </a:r>
              <a:r>
                <a:rPr lang="en-US" altLang="ko-KR" sz="900" dirty="0">
                  <a:latin typeface="+mn-ea"/>
                  <a:ea typeface="+mn-ea"/>
                </a:rPr>
                <a:t>9 km</a:t>
              </a:r>
              <a:endParaRPr lang="ko-KR" altLang="en-US" sz="900" dirty="0">
                <a:latin typeface="+mn-ea"/>
                <a:ea typeface="+mn-ea"/>
              </a:endParaRPr>
            </a:p>
          </p:txBody>
        </p:sp>
        <p:sp>
          <p:nvSpPr>
            <p:cNvPr id="109" name="타원 108">
              <a:extLst>
                <a:ext uri="{FF2B5EF4-FFF2-40B4-BE49-F238E27FC236}">
                  <a16:creationId xmlns="" xmlns:a16="http://schemas.microsoft.com/office/drawing/2014/main" id="{E0F67475-81D0-48B4-84AC-7F57B9B2387C}"/>
                </a:ext>
              </a:extLst>
            </p:cNvPr>
            <p:cNvSpPr/>
            <p:nvPr/>
          </p:nvSpPr>
          <p:spPr>
            <a:xfrm>
              <a:off x="3924020" y="2519629"/>
              <a:ext cx="1413710" cy="364470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="" xmlns:a16="http://schemas.microsoft.com/office/drawing/2014/main" id="{102F5E1C-225A-45F0-B840-3753560E3B53}"/>
                </a:ext>
              </a:extLst>
            </p:cNvPr>
            <p:cNvSpPr/>
            <p:nvPr/>
          </p:nvSpPr>
          <p:spPr>
            <a:xfrm>
              <a:off x="5570558" y="2217784"/>
              <a:ext cx="1413710" cy="364470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="" xmlns:a16="http://schemas.microsoft.com/office/drawing/2014/main" id="{20A7D95B-F545-4E67-AE00-630F9C5F37A5}"/>
                </a:ext>
              </a:extLst>
            </p:cNvPr>
            <p:cNvSpPr/>
            <p:nvPr/>
          </p:nvSpPr>
          <p:spPr>
            <a:xfrm>
              <a:off x="4192402" y="2528057"/>
              <a:ext cx="954107" cy="2264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100" dirty="0">
                  <a:latin typeface="+mn-ea"/>
                  <a:ea typeface="+mn-ea"/>
                </a:rPr>
                <a:t>9 km</a:t>
              </a:r>
              <a:r>
                <a:rPr lang="ko-KR" altLang="en-US" sz="1100" dirty="0">
                  <a:latin typeface="+mn-ea"/>
                  <a:ea typeface="+mn-ea"/>
                </a:rPr>
                <a:t>는 </a:t>
              </a:r>
              <a:endParaRPr lang="en-US" altLang="ko-KR" sz="1100" dirty="0">
                <a:latin typeface="+mn-ea"/>
                <a:ea typeface="+mn-ea"/>
              </a:endParaRPr>
            </a:p>
            <a:p>
              <a:pPr algn="ctr"/>
              <a:r>
                <a:rPr lang="ko-KR" altLang="en-US" sz="1100" dirty="0" err="1">
                  <a:latin typeface="+mn-ea"/>
                  <a:ea typeface="+mn-ea"/>
                </a:rPr>
                <a:t>얼마쯤일까</a:t>
              </a:r>
              <a:r>
                <a:rPr lang="en-US" altLang="ko-KR" sz="1100" dirty="0">
                  <a:latin typeface="+mn-ea"/>
                  <a:ea typeface="+mn-ea"/>
                </a:rPr>
                <a:t>?</a:t>
              </a:r>
              <a:endParaRPr lang="ko-KR" altLang="en-US" sz="1100" dirty="0">
                <a:latin typeface="+mn-ea"/>
                <a:ea typeface="+mn-ea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="" xmlns:a16="http://schemas.microsoft.com/office/drawing/2014/main" id="{76BC1835-7AA6-42D4-992B-5C0E03406F10}"/>
                </a:ext>
              </a:extLst>
            </p:cNvPr>
            <p:cNvSpPr/>
            <p:nvPr/>
          </p:nvSpPr>
          <p:spPr>
            <a:xfrm>
              <a:off x="5824711" y="2257084"/>
              <a:ext cx="989373" cy="2345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100" dirty="0">
                  <a:latin typeface="+mn-ea"/>
                  <a:ea typeface="+mn-ea"/>
                </a:rPr>
                <a:t>버스가 언제 </a:t>
              </a:r>
              <a:endParaRPr lang="en-US" altLang="ko-KR" sz="1100" dirty="0">
                <a:latin typeface="+mn-ea"/>
                <a:ea typeface="+mn-ea"/>
              </a:endParaRPr>
            </a:p>
            <a:p>
              <a:pPr algn="ctr"/>
              <a:r>
                <a:rPr lang="ko-KR" altLang="en-US" sz="1100" dirty="0">
                  <a:latin typeface="+mn-ea"/>
                  <a:ea typeface="+mn-ea"/>
                </a:rPr>
                <a:t>도착할까</a:t>
              </a:r>
              <a:r>
                <a:rPr lang="en-US" altLang="ko-KR" sz="1100" dirty="0">
                  <a:latin typeface="+mn-ea"/>
                  <a:ea typeface="+mn-ea"/>
                </a:rPr>
                <a:t>?</a:t>
              </a:r>
              <a:endParaRPr lang="ko-KR" altLang="en-US" sz="1100" dirty="0">
                <a:latin typeface="+mn-ea"/>
                <a:ea typeface="+mn-ea"/>
              </a:endParaRPr>
            </a:p>
          </p:txBody>
        </p:sp>
      </p:grpSp>
      <p:sp>
        <p:nvSpPr>
          <p:cNvPr id="11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="" xmlns:a16="http://schemas.microsoft.com/office/drawing/2014/main" id="{FD125CCC-42EF-485D-97B5-604F63BDE3EE}"/>
              </a:ext>
            </a:extLst>
          </p:cNvPr>
          <p:cNvSpPr/>
          <p:nvPr/>
        </p:nvSpPr>
        <p:spPr>
          <a:xfrm>
            <a:off x="118388" y="16411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545124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9139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43"/>
          <p:cNvSpPr txBox="1"/>
          <p:nvPr/>
        </p:nvSpPr>
        <p:spPr>
          <a:xfrm>
            <a:off x="3860711" y="170777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+mn-ea"/>
                <a:ea typeface="+mn-ea"/>
              </a:rPr>
              <a:t>버스나 지하철의 도착 예정 시각을 어떻게 알 수 있나요</a:t>
            </a:r>
            <a:r>
              <a:rPr lang="en-US" altLang="ko-KR" sz="1900" spc="-150" dirty="0">
                <a:latin typeface="+mn-ea"/>
                <a:ea typeface="+mn-ea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0651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94211" y="3441774"/>
            <a:ext cx="296868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+mn-ea"/>
                <a:ea typeface="+mn-ea"/>
              </a:rPr>
              <a:t>버스 정류장 알림판에 나오는 ‘몇 분 후 도착 </a:t>
            </a:r>
            <a:r>
              <a:rPr lang="ko-KR" altLang="en-US" sz="1800" b="1" dirty="0" err="1">
                <a:solidFill>
                  <a:srgbClr val="0070C0"/>
                </a:solidFill>
                <a:latin typeface="+mn-ea"/>
                <a:ea typeface="+mn-ea"/>
              </a:rPr>
              <a:t>예정’을</a:t>
            </a:r>
            <a:r>
              <a:rPr lang="ko-KR" altLang="en-US" sz="1800" b="1" dirty="0">
                <a:solidFill>
                  <a:srgbClr val="0070C0"/>
                </a:solidFill>
                <a:latin typeface="+mn-ea"/>
                <a:ea typeface="+mn-ea"/>
              </a:rPr>
              <a:t> 보고 알 수 있습니다</a:t>
            </a:r>
            <a:r>
              <a:rPr lang="en-US" altLang="ko-KR" sz="1800" b="1" dirty="0">
                <a:solidFill>
                  <a:srgbClr val="0070C0"/>
                </a:solidFill>
                <a:latin typeface="+mn-ea"/>
                <a:ea typeface="+mn-ea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2899" y="3309038"/>
            <a:ext cx="360000" cy="355000"/>
          </a:xfrm>
          <a:prstGeom prst="rect">
            <a:avLst/>
          </a:prstGeom>
        </p:spPr>
      </p:pic>
      <p:graphicFrame>
        <p:nvGraphicFramePr>
          <p:cNvPr id="2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745265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원본 삽화 폴더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도비라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)3-1-5.psd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직사각형 21">
            <a:extLst>
              <a:ext uri="{FF2B5EF4-FFF2-40B4-BE49-F238E27FC236}">
                <a16:creationId xmlns="" xmlns:a16="http://schemas.microsoft.com/office/drawing/2014/main" id="{DB09F0F9-99BF-439C-93D5-08793B4CF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8">
            <a:extLst>
              <a:ext uri="{FF2B5EF4-FFF2-40B4-BE49-F238E27FC236}">
                <a16:creationId xmlns="" xmlns:a16="http://schemas.microsoft.com/office/drawing/2014/main" id="{A301CBE5-4ABD-4D4F-BCAA-55CDEC96B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7A5E6F81-6242-420A-8499-57DB95454933}"/>
              </a:ext>
            </a:extLst>
          </p:cNvPr>
          <p:cNvSpPr/>
          <p:nvPr/>
        </p:nvSpPr>
        <p:spPr>
          <a:xfrm>
            <a:off x="65312" y="894492"/>
            <a:ext cx="6918956" cy="7043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Picture 2">
            <a:extLst>
              <a:ext uri="{FF2B5EF4-FFF2-40B4-BE49-F238E27FC236}">
                <a16:creationId xmlns="" xmlns:a16="http://schemas.microsoft.com/office/drawing/2014/main" id="{A129D5E8-8E37-4983-A6BB-43F2DD4E4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DBDAFBA7-47D9-4DE6-8C55-3A1AA80E0027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상황에 대하여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8F7C3C05-865E-4016-94B1-DC029D12329B}"/>
              </a:ext>
            </a:extLst>
          </p:cNvPr>
          <p:cNvSpPr/>
          <p:nvPr/>
        </p:nvSpPr>
        <p:spPr>
          <a:xfrm>
            <a:off x="5370923" y="133316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3B6B4653-8CCA-41AF-93D1-C216F14B9442}"/>
              </a:ext>
            </a:extLst>
          </p:cNvPr>
          <p:cNvSpPr/>
          <p:nvPr/>
        </p:nvSpPr>
        <p:spPr>
          <a:xfrm>
            <a:off x="4814135" y="133437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7BE3B246-4AF8-45E9-B357-D13B02953926}"/>
              </a:ext>
            </a:extLst>
          </p:cNvPr>
          <p:cNvSpPr/>
          <p:nvPr/>
        </p:nvSpPr>
        <p:spPr>
          <a:xfrm>
            <a:off x="4257800" y="133599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FF2122F1-450B-4DCE-8490-6F4EA81FB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6679" y="1332707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20E86EC6-D383-46EF-A9B6-8CDE5BF41D1B}"/>
              </a:ext>
            </a:extLst>
          </p:cNvPr>
          <p:cNvSpPr/>
          <p:nvPr/>
        </p:nvSpPr>
        <p:spPr>
          <a:xfrm>
            <a:off x="5917803" y="133437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8D042229-D960-4F6E-BE74-68D3C3D4B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9668" y="1332381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E2C19586-F2BA-457C-AABD-A79C857BC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303" y="1337563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F5A65744-B28D-4214-8621-8FF6A3073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292" y="1337237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9425204E-F9F5-44E6-AA79-FA8A1E4117A5}"/>
              </a:ext>
            </a:extLst>
          </p:cNvPr>
          <p:cNvSpPr/>
          <p:nvPr/>
        </p:nvSpPr>
        <p:spPr>
          <a:xfrm>
            <a:off x="6462994" y="1337205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410F5C3D-126F-47B6-A5CD-4488917EB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5298" y="1332475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D5DC6933-C6F2-4CE1-802F-D52340340867}"/>
              </a:ext>
            </a:extLst>
          </p:cNvPr>
          <p:cNvSpPr txBox="1"/>
          <p:nvPr/>
        </p:nvSpPr>
        <p:spPr>
          <a:xfrm>
            <a:off x="3894211" y="2412565"/>
            <a:ext cx="296868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+mn-ea"/>
                <a:ea typeface="+mn-ea"/>
              </a:rPr>
              <a:t>휴대 전화 애플리케이션으로 지하철 도착 예정 시각을 알 수 있습니다</a:t>
            </a:r>
            <a:r>
              <a:rPr lang="en-US" altLang="ko-KR" sz="1800" b="1" dirty="0">
                <a:solidFill>
                  <a:srgbClr val="0070C0"/>
                </a:solidFill>
                <a:latin typeface="+mn-ea"/>
                <a:ea typeface="+mn-ea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="" xmlns:a16="http://schemas.microsoft.com/office/drawing/2014/main" id="{A1DC7FE4-17FE-4F6E-B2F6-0CDF638AF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2899" y="2279829"/>
            <a:ext cx="360000" cy="355000"/>
          </a:xfrm>
          <a:prstGeom prst="rect">
            <a:avLst/>
          </a:prstGeom>
        </p:spPr>
      </p:pic>
      <p:sp>
        <p:nvSpPr>
          <p:cNvPr id="101" name="타원 100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4" name="그룹 103">
            <a:extLst>
              <a:ext uri="{FF2B5EF4-FFF2-40B4-BE49-F238E27FC236}">
                <a16:creationId xmlns="" xmlns:a16="http://schemas.microsoft.com/office/drawing/2014/main" id="{6D4EBFCF-2C82-4DC9-86A5-E007F7F4AEB0}"/>
              </a:ext>
            </a:extLst>
          </p:cNvPr>
          <p:cNvGrpSpPr/>
          <p:nvPr/>
        </p:nvGrpSpPr>
        <p:grpSpPr>
          <a:xfrm>
            <a:off x="323528" y="1755128"/>
            <a:ext cx="3371583" cy="3006020"/>
            <a:chOff x="3612685" y="1512139"/>
            <a:chExt cx="3371583" cy="2262406"/>
          </a:xfrm>
        </p:grpSpPr>
        <p:pic>
          <p:nvPicPr>
            <p:cNvPr id="105" name="Picture 2">
              <a:extLst>
                <a:ext uri="{FF2B5EF4-FFF2-40B4-BE49-F238E27FC236}">
                  <a16:creationId xmlns="" xmlns:a16="http://schemas.microsoft.com/office/drawing/2014/main" id="{8742E6FE-77F9-4349-9E6C-A03BB85EB7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9172" y="3482441"/>
              <a:ext cx="266700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6" name="타원 105">
              <a:extLst>
                <a:ext uri="{FF2B5EF4-FFF2-40B4-BE49-F238E27FC236}">
                  <a16:creationId xmlns="" xmlns:a16="http://schemas.microsoft.com/office/drawing/2014/main" id="{44768992-AE25-4EF0-B797-54CD3DFB77F7}"/>
                </a:ext>
              </a:extLst>
            </p:cNvPr>
            <p:cNvSpPr/>
            <p:nvPr/>
          </p:nvSpPr>
          <p:spPr>
            <a:xfrm>
              <a:off x="6337664" y="3482441"/>
              <a:ext cx="296538" cy="292104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#3</a:t>
              </a:r>
              <a:endPara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7" name="그림 106">
              <a:extLst>
                <a:ext uri="{FF2B5EF4-FFF2-40B4-BE49-F238E27FC236}">
                  <a16:creationId xmlns="" xmlns:a16="http://schemas.microsoft.com/office/drawing/2014/main" id="{DD59E8D3-52F7-47A0-82E4-CC7B27F25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50923"/>
            <a:stretch/>
          </p:blipFill>
          <p:spPr>
            <a:xfrm>
              <a:off x="3612685" y="1512139"/>
              <a:ext cx="3371583" cy="2256439"/>
            </a:xfrm>
            <a:prstGeom prst="rect">
              <a:avLst/>
            </a:prstGeom>
          </p:spPr>
        </p:pic>
        <p:sp>
          <p:nvSpPr>
            <p:cNvPr id="108" name="직사각형 107">
              <a:extLst>
                <a:ext uri="{FF2B5EF4-FFF2-40B4-BE49-F238E27FC236}">
                  <a16:creationId xmlns="" xmlns:a16="http://schemas.microsoft.com/office/drawing/2014/main" id="{02B47572-6FBF-46F7-894A-8A69C4DE256B}"/>
                </a:ext>
              </a:extLst>
            </p:cNvPr>
            <p:cNvSpPr/>
            <p:nvPr/>
          </p:nvSpPr>
          <p:spPr>
            <a:xfrm>
              <a:off x="5053285" y="1554399"/>
              <a:ext cx="1236236" cy="1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700" dirty="0">
                  <a:latin typeface="+mn-ea"/>
                  <a:ea typeface="+mn-ea"/>
                </a:rPr>
                <a:t>마을회관 ◀해변▶ 도서관</a:t>
              </a: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="" xmlns:a16="http://schemas.microsoft.com/office/drawing/2014/main" id="{08EA72B0-86CA-4CE3-B342-F17906B6B647}"/>
                </a:ext>
              </a:extLst>
            </p:cNvPr>
            <p:cNvSpPr/>
            <p:nvPr/>
          </p:nvSpPr>
          <p:spPr>
            <a:xfrm>
              <a:off x="3928864" y="1904817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900" dirty="0">
                  <a:latin typeface="+mn-ea"/>
                  <a:ea typeface="+mn-ea"/>
                </a:rPr>
                <a:t>정상까지</a:t>
              </a:r>
              <a:endParaRPr lang="en-US" altLang="ko-KR" sz="900" dirty="0">
                <a:latin typeface="+mn-ea"/>
                <a:ea typeface="+mn-ea"/>
              </a:endParaRPr>
            </a:p>
            <a:p>
              <a:pPr algn="ctr"/>
              <a:r>
                <a:rPr lang="ko-KR" altLang="en-US" sz="900" dirty="0">
                  <a:latin typeface="+mn-ea"/>
                  <a:ea typeface="+mn-ea"/>
                </a:rPr>
                <a:t> </a:t>
              </a:r>
              <a:r>
                <a:rPr lang="en-US" altLang="ko-KR" sz="900" dirty="0">
                  <a:latin typeface="+mn-ea"/>
                  <a:ea typeface="+mn-ea"/>
                </a:rPr>
                <a:t>9 km</a:t>
              </a:r>
              <a:endParaRPr lang="ko-KR" altLang="en-US" sz="900" dirty="0">
                <a:latin typeface="+mn-ea"/>
                <a:ea typeface="+mn-ea"/>
              </a:endParaRPr>
            </a:p>
          </p:txBody>
        </p:sp>
        <p:sp>
          <p:nvSpPr>
            <p:cNvPr id="110" name="타원 109">
              <a:extLst>
                <a:ext uri="{FF2B5EF4-FFF2-40B4-BE49-F238E27FC236}">
                  <a16:creationId xmlns="" xmlns:a16="http://schemas.microsoft.com/office/drawing/2014/main" id="{E0F67475-81D0-48B4-84AC-7F57B9B2387C}"/>
                </a:ext>
              </a:extLst>
            </p:cNvPr>
            <p:cNvSpPr/>
            <p:nvPr/>
          </p:nvSpPr>
          <p:spPr>
            <a:xfrm>
              <a:off x="3924020" y="2519629"/>
              <a:ext cx="1413710" cy="364470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="" xmlns:a16="http://schemas.microsoft.com/office/drawing/2014/main" id="{102F5E1C-225A-45F0-B840-3753560E3B53}"/>
                </a:ext>
              </a:extLst>
            </p:cNvPr>
            <p:cNvSpPr/>
            <p:nvPr/>
          </p:nvSpPr>
          <p:spPr>
            <a:xfrm>
              <a:off x="5570558" y="2217784"/>
              <a:ext cx="1413710" cy="364470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="" xmlns:a16="http://schemas.microsoft.com/office/drawing/2014/main" id="{20A7D95B-F545-4E67-AE00-630F9C5F37A5}"/>
                </a:ext>
              </a:extLst>
            </p:cNvPr>
            <p:cNvSpPr/>
            <p:nvPr/>
          </p:nvSpPr>
          <p:spPr>
            <a:xfrm>
              <a:off x="4192402" y="2528057"/>
              <a:ext cx="954107" cy="2264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100" dirty="0">
                  <a:latin typeface="+mn-ea"/>
                  <a:ea typeface="+mn-ea"/>
                </a:rPr>
                <a:t>9 km</a:t>
              </a:r>
              <a:r>
                <a:rPr lang="ko-KR" altLang="en-US" sz="1100" dirty="0">
                  <a:latin typeface="+mn-ea"/>
                  <a:ea typeface="+mn-ea"/>
                </a:rPr>
                <a:t>는 </a:t>
              </a:r>
              <a:endParaRPr lang="en-US" altLang="ko-KR" sz="1100" dirty="0">
                <a:latin typeface="+mn-ea"/>
                <a:ea typeface="+mn-ea"/>
              </a:endParaRPr>
            </a:p>
            <a:p>
              <a:pPr algn="ctr"/>
              <a:r>
                <a:rPr lang="ko-KR" altLang="en-US" sz="1100" dirty="0" err="1">
                  <a:latin typeface="+mn-ea"/>
                  <a:ea typeface="+mn-ea"/>
                </a:rPr>
                <a:t>얼마쯤일까</a:t>
              </a:r>
              <a:r>
                <a:rPr lang="en-US" altLang="ko-KR" sz="1100" dirty="0">
                  <a:latin typeface="+mn-ea"/>
                  <a:ea typeface="+mn-ea"/>
                </a:rPr>
                <a:t>?</a:t>
              </a:r>
              <a:endParaRPr lang="ko-KR" altLang="en-US" sz="1100" dirty="0">
                <a:latin typeface="+mn-ea"/>
                <a:ea typeface="+mn-ea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="" xmlns:a16="http://schemas.microsoft.com/office/drawing/2014/main" id="{76BC1835-7AA6-42D4-992B-5C0E03406F10}"/>
                </a:ext>
              </a:extLst>
            </p:cNvPr>
            <p:cNvSpPr/>
            <p:nvPr/>
          </p:nvSpPr>
          <p:spPr>
            <a:xfrm>
              <a:off x="5824711" y="2257084"/>
              <a:ext cx="989373" cy="2345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100" dirty="0">
                  <a:latin typeface="+mn-ea"/>
                  <a:ea typeface="+mn-ea"/>
                </a:rPr>
                <a:t>버스가 언제 </a:t>
              </a:r>
              <a:endParaRPr lang="en-US" altLang="ko-KR" sz="1100" dirty="0">
                <a:latin typeface="+mn-ea"/>
                <a:ea typeface="+mn-ea"/>
              </a:endParaRPr>
            </a:p>
            <a:p>
              <a:pPr algn="ctr"/>
              <a:r>
                <a:rPr lang="ko-KR" altLang="en-US" sz="1100" dirty="0">
                  <a:latin typeface="+mn-ea"/>
                  <a:ea typeface="+mn-ea"/>
                </a:rPr>
                <a:t>도착할까</a:t>
              </a:r>
              <a:r>
                <a:rPr lang="en-US" altLang="ko-KR" sz="1100" dirty="0">
                  <a:latin typeface="+mn-ea"/>
                  <a:ea typeface="+mn-ea"/>
                </a:rPr>
                <a:t>?</a:t>
              </a:r>
              <a:endParaRPr lang="ko-KR" altLang="en-US" sz="1100" dirty="0">
                <a:latin typeface="+mn-ea"/>
                <a:ea typeface="+mn-ea"/>
              </a:endParaRPr>
            </a:p>
          </p:txBody>
        </p:sp>
      </p:grpSp>
      <p:sp>
        <p:nvSpPr>
          <p:cNvPr id="102" name="타원 101">
            <a:extLst>
              <a:ext uri="{FF2B5EF4-FFF2-40B4-BE49-F238E27FC236}">
                <a16:creationId xmlns="" xmlns:a16="http://schemas.microsoft.com/office/drawing/2014/main" id="{FD125CCC-42EF-485D-97B5-604F63BDE3EE}"/>
              </a:ext>
            </a:extLst>
          </p:cNvPr>
          <p:cNvSpPr/>
          <p:nvPr/>
        </p:nvSpPr>
        <p:spPr>
          <a:xfrm>
            <a:off x="118388" y="16411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545124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7935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선수 학습 내용 알아보기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아이콘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아이콘명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변경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살펴보기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알아보기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hlinkClick r:id="rId2"/>
              </a:rPr>
              <a:t>https://cdata2.tsherpa.co.kr/tsherpa/MultiMedia/Flash/2020/curri/index.html?flashxmlnum=jmp1130&amp;classa=A8-C1-11-MM-MA-03-06-01-0-0-0-0&amp;classno=MA_11_03/suh_0101_05_0001/suh_0101_05_0001_100.html</a:t>
            </a:r>
            <a:endParaRPr lang="en-US" altLang="ko-KR" sz="1000" dirty="0"/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app\resource\contents\lesson05\ops\5\5_0_02.html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           1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m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16732"/>
            <a:ext cx="2527516" cy="338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59658" y="8582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1230159" y="4098754"/>
            <a:ext cx="71996" cy="719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3"/>
          <p:cNvSpPr txBox="1"/>
          <p:nvPr/>
        </p:nvSpPr>
        <p:spPr>
          <a:xfrm>
            <a:off x="1399674" y="3942391"/>
            <a:ext cx="52245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100 cm=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>
            <a:extLst>
              <a:ext uri="{FF2B5EF4-FFF2-40B4-BE49-F238E27FC236}">
                <a16:creationId xmlns="" xmlns:a16="http://schemas.microsoft.com/office/drawing/2014/main" id="{1E53C995-29C7-45B5-A04D-098C8C7E6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>
            <a:extLst>
              <a:ext uri="{FF2B5EF4-FFF2-40B4-BE49-F238E27FC236}">
                <a16:creationId xmlns="" xmlns:a16="http://schemas.microsoft.com/office/drawing/2014/main" id="{ACE25747-BD1E-4784-A1E8-8E6B09513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graphicFrame>
        <p:nvGraphicFramePr>
          <p:cNvPr id="2" name="표 3">
            <a:extLst>
              <a:ext uri="{FF2B5EF4-FFF2-40B4-BE49-F238E27FC236}">
                <a16:creationId xmlns="" xmlns:a16="http://schemas.microsoft.com/office/drawing/2014/main" id="{941308F6-EA17-4D63-9F4F-99353EE32D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017359"/>
              </p:ext>
            </p:extLst>
          </p:nvPr>
        </p:nvGraphicFramePr>
        <p:xfrm>
          <a:off x="1281644" y="2532504"/>
          <a:ext cx="4498708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9354">
                  <a:extLst>
                    <a:ext uri="{9D8B030D-6E8A-4147-A177-3AD203B41FA5}">
                      <a16:colId xmlns="" xmlns:a16="http://schemas.microsoft.com/office/drawing/2014/main" val="2115337502"/>
                    </a:ext>
                  </a:extLst>
                </a:gridCol>
                <a:gridCol w="2249354">
                  <a:extLst>
                    <a:ext uri="{9D8B030D-6E8A-4147-A177-3AD203B41FA5}">
                      <a16:colId xmlns="" xmlns:a16="http://schemas.microsoft.com/office/drawing/2014/main" val="1894017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쓰기</a:t>
                      </a:r>
                      <a:endParaRPr lang="ko-KR" altLang="en-US" dirty="0"/>
                    </a:p>
                  </a:txBody>
                  <a:tcPr marL="83127" marR="83127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읽기</a:t>
                      </a:r>
                      <a:endParaRPr lang="ko-KR" altLang="en-US" dirty="0"/>
                    </a:p>
                  </a:txBody>
                  <a:tcPr marL="83127" marR="83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25482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 cm</a:t>
                      </a:r>
                      <a:endParaRPr lang="ko-KR" altLang="en-US" dirty="0"/>
                    </a:p>
                  </a:txBody>
                  <a:tcPr marL="83127" marR="83127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 </a:t>
                      </a:r>
                      <a:r>
                        <a:rPr lang="ko-KR" altLang="en-US" dirty="0"/>
                        <a:t>센티미터</a:t>
                      </a:r>
                    </a:p>
                  </a:txBody>
                  <a:tcPr marL="83127" marR="83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99472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 m</a:t>
                      </a:r>
                      <a:endParaRPr lang="ko-KR" altLang="en-US" dirty="0"/>
                    </a:p>
                  </a:txBody>
                  <a:tcPr marL="83127" marR="83127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 </a:t>
                      </a:r>
                      <a:r>
                        <a:rPr lang="ko-KR" altLang="en-US" dirty="0"/>
                        <a:t>미터</a:t>
                      </a:r>
                    </a:p>
                  </a:txBody>
                  <a:tcPr marL="83127" marR="83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952504266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CCA2CE11-7E0D-41B6-8C4D-DC55678E9A19}"/>
              </a:ext>
            </a:extLst>
          </p:cNvPr>
          <p:cNvGrpSpPr/>
          <p:nvPr/>
        </p:nvGrpSpPr>
        <p:grpSpPr>
          <a:xfrm>
            <a:off x="2492411" y="3825044"/>
            <a:ext cx="1179489" cy="502068"/>
            <a:chOff x="2525301" y="3971048"/>
            <a:chExt cx="1179489" cy="502068"/>
          </a:xfrm>
        </p:grpSpPr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28B18147-03AB-4F13-938E-B3768E254F6E}"/>
                </a:ext>
              </a:extLst>
            </p:cNvPr>
            <p:cNvSpPr txBox="1"/>
            <p:nvPr/>
          </p:nvSpPr>
          <p:spPr>
            <a:xfrm>
              <a:off x="2525301" y="4103784"/>
              <a:ext cx="1038587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m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3" name="그림 62">
              <a:extLst>
                <a:ext uri="{FF2B5EF4-FFF2-40B4-BE49-F238E27FC236}">
                  <a16:creationId xmlns="" xmlns:a16="http://schemas.microsoft.com/office/drawing/2014/main" id="{D21E6969-0554-4CBF-B431-C1760B5C7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44790" y="3971048"/>
              <a:ext cx="360000" cy="355000"/>
            </a:xfrm>
            <a:prstGeom prst="rect">
              <a:avLst/>
            </a:prstGeom>
          </p:spPr>
        </p:pic>
      </p:grp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24AD1EF3-E2B8-49E4-B96F-27B0F40C1BBA}"/>
              </a:ext>
            </a:extLst>
          </p:cNvPr>
          <p:cNvSpPr/>
          <p:nvPr/>
        </p:nvSpPr>
        <p:spPr>
          <a:xfrm>
            <a:off x="6426990" y="126236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8F589F2B-3F0E-4EE5-AA2F-FAEC88BC0127}"/>
              </a:ext>
            </a:extLst>
          </p:cNvPr>
          <p:cNvSpPr/>
          <p:nvPr/>
        </p:nvSpPr>
        <p:spPr>
          <a:xfrm>
            <a:off x="5880688" y="126398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AAB964E0-2AD8-4F48-A415-EA74AED3B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9567" y="126069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8E3A84F5-4810-44AF-8F19-54DC203CC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2094" y="1265555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162EB433-B2CD-40D6-B91C-C95298D4C92A}"/>
              </a:ext>
            </a:extLst>
          </p:cNvPr>
          <p:cNvSpPr/>
          <p:nvPr/>
        </p:nvSpPr>
        <p:spPr>
          <a:xfrm>
            <a:off x="5329090" y="126519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B142952E-3632-4B41-B5F4-6E094E858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8470" y="1260373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6" name="타원 45"/>
          <p:cNvSpPr/>
          <p:nvPr/>
        </p:nvSpPr>
        <p:spPr>
          <a:xfrm>
            <a:off x="5067550" y="10975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39" y="1691388"/>
            <a:ext cx="646583" cy="365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165" y="1694921"/>
            <a:ext cx="632527" cy="37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/>
          <p:cNvSpPr/>
          <p:nvPr/>
        </p:nvSpPr>
        <p:spPr>
          <a:xfrm>
            <a:off x="251520" y="15099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8281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9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시각 읽기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16732"/>
            <a:ext cx="2527516" cy="338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984268" y="1088740"/>
            <a:ext cx="21242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1">
            <a:extLst>
              <a:ext uri="{FF2B5EF4-FFF2-40B4-BE49-F238E27FC236}">
                <a16:creationId xmlns="" xmlns:a16="http://schemas.microsoft.com/office/drawing/2014/main" id="{B8F516AB-6D25-4922-BA07-35A9DA80D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8">
            <a:extLst>
              <a:ext uri="{FF2B5EF4-FFF2-40B4-BE49-F238E27FC236}">
                <a16:creationId xmlns="" xmlns:a16="http://schemas.microsoft.com/office/drawing/2014/main" id="{CCB57CA7-FB76-44AC-B38E-71FDA29B6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CBD18F5B-EC5C-45AD-A999-4F229DB53FF6}"/>
              </a:ext>
            </a:extLst>
          </p:cNvPr>
          <p:cNvSpPr/>
          <p:nvPr/>
        </p:nvSpPr>
        <p:spPr>
          <a:xfrm>
            <a:off x="6435483" y="126236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B60BA5F6-28EF-421A-9DB0-90160531306F}"/>
              </a:ext>
            </a:extLst>
          </p:cNvPr>
          <p:cNvSpPr/>
          <p:nvPr/>
        </p:nvSpPr>
        <p:spPr>
          <a:xfrm>
            <a:off x="5328084" y="126398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F10195E6-88CC-4FCB-A750-6A13032D3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6963" y="126069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025F9C06-AD28-4C29-BB3F-29AE6A1C4735}"/>
              </a:ext>
            </a:extLst>
          </p:cNvPr>
          <p:cNvSpPr/>
          <p:nvPr/>
        </p:nvSpPr>
        <p:spPr>
          <a:xfrm>
            <a:off x="5880572" y="126519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EBF6441D-698A-4357-B531-F88EEBD8E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9952" y="1260373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B5EC7996-2C45-42D2-94FF-12D47084C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0587" y="1265555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57037107-8B85-4D1C-9630-F06141FE8A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1926" y="2096852"/>
            <a:ext cx="2626098" cy="249279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5EBDE594-F028-455A-9EA0-FDE5D88404B8}"/>
              </a:ext>
            </a:extLst>
          </p:cNvPr>
          <p:cNvSpPr txBox="1"/>
          <p:nvPr/>
        </p:nvSpPr>
        <p:spPr>
          <a:xfrm>
            <a:off x="2832317" y="4895872"/>
            <a:ext cx="138494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75959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5_0_3_01.svg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\app\resource\contents\lesson05\ops\5\images\5_0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87" y="1694921"/>
            <a:ext cx="632527" cy="37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그림 40">
            <a:extLst>
              <a:ext uri="{FF2B5EF4-FFF2-40B4-BE49-F238E27FC236}">
                <a16:creationId xmlns="" xmlns:a16="http://schemas.microsoft.com/office/drawing/2014/main" id="{D21E6969-0554-4CBF-B431-C1760B5C76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7263" y="4718372"/>
            <a:ext cx="360000" cy="355000"/>
          </a:xfrm>
          <a:prstGeom prst="rect">
            <a:avLst/>
          </a:prstGeom>
        </p:spPr>
      </p:pic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7525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9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 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시간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주일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년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16732"/>
            <a:ext cx="2527516" cy="338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타원 53"/>
          <p:cNvSpPr/>
          <p:nvPr/>
        </p:nvSpPr>
        <p:spPr>
          <a:xfrm>
            <a:off x="6435702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84268" y="1088740"/>
            <a:ext cx="21242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위에 텍스트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내용은 해당 칸 안 상하좌우 중앙에 위치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ko-KR" altLang="en-US" sz="1000" dirty="0"/>
          </a:p>
        </p:txBody>
      </p:sp>
      <p:sp>
        <p:nvSpPr>
          <p:cNvPr id="2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1">
            <a:extLst>
              <a:ext uri="{FF2B5EF4-FFF2-40B4-BE49-F238E27FC236}">
                <a16:creationId xmlns="" xmlns:a16="http://schemas.microsoft.com/office/drawing/2014/main" id="{B8F516AB-6D25-4922-BA07-35A9DA80D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8">
            <a:extLst>
              <a:ext uri="{FF2B5EF4-FFF2-40B4-BE49-F238E27FC236}">
                <a16:creationId xmlns="" xmlns:a16="http://schemas.microsoft.com/office/drawing/2014/main" id="{CCB57CA7-FB76-44AC-B38E-71FDA29B6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B8F967AB-9B9A-42C9-9814-6CFFAC5D5973}"/>
              </a:ext>
            </a:extLst>
          </p:cNvPr>
          <p:cNvSpPr/>
          <p:nvPr/>
        </p:nvSpPr>
        <p:spPr>
          <a:xfrm>
            <a:off x="5884419" y="122636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BBF45AB5-32AA-4BA8-9AA9-98813096FD9B}"/>
              </a:ext>
            </a:extLst>
          </p:cNvPr>
          <p:cNvSpPr/>
          <p:nvPr/>
        </p:nvSpPr>
        <p:spPr>
          <a:xfrm>
            <a:off x="5328084" y="122798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23FCC490-FBC4-4105-9D7A-EEE06349F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6963" y="1224695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69AE48EA-9E33-431A-9F57-B8BCC7BD3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9952" y="122436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3D7CC9FA-C67E-4A4D-BC69-A2863EF78BD2}"/>
              </a:ext>
            </a:extLst>
          </p:cNvPr>
          <p:cNvSpPr/>
          <p:nvPr/>
        </p:nvSpPr>
        <p:spPr>
          <a:xfrm>
            <a:off x="6435483" y="1229193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88BE8B53-272E-467C-8BE6-A4859D3B0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0587" y="1229551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B30496D8-4A13-4875-AA89-B2B6893EA616}"/>
              </a:ext>
            </a:extLst>
          </p:cNvPr>
          <p:cNvGrpSpPr/>
          <p:nvPr/>
        </p:nvGrpSpPr>
        <p:grpSpPr>
          <a:xfrm>
            <a:off x="1582696" y="2269277"/>
            <a:ext cx="3817396" cy="3139943"/>
            <a:chOff x="1582696" y="2269277"/>
            <a:chExt cx="3817396" cy="3139943"/>
          </a:xfrm>
        </p:grpSpPr>
        <p:pic>
          <p:nvPicPr>
            <p:cNvPr id="4" name="그림 3">
              <a:extLst>
                <a:ext uri="{FF2B5EF4-FFF2-40B4-BE49-F238E27FC236}">
                  <a16:creationId xmlns="" xmlns:a16="http://schemas.microsoft.com/office/drawing/2014/main" id="{2640036F-C09F-4D96-99EA-A9F0ED188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82696" y="2269277"/>
              <a:ext cx="3817396" cy="3139943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E5C6C4E4-E3F8-4C8C-87D6-6A8ABE2CD4A5}"/>
                </a:ext>
              </a:extLst>
            </p:cNvPr>
            <p:cNvSpPr/>
            <p:nvPr/>
          </p:nvSpPr>
          <p:spPr>
            <a:xfrm>
              <a:off x="2087724" y="2566068"/>
              <a:ext cx="936104" cy="39488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1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시간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="" xmlns:a16="http://schemas.microsoft.com/office/drawing/2014/main" id="{3B109FBA-87CA-4BC8-8821-316BEC8A7443}"/>
                </a:ext>
              </a:extLst>
            </p:cNvPr>
            <p:cNvSpPr/>
            <p:nvPr/>
          </p:nvSpPr>
          <p:spPr>
            <a:xfrm>
              <a:off x="3909544" y="2566068"/>
              <a:ext cx="936104" cy="39488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60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분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="" xmlns:a16="http://schemas.microsoft.com/office/drawing/2014/main" id="{31290909-D69F-45AB-8664-2138E351F3CF}"/>
                </a:ext>
              </a:extLst>
            </p:cNvPr>
            <p:cNvSpPr/>
            <p:nvPr/>
          </p:nvSpPr>
          <p:spPr>
            <a:xfrm>
              <a:off x="2040919" y="3286148"/>
              <a:ext cx="1029714" cy="39488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1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일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="" xmlns:a16="http://schemas.microsoft.com/office/drawing/2014/main" id="{4B372334-24D8-4F2B-8F14-80FCE30736E0}"/>
                </a:ext>
              </a:extLst>
            </p:cNvPr>
            <p:cNvSpPr/>
            <p:nvPr/>
          </p:nvSpPr>
          <p:spPr>
            <a:xfrm>
              <a:off x="3862739" y="3286148"/>
              <a:ext cx="1029714" cy="39488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24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시간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="" xmlns:a16="http://schemas.microsoft.com/office/drawing/2014/main" id="{BFB5ED8B-359E-40DF-BA2D-9E3D3CFB5615}"/>
                </a:ext>
              </a:extLst>
            </p:cNvPr>
            <p:cNvSpPr/>
            <p:nvPr/>
          </p:nvSpPr>
          <p:spPr>
            <a:xfrm>
              <a:off x="2087724" y="4005064"/>
              <a:ext cx="936104" cy="39488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1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주일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2023A8C9-D71B-4BDA-97DE-45F9C21CB023}"/>
                </a:ext>
              </a:extLst>
            </p:cNvPr>
            <p:cNvSpPr/>
            <p:nvPr/>
          </p:nvSpPr>
          <p:spPr>
            <a:xfrm>
              <a:off x="3909544" y="4005064"/>
              <a:ext cx="936104" cy="39488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7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일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D42A63A9-5F96-46F4-8A31-592A8B757BC7}"/>
                </a:ext>
              </a:extLst>
            </p:cNvPr>
            <p:cNvSpPr/>
            <p:nvPr/>
          </p:nvSpPr>
          <p:spPr>
            <a:xfrm>
              <a:off x="2087724" y="4725144"/>
              <a:ext cx="936104" cy="39488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1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년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DB769B75-7859-40B8-91A5-E9602DC2551D}"/>
                </a:ext>
              </a:extLst>
            </p:cNvPr>
            <p:cNvSpPr/>
            <p:nvPr/>
          </p:nvSpPr>
          <p:spPr>
            <a:xfrm>
              <a:off x="3811254" y="4725144"/>
              <a:ext cx="1132685" cy="39488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12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개월</a:t>
              </a:r>
            </a:p>
          </p:txBody>
        </p:sp>
      </p:grpSp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6C732D37-40B5-4D88-A861-AE5AD2107DDD}"/>
              </a:ext>
            </a:extLst>
          </p:cNvPr>
          <p:cNvSpPr/>
          <p:nvPr/>
        </p:nvSpPr>
        <p:spPr>
          <a:xfrm>
            <a:off x="1408844" y="22739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06808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5_0_4_01.svg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\app\resource\contents\lesson05\ops\5\images\5_0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87" y="1694921"/>
            <a:ext cx="632527" cy="37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4866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_x53994936" descr="EMB000019182e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633" y="3387414"/>
            <a:ext cx="118110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_x52688896" descr="EMB000019182ee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754" y="3318358"/>
            <a:ext cx="1189038" cy="18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960983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단원 학습 목표</a:t>
            </a: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단원 학습 목표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 또는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각각 클릭하면 상단에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함께 음성이 나옴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371869" y="30494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600" y="3285730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29621" y="3304781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직사각형 21">
            <a:extLst>
              <a:ext uri="{FF2B5EF4-FFF2-40B4-BE49-F238E27FC236}">
                <a16:creationId xmlns="" xmlns:a16="http://schemas.microsoft.com/office/drawing/2014/main" id="{26BC3BA7-C2B7-4290-A193-738CDFADB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>
            <a:extLst>
              <a:ext uri="{FF2B5EF4-FFF2-40B4-BE49-F238E27FC236}">
                <a16:creationId xmlns="" xmlns:a16="http://schemas.microsoft.com/office/drawing/2014/main" id="{55D857E9-2369-49B2-8818-B840BD445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960983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단원 학습 목표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상단에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또는 다른 캐릭터 클릭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참고 링크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https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cdata2.tsherpa.co.kr/tsherpa/MultiMedia/Flash/2020/curri/index.html?flashxmlnum=yuni4856&amp;classa=A8-C1-31-MM-MM-04-02-01-0-0-0-0&amp;classno=MM_31_04/suh_0301_01_0001/suh_0301_01_0001_203_1.html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모서리가 둥근 사각형 설명선 41"/>
          <p:cNvSpPr/>
          <p:nvPr/>
        </p:nvSpPr>
        <p:spPr>
          <a:xfrm>
            <a:off x="1151620" y="2314574"/>
            <a:ext cx="2124236" cy="754385"/>
          </a:xfrm>
          <a:prstGeom prst="wedgeRoundRectCallout">
            <a:avLst>
              <a:gd name="adj1" fmla="val -15978"/>
              <a:gd name="adj2" fmla="val 76204"/>
              <a:gd name="adj3" fmla="val 16667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길이의 다른 </a:t>
            </a:r>
            <a:r>
              <a:rPr lang="ko-KR" altLang="en-US" sz="1600" dirty="0" smtClean="0"/>
              <a:t>단위를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배울 </a:t>
            </a:r>
            <a:r>
              <a:rPr lang="ko-KR" altLang="en-US" sz="1600" dirty="0"/>
              <a:t>것 </a:t>
            </a:r>
            <a:r>
              <a:rPr lang="ko-KR" altLang="en-US" sz="1600" dirty="0" smtClean="0"/>
              <a:t>같아요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44" name="타원 43"/>
          <p:cNvSpPr/>
          <p:nvPr/>
        </p:nvSpPr>
        <p:spPr>
          <a:xfrm>
            <a:off x="1003351" y="21865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>
            <a:spLocks noChangeArrowheads="1"/>
          </p:cNvSpPr>
          <p:nvPr/>
        </p:nvSpPr>
        <p:spPr bwMode="auto">
          <a:xfrm>
            <a:off x="7095334" y="3800602"/>
            <a:ext cx="1971702" cy="86177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켄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suh_h_0301_05_0001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_203_1_1</a:t>
            </a:r>
            <a:b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>
                <a:latin typeface="+mn-ea"/>
                <a:ea typeface="+mn-ea"/>
              </a:rPr>
              <a:t>길이의 다른 단위를 배울 것 </a:t>
            </a:r>
            <a:r>
              <a:rPr lang="ko-KR" altLang="en-US" sz="1000" dirty="0" smtClean="0">
                <a:latin typeface="+mn-ea"/>
                <a:ea typeface="+mn-ea"/>
              </a:rPr>
              <a:t>같아요</a:t>
            </a:r>
            <a:r>
              <a:rPr lang="en-US" altLang="ko-KR" sz="1000" dirty="0" smtClean="0">
                <a:latin typeface="+mn-ea"/>
                <a:ea typeface="+mn-ea"/>
              </a:rPr>
              <a:t>.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47" name="직사각형 46"/>
          <p:cNvSpPr>
            <a:spLocks noChangeArrowheads="1"/>
          </p:cNvSpPr>
          <p:nvPr/>
        </p:nvSpPr>
        <p:spPr bwMode="auto">
          <a:xfrm>
            <a:off x="7095334" y="4761148"/>
            <a:ext cx="1971702" cy="110030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보니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>
              <a:spcBef>
                <a:spcPts val="300"/>
              </a:spcBef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suh_h_0301_05_0001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_203_1_2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초의 단위를 알아보고 시간의 덧셈과 뺄셈을 하는 방법을 배울 것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같아요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7" name="_x53994936" descr="EMB000019182ee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633" y="3387414"/>
            <a:ext cx="118110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_x52688896" descr="EMB000019182ee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754" y="3318358"/>
            <a:ext cx="1189038" cy="18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모서리가 둥근 사각형 설명선 33"/>
          <p:cNvSpPr/>
          <p:nvPr/>
        </p:nvSpPr>
        <p:spPr>
          <a:xfrm>
            <a:off x="3563888" y="2028824"/>
            <a:ext cx="2577402" cy="1145517"/>
          </a:xfrm>
          <a:prstGeom prst="wedgeRoundRectCallout">
            <a:avLst>
              <a:gd name="adj1" fmla="val 10819"/>
              <a:gd name="adj2" fmla="val 68921"/>
              <a:gd name="adj3" fmla="val 16667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</a:t>
            </a:r>
            <a:r>
              <a:rPr lang="ko-KR" altLang="en-US" sz="1600" dirty="0"/>
              <a:t>초의 단위를 </a:t>
            </a:r>
            <a:r>
              <a:rPr lang="ko-KR" altLang="en-US" sz="1600" dirty="0" smtClean="0"/>
              <a:t>알아보고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시간의 </a:t>
            </a:r>
            <a:r>
              <a:rPr lang="ko-KR" altLang="en-US" sz="1600" dirty="0"/>
              <a:t>덧셈과 </a:t>
            </a:r>
            <a:r>
              <a:rPr lang="ko-KR" altLang="en-US" sz="1600" dirty="0" smtClean="0"/>
              <a:t>뺄셈을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하는 </a:t>
            </a:r>
            <a:r>
              <a:rPr lang="ko-KR" altLang="en-US" sz="1600" dirty="0"/>
              <a:t>방법을 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배울 것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같아요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45" name="타원 44"/>
          <p:cNvSpPr/>
          <p:nvPr/>
        </p:nvSpPr>
        <p:spPr>
          <a:xfrm>
            <a:off x="5844752" y="17728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>
            <a:extLst>
              <a:ext uri="{FF2B5EF4-FFF2-40B4-BE49-F238E27FC236}">
                <a16:creationId xmlns="" xmlns:a16="http://schemas.microsoft.com/office/drawing/2014/main" id="{81FF31F3-7FA7-427D-A39D-7D44F9AC5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8">
            <a:extLst>
              <a:ext uri="{FF2B5EF4-FFF2-40B4-BE49-F238E27FC236}">
                <a16:creationId xmlns="" xmlns:a16="http://schemas.microsoft.com/office/drawing/2014/main" id="{6A0B9395-652B-4006-9F30-3D1B81478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</p:spTree>
    <p:extLst>
      <p:ext uri="{BB962C8B-B14F-4D97-AF65-F5344CB8AC3E}">
        <p14:creationId xmlns:p14="http://schemas.microsoft.com/office/powerpoint/2010/main" val="1361083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984667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363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30 cm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자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>
            <a:extLst>
              <a:ext uri="{FF2B5EF4-FFF2-40B4-BE49-F238E27FC236}">
                <a16:creationId xmlns="" xmlns:a16="http://schemas.microsoft.com/office/drawing/2014/main" id="{558B8873-836E-4B95-BD95-932E4085A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8">
            <a:extLst>
              <a:ext uri="{FF2B5EF4-FFF2-40B4-BE49-F238E27FC236}">
                <a16:creationId xmlns="" xmlns:a16="http://schemas.microsoft.com/office/drawing/2014/main" id="{4D7694ED-3CC0-4682-882E-7D261CE86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312" y="3609021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456" y="3609020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53"/>
          <p:cNvSpPr txBox="1"/>
          <p:nvPr/>
        </p:nvSpPr>
        <p:spPr>
          <a:xfrm>
            <a:off x="2315549" y="3640556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98~99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31" name="TextBox 53"/>
          <p:cNvSpPr txBox="1"/>
          <p:nvPr/>
        </p:nvSpPr>
        <p:spPr>
          <a:xfrm>
            <a:off x="4722831" y="3640556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68~69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359042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963023"/>
              </p:ext>
            </p:extLst>
          </p:nvPr>
        </p:nvGraphicFramePr>
        <p:xfrm>
          <a:off x="179388" y="654012"/>
          <a:ext cx="8774172" cy="316979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2918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퀴즈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바닷가 나들이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96~97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66~67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이야기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이야기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 속 상황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96~97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66~67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선수 학습 내용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무엇을 배울까요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5D60577C-7E10-45E6-9EDE-2B42F0EAE8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49" t="11412" r="20988" b="8344"/>
          <a:stretch/>
        </p:blipFill>
        <p:spPr>
          <a:xfrm>
            <a:off x="71599" y="914810"/>
            <a:ext cx="6873314" cy="4710433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그대로 활용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972000" y="7930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A28FA5BD-0AE9-4EF2-8886-414C469EF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1308" y="4738847"/>
            <a:ext cx="4692318" cy="14730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0286B00D-EEF4-4B46-BEAD-AF859B2C17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01" t="15271" r="25390" b="4037"/>
          <a:stretch/>
        </p:blipFill>
        <p:spPr>
          <a:xfrm>
            <a:off x="49814" y="840925"/>
            <a:ext cx="6924993" cy="5036348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026273"/>
              </p:ext>
            </p:extLst>
          </p:nvPr>
        </p:nvGraphicFramePr>
        <p:xfrm>
          <a:off x="120453" y="6165304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5_intro.mp4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app\resource\contents\lesson05\ops\5\media\mp4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5287" y="834661"/>
            <a:ext cx="6924993" cy="5042611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65679" y="2674371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바닷가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나들이</a:t>
            </a:r>
          </a:p>
        </p:txBody>
      </p:sp>
      <p:sp>
        <p:nvSpPr>
          <p:cNvPr id="5" name="타원 4"/>
          <p:cNvSpPr/>
          <p:nvPr/>
        </p:nvSpPr>
        <p:spPr>
          <a:xfrm>
            <a:off x="3369235" y="3736489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479174" y="3844501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8">
            <a:extLst>
              <a:ext uri="{FF2B5EF4-FFF2-40B4-BE49-F238E27FC236}">
                <a16:creationId xmlns="" xmlns:a16="http://schemas.microsoft.com/office/drawing/2014/main" id="{909DA9A5-C602-47E4-A712-E9194C476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043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이너 버튼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980408" y="1633318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609" y="175919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상황에 대하여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031368" y="2086207"/>
            <a:ext cx="29529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바닷가 근처 도로에서 가족들이 휴대 전화로 사진을 찍고 있습니다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7742" y="1887980"/>
            <a:ext cx="360000" cy="355000"/>
          </a:xfrm>
          <a:prstGeom prst="rect">
            <a:avLst/>
          </a:prstGeom>
        </p:spPr>
      </p:pic>
      <p:graphicFrame>
        <p:nvGraphicFramePr>
          <p:cNvPr id="2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754706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원본 삽화 폴더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도비라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)3-1-5.psd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타원 24"/>
          <p:cNvSpPr/>
          <p:nvPr/>
        </p:nvSpPr>
        <p:spPr>
          <a:xfrm>
            <a:off x="4704296" y="10505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>
            <a:extLst>
              <a:ext uri="{FF2B5EF4-FFF2-40B4-BE49-F238E27FC236}">
                <a16:creationId xmlns="" xmlns:a16="http://schemas.microsoft.com/office/drawing/2014/main" id="{02A50EF9-7814-462E-BB51-EBCB7F933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8">
            <a:extLst>
              <a:ext uri="{FF2B5EF4-FFF2-40B4-BE49-F238E27FC236}">
                <a16:creationId xmlns="" xmlns:a16="http://schemas.microsoft.com/office/drawing/2014/main" id="{92F24EE2-CC9C-498E-9561-4621C8C58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6A8B0165-79D5-4785-BAB9-05D5038C6130}"/>
              </a:ext>
            </a:extLst>
          </p:cNvPr>
          <p:cNvGrpSpPr/>
          <p:nvPr/>
        </p:nvGrpSpPr>
        <p:grpSpPr>
          <a:xfrm>
            <a:off x="323528" y="1757688"/>
            <a:ext cx="3371583" cy="3075468"/>
            <a:chOff x="323528" y="1757688"/>
            <a:chExt cx="3371583" cy="2256439"/>
          </a:xfrm>
        </p:grpSpPr>
        <p:pic>
          <p:nvPicPr>
            <p:cNvPr id="100" name="그림 99">
              <a:extLst>
                <a:ext uri="{FF2B5EF4-FFF2-40B4-BE49-F238E27FC236}">
                  <a16:creationId xmlns="" xmlns:a16="http://schemas.microsoft.com/office/drawing/2014/main" id="{85A20D93-A613-439C-AACC-D1A7AC2760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50924"/>
            <a:stretch/>
          </p:blipFill>
          <p:spPr>
            <a:xfrm>
              <a:off x="323528" y="1757688"/>
              <a:ext cx="3371583" cy="2256439"/>
            </a:xfrm>
            <a:prstGeom prst="rect">
              <a:avLst/>
            </a:prstGeom>
          </p:spPr>
        </p:pic>
        <p:sp>
          <p:nvSpPr>
            <p:cNvPr id="72" name="타원 71">
              <a:extLst>
                <a:ext uri="{FF2B5EF4-FFF2-40B4-BE49-F238E27FC236}">
                  <a16:creationId xmlns="" xmlns:a16="http://schemas.microsoft.com/office/drawing/2014/main" id="{40119F55-3CAD-4146-98A4-AA123900DE55}"/>
                </a:ext>
              </a:extLst>
            </p:cNvPr>
            <p:cNvSpPr/>
            <p:nvPr/>
          </p:nvSpPr>
          <p:spPr>
            <a:xfrm>
              <a:off x="1367644" y="2851833"/>
              <a:ext cx="1413710" cy="364470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="" xmlns:a16="http://schemas.microsoft.com/office/drawing/2014/main" id="{6B5A9F5E-1551-4666-8514-D72206587FC1}"/>
                </a:ext>
              </a:extLst>
            </p:cNvPr>
            <p:cNvSpPr/>
            <p:nvPr/>
          </p:nvSpPr>
          <p:spPr>
            <a:xfrm>
              <a:off x="1457207" y="2869534"/>
              <a:ext cx="1236236" cy="2264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100" dirty="0">
                  <a:latin typeface="+mn-ea"/>
                  <a:ea typeface="+mn-ea"/>
                </a:rPr>
                <a:t>3</a:t>
              </a:r>
              <a:r>
                <a:rPr lang="ko-KR" altLang="en-US" sz="1100" dirty="0">
                  <a:latin typeface="+mn-ea"/>
                  <a:ea typeface="+mn-ea"/>
                </a:rPr>
                <a:t>초는 </a:t>
              </a:r>
              <a:endParaRPr lang="en-US" altLang="ko-KR" sz="1100" dirty="0">
                <a:latin typeface="+mn-ea"/>
                <a:ea typeface="+mn-ea"/>
              </a:endParaRPr>
            </a:p>
            <a:p>
              <a:pPr algn="ctr"/>
              <a:r>
                <a:rPr lang="ko-KR" altLang="en-US" sz="1100" dirty="0" err="1">
                  <a:latin typeface="+mn-ea"/>
                  <a:ea typeface="+mn-ea"/>
                </a:rPr>
                <a:t>얼마만큼이에요</a:t>
              </a:r>
              <a:r>
                <a:rPr lang="en-US" altLang="ko-KR" sz="1100" dirty="0">
                  <a:latin typeface="+mn-ea"/>
                  <a:ea typeface="+mn-ea"/>
                </a:rPr>
                <a:t>?</a:t>
              </a:r>
              <a:endParaRPr lang="ko-KR" altLang="en-US" sz="1100" dirty="0">
                <a:latin typeface="+mn-ea"/>
                <a:ea typeface="+mn-ea"/>
              </a:endParaRPr>
            </a:p>
          </p:txBody>
        </p:sp>
        <p:sp>
          <p:nvSpPr>
            <p:cNvPr id="78" name="타원 77">
              <a:extLst>
                <a:ext uri="{FF2B5EF4-FFF2-40B4-BE49-F238E27FC236}">
                  <a16:creationId xmlns="" xmlns:a16="http://schemas.microsoft.com/office/drawing/2014/main" id="{F93CCBB3-D056-49E1-BCCE-826DE1206609}"/>
                </a:ext>
              </a:extLst>
            </p:cNvPr>
            <p:cNvSpPr/>
            <p:nvPr/>
          </p:nvSpPr>
          <p:spPr>
            <a:xfrm>
              <a:off x="530390" y="1900866"/>
              <a:ext cx="1413710" cy="364470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="" xmlns:a16="http://schemas.microsoft.com/office/drawing/2014/main" id="{ED64C209-548F-45D8-86A3-26D69BF580D6}"/>
                </a:ext>
              </a:extLst>
            </p:cNvPr>
            <p:cNvSpPr/>
            <p:nvPr/>
          </p:nvSpPr>
          <p:spPr>
            <a:xfrm>
              <a:off x="484781" y="1953698"/>
              <a:ext cx="1443024" cy="2264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100" dirty="0">
                  <a:latin typeface="+mn-ea"/>
                  <a:ea typeface="+mn-ea"/>
                </a:rPr>
                <a:t>사진이 </a:t>
              </a:r>
              <a:r>
                <a:rPr lang="en-US" altLang="ko-KR" sz="1100" dirty="0">
                  <a:latin typeface="+mn-ea"/>
                  <a:ea typeface="+mn-ea"/>
                </a:rPr>
                <a:t>3</a:t>
              </a:r>
              <a:r>
                <a:rPr lang="ko-KR" altLang="en-US" sz="1100" dirty="0">
                  <a:latin typeface="+mn-ea"/>
                  <a:ea typeface="+mn-ea"/>
                </a:rPr>
                <a:t>초 후에 </a:t>
              </a:r>
              <a:endParaRPr lang="en-US" altLang="ko-KR" sz="1100" dirty="0">
                <a:latin typeface="+mn-ea"/>
                <a:ea typeface="+mn-ea"/>
              </a:endParaRPr>
            </a:p>
            <a:p>
              <a:pPr algn="ctr"/>
              <a:r>
                <a:rPr lang="ko-KR" altLang="en-US" sz="1100" dirty="0">
                  <a:latin typeface="+mn-ea"/>
                  <a:ea typeface="+mn-ea"/>
                </a:rPr>
                <a:t>자동으로 찍힐 거야</a:t>
              </a:r>
              <a:r>
                <a:rPr lang="en-US" altLang="ko-KR" sz="1100" dirty="0">
                  <a:latin typeface="+mn-ea"/>
                  <a:ea typeface="+mn-ea"/>
                </a:rPr>
                <a:t>.</a:t>
              </a:r>
              <a:endParaRPr lang="ko-KR" altLang="en-US" sz="1100" dirty="0">
                <a:latin typeface="+mn-ea"/>
                <a:ea typeface="+mn-ea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545124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타원 48"/>
          <p:cNvSpPr/>
          <p:nvPr/>
        </p:nvSpPr>
        <p:spPr>
          <a:xfrm>
            <a:off x="3698364" y="45451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0" name="그룹 79">
            <a:extLst>
              <a:ext uri="{FF2B5EF4-FFF2-40B4-BE49-F238E27FC236}">
                <a16:creationId xmlns="" xmlns:a16="http://schemas.microsoft.com/office/drawing/2014/main" id="{5CDAE80E-89A9-4847-8230-1550E84C519B}"/>
              </a:ext>
            </a:extLst>
          </p:cNvPr>
          <p:cNvGrpSpPr/>
          <p:nvPr/>
        </p:nvGrpSpPr>
        <p:grpSpPr>
          <a:xfrm>
            <a:off x="2858972" y="5339638"/>
            <a:ext cx="1352988" cy="217509"/>
            <a:chOff x="319554" y="1245924"/>
            <a:chExt cx="2636592" cy="423864"/>
          </a:xfrm>
        </p:grpSpPr>
        <p:pic>
          <p:nvPicPr>
            <p:cNvPr id="81" name="Picture 11">
              <a:extLst>
                <a:ext uri="{FF2B5EF4-FFF2-40B4-BE49-F238E27FC236}">
                  <a16:creationId xmlns="" xmlns:a16="http://schemas.microsoft.com/office/drawing/2014/main" id="{39D9502C-91AA-4B62-80D0-A286AF62A8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2" name="Picture 12">
              <a:extLst>
                <a:ext uri="{FF2B5EF4-FFF2-40B4-BE49-F238E27FC236}">
                  <a16:creationId xmlns="" xmlns:a16="http://schemas.microsoft.com/office/drawing/2014/main" id="{3FD773EF-92F7-453B-8FBD-3669870955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13">
              <a:extLst>
                <a:ext uri="{FF2B5EF4-FFF2-40B4-BE49-F238E27FC236}">
                  <a16:creationId xmlns="" xmlns:a16="http://schemas.microsoft.com/office/drawing/2014/main" id="{3D38B337-0FEF-4FAF-B253-BD5E9A9A8C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14">
              <a:extLst>
                <a:ext uri="{FF2B5EF4-FFF2-40B4-BE49-F238E27FC236}">
                  <a16:creationId xmlns="" xmlns:a16="http://schemas.microsoft.com/office/drawing/2014/main" id="{33410328-59FC-45FA-96A3-837ABDA6C1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13D70FB4-7993-44CE-B7E0-493274E7F859}"/>
              </a:ext>
            </a:extLst>
          </p:cNvPr>
          <p:cNvSpPr/>
          <p:nvPr/>
        </p:nvSpPr>
        <p:spPr>
          <a:xfrm>
            <a:off x="5847035" y="133316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429AC462-B1A6-41F6-98C3-3315A835E41C}"/>
              </a:ext>
            </a:extLst>
          </p:cNvPr>
          <p:cNvSpPr/>
          <p:nvPr/>
        </p:nvSpPr>
        <p:spPr>
          <a:xfrm>
            <a:off x="5298322" y="133437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AFCBE775-D66E-4ABF-81ED-C77D8B6EE546}"/>
              </a:ext>
            </a:extLst>
          </p:cNvPr>
          <p:cNvSpPr/>
          <p:nvPr/>
        </p:nvSpPr>
        <p:spPr>
          <a:xfrm>
            <a:off x="4752020" y="133599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874C7D31-39EB-44ED-84ED-E8E6F1292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0899" y="1332707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86B15163-90E4-4974-A03F-8723663ED911}"/>
              </a:ext>
            </a:extLst>
          </p:cNvPr>
          <p:cNvSpPr/>
          <p:nvPr/>
        </p:nvSpPr>
        <p:spPr>
          <a:xfrm>
            <a:off x="6396117" y="133437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3E783B22-1854-4235-8591-35F59409E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3426" y="1337563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="" xmlns:a16="http://schemas.microsoft.com/office/drawing/2014/main" id="{7A09CBB1-A92F-4314-8983-65FF2B90D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6415" y="1337237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="" xmlns:a16="http://schemas.microsoft.com/office/drawing/2014/main" id="{511266FF-613F-46A3-BAAB-A7D4C54AA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8421" y="1332475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="" xmlns:a16="http://schemas.microsoft.com/office/drawing/2014/main" id="{BA93C52A-8FFA-40C7-AE69-79BD396A33B2}"/>
              </a:ext>
            </a:extLst>
          </p:cNvPr>
          <p:cNvSpPr/>
          <p:nvPr/>
        </p:nvSpPr>
        <p:spPr>
          <a:xfrm>
            <a:off x="4200422" y="1337205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="" xmlns:a16="http://schemas.microsoft.com/office/drawing/2014/main" id="{0D0643AF-CE32-48A5-9E34-D880F0C94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802" y="1332381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1" name="타원 110">
            <a:extLst>
              <a:ext uri="{FF2B5EF4-FFF2-40B4-BE49-F238E27FC236}">
                <a16:creationId xmlns="" xmlns:a16="http://schemas.microsoft.com/office/drawing/2014/main" id="{ED7A9072-1F13-4AD2-9252-113718126EE8}"/>
              </a:ext>
            </a:extLst>
          </p:cNvPr>
          <p:cNvSpPr/>
          <p:nvPr/>
        </p:nvSpPr>
        <p:spPr>
          <a:xfrm>
            <a:off x="103393" y="17419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="" xmlns:a16="http://schemas.microsoft.com/office/drawing/2014/main" id="{66DBAF2F-8F44-459F-8662-124316FA6FF0}"/>
              </a:ext>
            </a:extLst>
          </p:cNvPr>
          <p:cNvSpPr/>
          <p:nvPr/>
        </p:nvSpPr>
        <p:spPr>
          <a:xfrm>
            <a:off x="2738269" y="50548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8960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498" y="3199298"/>
            <a:ext cx="1395598" cy="2034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짤린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부분도 같이 나오게 수정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오른쪽 단원 부분은 나오지 않게 삭제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915596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원본 삽화 폴더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도비라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)3-1-5.psd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1">
            <a:extLst>
              <a:ext uri="{FF2B5EF4-FFF2-40B4-BE49-F238E27FC236}">
                <a16:creationId xmlns="" xmlns:a16="http://schemas.microsoft.com/office/drawing/2014/main" id="{4AC1A0BE-E5D1-4287-8483-1B9620363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8">
            <a:extLst>
              <a:ext uri="{FF2B5EF4-FFF2-40B4-BE49-F238E27FC236}">
                <a16:creationId xmlns="" xmlns:a16="http://schemas.microsoft.com/office/drawing/2014/main" id="{12030B2C-304A-4095-A841-E6FE2D70C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1BFA8C53-3D21-4312-84FA-A21A175D2DA5}"/>
              </a:ext>
            </a:extLst>
          </p:cNvPr>
          <p:cNvGrpSpPr/>
          <p:nvPr/>
        </p:nvGrpSpPr>
        <p:grpSpPr>
          <a:xfrm>
            <a:off x="104640" y="1102417"/>
            <a:ext cx="6879628" cy="4293126"/>
            <a:chOff x="104640" y="1512139"/>
            <a:chExt cx="6879628" cy="4293126"/>
          </a:xfrm>
        </p:grpSpPr>
        <p:pic>
          <p:nvPicPr>
            <p:cNvPr id="4" name="그림 3">
              <a:extLst>
                <a:ext uri="{FF2B5EF4-FFF2-40B4-BE49-F238E27FC236}">
                  <a16:creationId xmlns="" xmlns:a16="http://schemas.microsoft.com/office/drawing/2014/main" id="{5D0DF2F6-0C03-47CF-A493-77DCDF0DD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4245" y="1512139"/>
              <a:ext cx="6870023" cy="4293126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A0622A18-027F-4E4F-B956-793EEC3F19AF}"/>
                </a:ext>
              </a:extLst>
            </p:cNvPr>
            <p:cNvSpPr/>
            <p:nvPr/>
          </p:nvSpPr>
          <p:spPr>
            <a:xfrm>
              <a:off x="5053285" y="1664804"/>
              <a:ext cx="1236236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700" dirty="0">
                  <a:latin typeface="+mn-ea"/>
                  <a:ea typeface="+mn-ea"/>
                </a:rPr>
                <a:t>마을회관 ◀해변▶ 도서관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DA7EEECC-B835-4144-8231-6E64FD7A9CE9}"/>
                </a:ext>
              </a:extLst>
            </p:cNvPr>
            <p:cNvSpPr/>
            <p:nvPr/>
          </p:nvSpPr>
          <p:spPr>
            <a:xfrm>
              <a:off x="3877568" y="2276872"/>
              <a:ext cx="748923" cy="4462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100" dirty="0">
                  <a:latin typeface="+mn-ea"/>
                  <a:ea typeface="+mn-ea"/>
                </a:rPr>
                <a:t>정상까지</a:t>
              </a:r>
              <a:endParaRPr lang="en-US" altLang="ko-KR" sz="1100" dirty="0">
                <a:latin typeface="+mn-ea"/>
                <a:ea typeface="+mn-ea"/>
              </a:endParaRPr>
            </a:p>
            <a:p>
              <a:pPr algn="ctr"/>
              <a:r>
                <a:rPr lang="ko-KR" altLang="en-US" sz="1100" dirty="0">
                  <a:latin typeface="+mn-ea"/>
                  <a:ea typeface="+mn-ea"/>
                </a:rPr>
                <a:t> </a:t>
              </a:r>
              <a:r>
                <a:rPr lang="en-US" altLang="ko-KR" sz="1100" dirty="0">
                  <a:latin typeface="+mn-ea"/>
                  <a:ea typeface="+mn-ea"/>
                </a:rPr>
                <a:t>9 km</a:t>
              </a:r>
              <a:endParaRPr lang="ko-KR" altLang="en-US" sz="1100" dirty="0">
                <a:latin typeface="+mn-ea"/>
                <a:ea typeface="+mn-ea"/>
              </a:endParaRPr>
            </a:p>
          </p:txBody>
        </p:sp>
        <p:sp>
          <p:nvSpPr>
            <p:cNvPr id="48" name="타원 47">
              <a:extLst>
                <a:ext uri="{FF2B5EF4-FFF2-40B4-BE49-F238E27FC236}">
                  <a16:creationId xmlns="" xmlns:a16="http://schemas.microsoft.com/office/drawing/2014/main" id="{F3E8E46D-B042-4700-AEF2-A97846ADB7DE}"/>
                </a:ext>
              </a:extLst>
            </p:cNvPr>
            <p:cNvSpPr/>
            <p:nvPr/>
          </p:nvSpPr>
          <p:spPr>
            <a:xfrm>
              <a:off x="1193973" y="3480316"/>
              <a:ext cx="1413710" cy="693444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="" xmlns:a16="http://schemas.microsoft.com/office/drawing/2014/main" id="{BA9DDF0C-5BED-4F51-A337-FCE47EEBFEA6}"/>
                </a:ext>
              </a:extLst>
            </p:cNvPr>
            <p:cNvSpPr/>
            <p:nvPr/>
          </p:nvSpPr>
          <p:spPr>
            <a:xfrm>
              <a:off x="3924020" y="3429000"/>
              <a:ext cx="1413710" cy="693444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="" xmlns:a16="http://schemas.microsoft.com/office/drawing/2014/main" id="{48E262E4-71DF-4E7E-BA37-F2A8CB4D26E6}"/>
                </a:ext>
              </a:extLst>
            </p:cNvPr>
            <p:cNvSpPr/>
            <p:nvPr/>
          </p:nvSpPr>
          <p:spPr>
            <a:xfrm>
              <a:off x="5570558" y="2721144"/>
              <a:ext cx="1413710" cy="693444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="" xmlns:a16="http://schemas.microsoft.com/office/drawing/2014/main" id="{A10D36A0-BD6A-485D-85C0-53B6439ECDBE}"/>
                </a:ext>
              </a:extLst>
            </p:cNvPr>
            <p:cNvSpPr/>
            <p:nvPr/>
          </p:nvSpPr>
          <p:spPr>
            <a:xfrm>
              <a:off x="1283536" y="3609020"/>
              <a:ext cx="1236236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100" dirty="0">
                  <a:latin typeface="+mn-ea"/>
                  <a:ea typeface="+mn-ea"/>
                </a:rPr>
                <a:t>3</a:t>
              </a:r>
              <a:r>
                <a:rPr lang="ko-KR" altLang="en-US" sz="1100" dirty="0">
                  <a:latin typeface="+mn-ea"/>
                  <a:ea typeface="+mn-ea"/>
                </a:rPr>
                <a:t>초는 </a:t>
              </a:r>
              <a:endParaRPr lang="en-US" altLang="ko-KR" sz="1100" dirty="0">
                <a:latin typeface="+mn-ea"/>
                <a:ea typeface="+mn-ea"/>
              </a:endParaRPr>
            </a:p>
            <a:p>
              <a:pPr algn="ctr"/>
              <a:r>
                <a:rPr lang="ko-KR" altLang="en-US" sz="1100" dirty="0" err="1">
                  <a:latin typeface="+mn-ea"/>
                  <a:ea typeface="+mn-ea"/>
                </a:rPr>
                <a:t>얼마만큼이에요</a:t>
              </a:r>
              <a:r>
                <a:rPr lang="en-US" altLang="ko-KR" sz="1100" dirty="0">
                  <a:latin typeface="+mn-ea"/>
                  <a:ea typeface="+mn-ea"/>
                </a:rPr>
                <a:t>?</a:t>
              </a:r>
              <a:endParaRPr lang="ko-KR" altLang="en-US" sz="1100" dirty="0">
                <a:latin typeface="+mn-ea"/>
                <a:ea typeface="+mn-ea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="" xmlns:a16="http://schemas.microsoft.com/office/drawing/2014/main" id="{7E3F9AC0-113E-4AB7-8E3F-9CBAA5BE1807}"/>
                </a:ext>
              </a:extLst>
            </p:cNvPr>
            <p:cNvSpPr/>
            <p:nvPr/>
          </p:nvSpPr>
          <p:spPr>
            <a:xfrm>
              <a:off x="4182877" y="3537012"/>
              <a:ext cx="954107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100" dirty="0">
                  <a:latin typeface="+mn-ea"/>
                  <a:ea typeface="+mn-ea"/>
                </a:rPr>
                <a:t>9 km</a:t>
              </a:r>
              <a:r>
                <a:rPr lang="ko-KR" altLang="en-US" sz="1100" dirty="0">
                  <a:latin typeface="+mn-ea"/>
                  <a:ea typeface="+mn-ea"/>
                </a:rPr>
                <a:t>는 </a:t>
              </a:r>
              <a:endParaRPr lang="en-US" altLang="ko-KR" sz="1100" dirty="0">
                <a:latin typeface="+mn-ea"/>
                <a:ea typeface="+mn-ea"/>
              </a:endParaRPr>
            </a:p>
            <a:p>
              <a:pPr algn="ctr"/>
              <a:r>
                <a:rPr lang="ko-KR" altLang="en-US" sz="1100" dirty="0" err="1">
                  <a:latin typeface="+mn-ea"/>
                  <a:ea typeface="+mn-ea"/>
                </a:rPr>
                <a:t>얼마쯤일까</a:t>
              </a:r>
              <a:r>
                <a:rPr lang="en-US" altLang="ko-KR" sz="1100" dirty="0">
                  <a:latin typeface="+mn-ea"/>
                  <a:ea typeface="+mn-ea"/>
                </a:rPr>
                <a:t>?</a:t>
              </a:r>
              <a:endParaRPr lang="ko-KR" altLang="en-US" sz="1100" dirty="0">
                <a:latin typeface="+mn-ea"/>
                <a:ea typeface="+mn-ea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="" xmlns:a16="http://schemas.microsoft.com/office/drawing/2014/main" id="{F0954660-0B70-4AB9-88F0-B38F420E9C6B}"/>
                </a:ext>
              </a:extLst>
            </p:cNvPr>
            <p:cNvSpPr/>
            <p:nvPr/>
          </p:nvSpPr>
          <p:spPr>
            <a:xfrm>
              <a:off x="5796136" y="2855032"/>
              <a:ext cx="989373" cy="4462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100" dirty="0">
                  <a:latin typeface="+mn-ea"/>
                  <a:ea typeface="+mn-ea"/>
                </a:rPr>
                <a:t>버스가 언제 </a:t>
              </a:r>
              <a:endParaRPr lang="en-US" altLang="ko-KR" sz="1100" dirty="0">
                <a:latin typeface="+mn-ea"/>
                <a:ea typeface="+mn-ea"/>
              </a:endParaRPr>
            </a:p>
            <a:p>
              <a:pPr algn="ctr"/>
              <a:r>
                <a:rPr lang="ko-KR" altLang="en-US" sz="1100" dirty="0">
                  <a:latin typeface="+mn-ea"/>
                  <a:ea typeface="+mn-ea"/>
                </a:rPr>
                <a:t>도착할까</a:t>
              </a:r>
              <a:r>
                <a:rPr lang="en-US" altLang="ko-KR" sz="1100" dirty="0">
                  <a:latin typeface="+mn-ea"/>
                  <a:ea typeface="+mn-ea"/>
                </a:rPr>
                <a:t>?</a:t>
              </a:r>
              <a:endParaRPr lang="ko-KR" altLang="en-US" sz="1100" dirty="0">
                <a:latin typeface="+mn-ea"/>
                <a:ea typeface="+mn-ea"/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="" xmlns:a16="http://schemas.microsoft.com/office/drawing/2014/main" id="{8CB3A0B8-0975-4D35-AFAE-8A5FE6F2ED91}"/>
                </a:ext>
              </a:extLst>
            </p:cNvPr>
            <p:cNvSpPr/>
            <p:nvPr/>
          </p:nvSpPr>
          <p:spPr>
            <a:xfrm>
              <a:off x="114245" y="1848814"/>
              <a:ext cx="1413710" cy="693444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17262543-AA00-4D2F-9438-AF644856C589}"/>
                </a:ext>
              </a:extLst>
            </p:cNvPr>
            <p:cNvSpPr/>
            <p:nvPr/>
          </p:nvSpPr>
          <p:spPr>
            <a:xfrm>
              <a:off x="104640" y="1992097"/>
              <a:ext cx="144302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100" dirty="0">
                  <a:latin typeface="+mn-ea"/>
                  <a:ea typeface="+mn-ea"/>
                </a:rPr>
                <a:t>사진이 </a:t>
              </a:r>
              <a:r>
                <a:rPr lang="en-US" altLang="ko-KR" sz="1100" dirty="0">
                  <a:latin typeface="+mn-ea"/>
                  <a:ea typeface="+mn-ea"/>
                </a:rPr>
                <a:t>3</a:t>
              </a:r>
              <a:r>
                <a:rPr lang="ko-KR" altLang="en-US" sz="1100" dirty="0">
                  <a:latin typeface="+mn-ea"/>
                  <a:ea typeface="+mn-ea"/>
                </a:rPr>
                <a:t>초 후에 </a:t>
              </a:r>
              <a:endParaRPr lang="en-US" altLang="ko-KR" sz="1100" dirty="0">
                <a:latin typeface="+mn-ea"/>
                <a:ea typeface="+mn-ea"/>
              </a:endParaRPr>
            </a:p>
            <a:p>
              <a:pPr algn="ctr"/>
              <a:r>
                <a:rPr lang="ko-KR" altLang="en-US" sz="1100" dirty="0">
                  <a:latin typeface="+mn-ea"/>
                  <a:ea typeface="+mn-ea"/>
                </a:rPr>
                <a:t>자동으로 찍힐 거야</a:t>
              </a:r>
              <a:r>
                <a:rPr lang="en-US" altLang="ko-KR" sz="1100" dirty="0">
                  <a:latin typeface="+mn-ea"/>
                  <a:ea typeface="+mn-ea"/>
                </a:rPr>
                <a:t>.</a:t>
              </a:r>
              <a:endParaRPr lang="ko-KR" altLang="en-US" sz="1100" dirty="0">
                <a:latin typeface="+mn-ea"/>
                <a:ea typeface="+mn-ea"/>
              </a:endParaRPr>
            </a:p>
          </p:txBody>
        </p:sp>
      </p:grpSp>
      <p:sp>
        <p:nvSpPr>
          <p:cNvPr id="28" name="타원 27"/>
          <p:cNvSpPr/>
          <p:nvPr/>
        </p:nvSpPr>
        <p:spPr>
          <a:xfrm>
            <a:off x="215516" y="9782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794" y="3248980"/>
            <a:ext cx="1261087" cy="1980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타원 28"/>
          <p:cNvSpPr/>
          <p:nvPr/>
        </p:nvSpPr>
        <p:spPr>
          <a:xfrm>
            <a:off x="6679565" y="12090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302918" y="4395687"/>
            <a:ext cx="144963" cy="83351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3004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E2D53157-5ED3-4299-B4F7-54A930D56D5F}"/>
              </a:ext>
            </a:extLst>
          </p:cNvPr>
          <p:cNvSpPr txBox="1"/>
          <p:nvPr/>
        </p:nvSpPr>
        <p:spPr>
          <a:xfrm>
            <a:off x="4028012" y="2086207"/>
            <a:ext cx="2956256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어린이가 길을 걷다가 거리를 나타내는 표지판을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보고 있습니다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391" y="1908707"/>
            <a:ext cx="360000" cy="355000"/>
          </a:xfrm>
          <a:prstGeom prst="rect">
            <a:avLst/>
          </a:prstGeom>
        </p:spPr>
      </p:pic>
      <p:graphicFrame>
        <p:nvGraphicFramePr>
          <p:cNvPr id="29" name="Group 1072"/>
          <p:cNvGraphicFramePr>
            <a:graphicFrameLocks noGrp="1"/>
          </p:cNvGraphicFramePr>
          <p:nvPr/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원본 삽화 폴더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도비라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)3-1-5.psd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035170" y="3104964"/>
            <a:ext cx="2948972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버스 정류장에서 엄마와 아이가 휴대 전화로 버스 도착 정보를 확인하고 있습니다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391" y="2916263"/>
            <a:ext cx="360000" cy="355000"/>
          </a:xfrm>
          <a:prstGeom prst="rect">
            <a:avLst/>
          </a:prstGeom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>
            <a:extLst>
              <a:ext uri="{FF2B5EF4-FFF2-40B4-BE49-F238E27FC236}">
                <a16:creationId xmlns="" xmlns:a16="http://schemas.microsoft.com/office/drawing/2014/main" id="{02A50EF9-7814-462E-BB51-EBCB7F933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8">
            <a:extLst>
              <a:ext uri="{FF2B5EF4-FFF2-40B4-BE49-F238E27FC236}">
                <a16:creationId xmlns="" xmlns:a16="http://schemas.microsoft.com/office/drawing/2014/main" id="{92F24EE2-CC9C-498E-9561-4621C8C58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83" name="TextBox 43">
            <a:extLst>
              <a:ext uri="{FF2B5EF4-FFF2-40B4-BE49-F238E27FC236}">
                <a16:creationId xmlns="" xmlns:a16="http://schemas.microsoft.com/office/drawing/2014/main" id="{5D4F9115-DEA9-4566-BC53-979AE058C7E1}"/>
              </a:ext>
            </a:extLst>
          </p:cNvPr>
          <p:cNvSpPr txBox="1"/>
          <p:nvPr/>
        </p:nvSpPr>
        <p:spPr>
          <a:xfrm>
            <a:off x="3980408" y="1633318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84" name="Picture 2">
            <a:extLst>
              <a:ext uri="{FF2B5EF4-FFF2-40B4-BE49-F238E27FC236}">
                <a16:creationId xmlns="" xmlns:a16="http://schemas.microsoft.com/office/drawing/2014/main" id="{B531A405-B595-448D-9543-9E8EDCFCC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609" y="175919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4EE66CD3-B14A-45BE-86A3-FAC16347915A}"/>
              </a:ext>
            </a:extLst>
          </p:cNvPr>
          <p:cNvSpPr/>
          <p:nvPr/>
        </p:nvSpPr>
        <p:spPr>
          <a:xfrm>
            <a:off x="65312" y="894492"/>
            <a:ext cx="6918956" cy="7043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7" name="Picture 2">
            <a:extLst>
              <a:ext uri="{FF2B5EF4-FFF2-40B4-BE49-F238E27FC236}">
                <a16:creationId xmlns="" xmlns:a16="http://schemas.microsoft.com/office/drawing/2014/main" id="{E0299DFF-5224-4EE5-8E9D-C51E44636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926A28E7-5177-46EC-8F55-351F94E6FB1A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상황에 대하여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5D048771-940D-4C29-859B-029B6F482228}"/>
              </a:ext>
            </a:extLst>
          </p:cNvPr>
          <p:cNvSpPr/>
          <p:nvPr/>
        </p:nvSpPr>
        <p:spPr>
          <a:xfrm>
            <a:off x="5913912" y="133316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2ED12D4F-9384-4F87-9A50-17636B4702C6}"/>
              </a:ext>
            </a:extLst>
          </p:cNvPr>
          <p:cNvSpPr/>
          <p:nvPr/>
        </p:nvSpPr>
        <p:spPr>
          <a:xfrm>
            <a:off x="5365199" y="133437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48E8C62E-17AE-431E-A202-CC193B9253DA}"/>
              </a:ext>
            </a:extLst>
          </p:cNvPr>
          <p:cNvSpPr/>
          <p:nvPr/>
        </p:nvSpPr>
        <p:spPr>
          <a:xfrm>
            <a:off x="4818897" y="133599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F5DE3C56-ABD2-4E00-8555-69A8C7F24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76" y="1332707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41FFB335-98A0-4F98-9C4B-E292F0BDC31B}"/>
              </a:ext>
            </a:extLst>
          </p:cNvPr>
          <p:cNvSpPr/>
          <p:nvPr/>
        </p:nvSpPr>
        <p:spPr>
          <a:xfrm>
            <a:off x="6462994" y="133437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F3155BD7-F2C8-4521-8296-2C6B8D9AD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303" y="1337563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A12E3CA7-634A-4C6F-BD8D-B2FBD99F6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292" y="1337237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0127764B-3043-41A9-A49D-F4C00A5C6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5298" y="1332475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8DC21085-1D29-40D6-9F1E-03D2C1904A63}"/>
              </a:ext>
            </a:extLst>
          </p:cNvPr>
          <p:cNvSpPr/>
          <p:nvPr/>
        </p:nvSpPr>
        <p:spPr>
          <a:xfrm>
            <a:off x="4267299" y="1337205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="" xmlns:a16="http://schemas.microsoft.com/office/drawing/2014/main" id="{762B4E1A-8220-4B4C-B144-D305E7B3D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6679" y="1332381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1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14075" y="5343763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24362" y="5355351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107" y="5404037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5410313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="" xmlns:a16="http://schemas.microsoft.com/office/drawing/2014/main" id="{6D4EBFCF-2C82-4DC9-86A5-E007F7F4AEB0}"/>
              </a:ext>
            </a:extLst>
          </p:cNvPr>
          <p:cNvGrpSpPr/>
          <p:nvPr/>
        </p:nvGrpSpPr>
        <p:grpSpPr>
          <a:xfrm>
            <a:off x="323528" y="1755128"/>
            <a:ext cx="3371583" cy="3006020"/>
            <a:chOff x="3612685" y="1512139"/>
            <a:chExt cx="3371583" cy="2262406"/>
          </a:xfrm>
        </p:grpSpPr>
        <p:pic>
          <p:nvPicPr>
            <p:cNvPr id="74" name="Picture 2">
              <a:extLst>
                <a:ext uri="{FF2B5EF4-FFF2-40B4-BE49-F238E27FC236}">
                  <a16:creationId xmlns="" xmlns:a16="http://schemas.microsoft.com/office/drawing/2014/main" id="{8742E6FE-77F9-4349-9E6C-A03BB85EB7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9172" y="3482441"/>
              <a:ext cx="266700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" name="타원 74">
              <a:extLst>
                <a:ext uri="{FF2B5EF4-FFF2-40B4-BE49-F238E27FC236}">
                  <a16:creationId xmlns="" xmlns:a16="http://schemas.microsoft.com/office/drawing/2014/main" id="{44768992-AE25-4EF0-B797-54CD3DFB77F7}"/>
                </a:ext>
              </a:extLst>
            </p:cNvPr>
            <p:cNvSpPr/>
            <p:nvPr/>
          </p:nvSpPr>
          <p:spPr>
            <a:xfrm>
              <a:off x="6337664" y="3482441"/>
              <a:ext cx="296538" cy="292104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#3</a:t>
              </a:r>
              <a:endPara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6" name="그림 75">
              <a:extLst>
                <a:ext uri="{FF2B5EF4-FFF2-40B4-BE49-F238E27FC236}">
                  <a16:creationId xmlns="" xmlns:a16="http://schemas.microsoft.com/office/drawing/2014/main" id="{DD59E8D3-52F7-47A0-82E4-CC7B27F25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50923"/>
            <a:stretch/>
          </p:blipFill>
          <p:spPr>
            <a:xfrm>
              <a:off x="3612685" y="1512139"/>
              <a:ext cx="3371583" cy="2256439"/>
            </a:xfrm>
            <a:prstGeom prst="rect">
              <a:avLst/>
            </a:prstGeom>
          </p:spPr>
        </p:pic>
        <p:sp>
          <p:nvSpPr>
            <p:cNvPr id="77" name="직사각형 76">
              <a:extLst>
                <a:ext uri="{FF2B5EF4-FFF2-40B4-BE49-F238E27FC236}">
                  <a16:creationId xmlns="" xmlns:a16="http://schemas.microsoft.com/office/drawing/2014/main" id="{02B47572-6FBF-46F7-894A-8A69C4DE256B}"/>
                </a:ext>
              </a:extLst>
            </p:cNvPr>
            <p:cNvSpPr/>
            <p:nvPr/>
          </p:nvSpPr>
          <p:spPr>
            <a:xfrm>
              <a:off x="5053285" y="1554399"/>
              <a:ext cx="1236236" cy="1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700" dirty="0">
                  <a:latin typeface="+mn-ea"/>
                  <a:ea typeface="+mn-ea"/>
                </a:rPr>
                <a:t>마을회관 ◀해변▶ 도서관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="" xmlns:a16="http://schemas.microsoft.com/office/drawing/2014/main" id="{08EA72B0-86CA-4CE3-B342-F17906B6B647}"/>
                </a:ext>
              </a:extLst>
            </p:cNvPr>
            <p:cNvSpPr/>
            <p:nvPr/>
          </p:nvSpPr>
          <p:spPr>
            <a:xfrm>
              <a:off x="3928864" y="1904817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900" dirty="0">
                  <a:latin typeface="+mn-ea"/>
                  <a:ea typeface="+mn-ea"/>
                </a:rPr>
                <a:t>정상까지</a:t>
              </a:r>
              <a:endParaRPr lang="en-US" altLang="ko-KR" sz="900" dirty="0">
                <a:latin typeface="+mn-ea"/>
                <a:ea typeface="+mn-ea"/>
              </a:endParaRPr>
            </a:p>
            <a:p>
              <a:pPr algn="ctr"/>
              <a:r>
                <a:rPr lang="ko-KR" altLang="en-US" sz="900" dirty="0">
                  <a:latin typeface="+mn-ea"/>
                  <a:ea typeface="+mn-ea"/>
                </a:rPr>
                <a:t> </a:t>
              </a:r>
              <a:r>
                <a:rPr lang="en-US" altLang="ko-KR" sz="900" dirty="0">
                  <a:latin typeface="+mn-ea"/>
                  <a:ea typeface="+mn-ea"/>
                </a:rPr>
                <a:t>9 km</a:t>
              </a:r>
              <a:endParaRPr lang="ko-KR" altLang="en-US" sz="900" dirty="0">
                <a:latin typeface="+mn-ea"/>
                <a:ea typeface="+mn-ea"/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="" xmlns:a16="http://schemas.microsoft.com/office/drawing/2014/main" id="{E0F67475-81D0-48B4-84AC-7F57B9B2387C}"/>
                </a:ext>
              </a:extLst>
            </p:cNvPr>
            <p:cNvSpPr/>
            <p:nvPr/>
          </p:nvSpPr>
          <p:spPr>
            <a:xfrm>
              <a:off x="3924020" y="2519629"/>
              <a:ext cx="1413710" cy="364470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="" xmlns:a16="http://schemas.microsoft.com/office/drawing/2014/main" id="{102F5E1C-225A-45F0-B840-3753560E3B53}"/>
                </a:ext>
              </a:extLst>
            </p:cNvPr>
            <p:cNvSpPr/>
            <p:nvPr/>
          </p:nvSpPr>
          <p:spPr>
            <a:xfrm>
              <a:off x="5570558" y="2217784"/>
              <a:ext cx="1413710" cy="364470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="" xmlns:a16="http://schemas.microsoft.com/office/drawing/2014/main" id="{20A7D95B-F545-4E67-AE00-630F9C5F37A5}"/>
                </a:ext>
              </a:extLst>
            </p:cNvPr>
            <p:cNvSpPr/>
            <p:nvPr/>
          </p:nvSpPr>
          <p:spPr>
            <a:xfrm>
              <a:off x="4192402" y="2528057"/>
              <a:ext cx="954107" cy="2264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100" dirty="0">
                  <a:latin typeface="+mn-ea"/>
                  <a:ea typeface="+mn-ea"/>
                </a:rPr>
                <a:t>9 km</a:t>
              </a:r>
              <a:r>
                <a:rPr lang="ko-KR" altLang="en-US" sz="1100" dirty="0">
                  <a:latin typeface="+mn-ea"/>
                  <a:ea typeface="+mn-ea"/>
                </a:rPr>
                <a:t>는 </a:t>
              </a:r>
              <a:endParaRPr lang="en-US" altLang="ko-KR" sz="1100" dirty="0">
                <a:latin typeface="+mn-ea"/>
                <a:ea typeface="+mn-ea"/>
              </a:endParaRPr>
            </a:p>
            <a:p>
              <a:pPr algn="ctr"/>
              <a:r>
                <a:rPr lang="ko-KR" altLang="en-US" sz="1100" dirty="0" err="1">
                  <a:latin typeface="+mn-ea"/>
                  <a:ea typeface="+mn-ea"/>
                </a:rPr>
                <a:t>얼마쯤일까</a:t>
              </a:r>
              <a:r>
                <a:rPr lang="en-US" altLang="ko-KR" sz="1100" dirty="0">
                  <a:latin typeface="+mn-ea"/>
                  <a:ea typeface="+mn-ea"/>
                </a:rPr>
                <a:t>?</a:t>
              </a:r>
              <a:endParaRPr lang="ko-KR" altLang="en-US" sz="1100" dirty="0">
                <a:latin typeface="+mn-ea"/>
                <a:ea typeface="+mn-ea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="" xmlns:a16="http://schemas.microsoft.com/office/drawing/2014/main" id="{76BC1835-7AA6-42D4-992B-5C0E03406F10}"/>
                </a:ext>
              </a:extLst>
            </p:cNvPr>
            <p:cNvSpPr/>
            <p:nvPr/>
          </p:nvSpPr>
          <p:spPr>
            <a:xfrm>
              <a:off x="5824711" y="2257084"/>
              <a:ext cx="989373" cy="2345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100" dirty="0">
                  <a:latin typeface="+mn-ea"/>
                  <a:ea typeface="+mn-ea"/>
                </a:rPr>
                <a:t>버스가 언제 </a:t>
              </a:r>
              <a:endParaRPr lang="en-US" altLang="ko-KR" sz="1100" dirty="0">
                <a:latin typeface="+mn-ea"/>
                <a:ea typeface="+mn-ea"/>
              </a:endParaRPr>
            </a:p>
            <a:p>
              <a:pPr algn="ctr"/>
              <a:r>
                <a:rPr lang="ko-KR" altLang="en-US" sz="1100" dirty="0">
                  <a:latin typeface="+mn-ea"/>
                  <a:ea typeface="+mn-ea"/>
                </a:rPr>
                <a:t>도착할까</a:t>
              </a:r>
              <a:r>
                <a:rPr lang="en-US" altLang="ko-KR" sz="1100" dirty="0">
                  <a:latin typeface="+mn-ea"/>
                  <a:ea typeface="+mn-ea"/>
                </a:rPr>
                <a:t>?</a:t>
              </a:r>
              <a:endParaRPr lang="ko-KR" altLang="en-US" sz="1100" dirty="0">
                <a:latin typeface="+mn-ea"/>
                <a:ea typeface="+mn-ea"/>
              </a:endParaRPr>
            </a:p>
          </p:txBody>
        </p:sp>
      </p:grpSp>
      <p:sp>
        <p:nvSpPr>
          <p:cNvPr id="100" name="타원 99">
            <a:extLst>
              <a:ext uri="{FF2B5EF4-FFF2-40B4-BE49-F238E27FC236}">
                <a16:creationId xmlns="" xmlns:a16="http://schemas.microsoft.com/office/drawing/2014/main" id="{FD125CCC-42EF-485D-97B5-604F63BDE3EE}"/>
              </a:ext>
            </a:extLst>
          </p:cNvPr>
          <p:cNvSpPr/>
          <p:nvPr/>
        </p:nvSpPr>
        <p:spPr>
          <a:xfrm>
            <a:off x="118388" y="16411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4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545124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7574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0772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원본 삽화 폴더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도비라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)3-1-5.psd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21">
            <a:extLst>
              <a:ext uri="{FF2B5EF4-FFF2-40B4-BE49-F238E27FC236}">
                <a16:creationId xmlns="" xmlns:a16="http://schemas.microsoft.com/office/drawing/2014/main" id="{187170B3-79EF-4E6C-82FB-4FD17EB4F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8">
            <a:extLst>
              <a:ext uri="{FF2B5EF4-FFF2-40B4-BE49-F238E27FC236}">
                <a16:creationId xmlns="" xmlns:a16="http://schemas.microsoft.com/office/drawing/2014/main" id="{568DC095-9187-4BA9-8E56-F42EA6030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1B6B138D-BB14-405E-9FBB-22E514857F96}"/>
              </a:ext>
            </a:extLst>
          </p:cNvPr>
          <p:cNvSpPr/>
          <p:nvPr/>
        </p:nvSpPr>
        <p:spPr>
          <a:xfrm>
            <a:off x="65312" y="894492"/>
            <a:ext cx="6918956" cy="7043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0" name="Picture 2">
            <a:extLst>
              <a:ext uri="{FF2B5EF4-FFF2-40B4-BE49-F238E27FC236}">
                <a16:creationId xmlns="" xmlns:a16="http://schemas.microsoft.com/office/drawing/2014/main" id="{EDF7CD2C-44DA-40BD-99C6-22C48FA36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A941FC69-EE9F-483E-8DB9-1B48372606D0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상황에 대하여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8C81E216-723F-4FC0-8829-5A23219D941C}"/>
              </a:ext>
            </a:extLst>
          </p:cNvPr>
          <p:cNvSpPr/>
          <p:nvPr/>
        </p:nvSpPr>
        <p:spPr>
          <a:xfrm>
            <a:off x="5904076" y="133316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A0CCFF75-1F36-4588-845C-55885B0F30BA}"/>
              </a:ext>
            </a:extLst>
          </p:cNvPr>
          <p:cNvSpPr/>
          <p:nvPr/>
        </p:nvSpPr>
        <p:spPr>
          <a:xfrm>
            <a:off x="5355363" y="133437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="" xmlns:a16="http://schemas.microsoft.com/office/drawing/2014/main" id="{AD34AB8E-A93A-4434-AD9A-4F23CF0ED930}"/>
              </a:ext>
            </a:extLst>
          </p:cNvPr>
          <p:cNvSpPr/>
          <p:nvPr/>
        </p:nvSpPr>
        <p:spPr>
          <a:xfrm>
            <a:off x="4247964" y="133599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FAB40178-4609-48F0-AE30-293C49239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843" y="1332707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1D07E073-26F0-4C9B-8BFE-9BFFFDE05B31}"/>
              </a:ext>
            </a:extLst>
          </p:cNvPr>
          <p:cNvSpPr/>
          <p:nvPr/>
        </p:nvSpPr>
        <p:spPr>
          <a:xfrm>
            <a:off x="6453158" y="133437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9720F0A2-AC62-40D6-96C9-E35B15C9BC5B}"/>
              </a:ext>
            </a:extLst>
          </p:cNvPr>
          <p:cNvSpPr/>
          <p:nvPr/>
        </p:nvSpPr>
        <p:spPr>
          <a:xfrm>
            <a:off x="4800452" y="1337205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="" xmlns:a16="http://schemas.microsoft.com/office/drawing/2014/main" id="{EBB7FC5E-D468-4F6C-8948-AE1C8DF8A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9832" y="1332381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="" xmlns:a16="http://schemas.microsoft.com/office/drawing/2014/main" id="{D70FF979-B006-4BF4-BADD-00BBC7DAA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0467" y="1337563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4A3ADF3E-30EC-4B88-BC1D-8347B26EE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3456" y="1337237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BA2CCEA2-5850-45CA-BF1A-18236633F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5462" y="1332475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2" name="TextBox 43">
            <a:extLst>
              <a:ext uri="{FF2B5EF4-FFF2-40B4-BE49-F238E27FC236}">
                <a16:creationId xmlns="" xmlns:a16="http://schemas.microsoft.com/office/drawing/2014/main" id="{5D4F9115-DEA9-4566-BC53-979AE058C7E1}"/>
              </a:ext>
            </a:extLst>
          </p:cNvPr>
          <p:cNvSpPr txBox="1"/>
          <p:nvPr/>
        </p:nvSpPr>
        <p:spPr>
          <a:xfrm>
            <a:off x="3980408" y="1633318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 속 친구들이 궁금해하는 것은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63" name="Picture 2">
            <a:extLst>
              <a:ext uri="{FF2B5EF4-FFF2-40B4-BE49-F238E27FC236}">
                <a16:creationId xmlns="" xmlns:a16="http://schemas.microsoft.com/office/drawing/2014/main" id="{B531A405-B595-448D-9543-9E8EDCFCC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609" y="175919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4" name="그룹 63">
            <a:extLst>
              <a:ext uri="{FF2B5EF4-FFF2-40B4-BE49-F238E27FC236}">
                <a16:creationId xmlns="" xmlns:a16="http://schemas.microsoft.com/office/drawing/2014/main" id="{6D4EBFCF-2C82-4DC9-86A5-E007F7F4AEB0}"/>
              </a:ext>
            </a:extLst>
          </p:cNvPr>
          <p:cNvGrpSpPr/>
          <p:nvPr/>
        </p:nvGrpSpPr>
        <p:grpSpPr>
          <a:xfrm>
            <a:off x="323528" y="1755128"/>
            <a:ext cx="3371583" cy="3006020"/>
            <a:chOff x="3612685" y="1512139"/>
            <a:chExt cx="3371583" cy="2262406"/>
          </a:xfrm>
        </p:grpSpPr>
        <p:pic>
          <p:nvPicPr>
            <p:cNvPr id="65" name="Picture 2">
              <a:extLst>
                <a:ext uri="{FF2B5EF4-FFF2-40B4-BE49-F238E27FC236}">
                  <a16:creationId xmlns="" xmlns:a16="http://schemas.microsoft.com/office/drawing/2014/main" id="{8742E6FE-77F9-4349-9E6C-A03BB85EB7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9172" y="3482441"/>
              <a:ext cx="266700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타원 65">
              <a:extLst>
                <a:ext uri="{FF2B5EF4-FFF2-40B4-BE49-F238E27FC236}">
                  <a16:creationId xmlns="" xmlns:a16="http://schemas.microsoft.com/office/drawing/2014/main" id="{44768992-AE25-4EF0-B797-54CD3DFB77F7}"/>
                </a:ext>
              </a:extLst>
            </p:cNvPr>
            <p:cNvSpPr/>
            <p:nvPr/>
          </p:nvSpPr>
          <p:spPr>
            <a:xfrm>
              <a:off x="6337664" y="3482441"/>
              <a:ext cx="296538" cy="292104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#3</a:t>
              </a:r>
              <a:endPara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7" name="그림 66">
              <a:extLst>
                <a:ext uri="{FF2B5EF4-FFF2-40B4-BE49-F238E27FC236}">
                  <a16:creationId xmlns="" xmlns:a16="http://schemas.microsoft.com/office/drawing/2014/main" id="{DD59E8D3-52F7-47A0-82E4-CC7B27F25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50923"/>
            <a:stretch/>
          </p:blipFill>
          <p:spPr>
            <a:xfrm>
              <a:off x="3612685" y="1512139"/>
              <a:ext cx="3371583" cy="2256439"/>
            </a:xfrm>
            <a:prstGeom prst="rect">
              <a:avLst/>
            </a:prstGeom>
          </p:spPr>
        </p:pic>
        <p:sp>
          <p:nvSpPr>
            <p:cNvPr id="68" name="직사각형 67">
              <a:extLst>
                <a:ext uri="{FF2B5EF4-FFF2-40B4-BE49-F238E27FC236}">
                  <a16:creationId xmlns="" xmlns:a16="http://schemas.microsoft.com/office/drawing/2014/main" id="{02B47572-6FBF-46F7-894A-8A69C4DE256B}"/>
                </a:ext>
              </a:extLst>
            </p:cNvPr>
            <p:cNvSpPr/>
            <p:nvPr/>
          </p:nvSpPr>
          <p:spPr>
            <a:xfrm>
              <a:off x="5053285" y="1554399"/>
              <a:ext cx="1236236" cy="1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700" dirty="0">
                  <a:latin typeface="+mn-ea"/>
                  <a:ea typeface="+mn-ea"/>
                </a:rPr>
                <a:t>마을회관 ◀해변▶ 도서관</a:t>
              </a: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="" xmlns:a16="http://schemas.microsoft.com/office/drawing/2014/main" id="{08EA72B0-86CA-4CE3-B342-F17906B6B647}"/>
                </a:ext>
              </a:extLst>
            </p:cNvPr>
            <p:cNvSpPr/>
            <p:nvPr/>
          </p:nvSpPr>
          <p:spPr>
            <a:xfrm>
              <a:off x="3928864" y="1904817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900" dirty="0">
                  <a:latin typeface="+mn-ea"/>
                  <a:ea typeface="+mn-ea"/>
                </a:rPr>
                <a:t>정상까지</a:t>
              </a:r>
              <a:endParaRPr lang="en-US" altLang="ko-KR" sz="900" dirty="0">
                <a:latin typeface="+mn-ea"/>
                <a:ea typeface="+mn-ea"/>
              </a:endParaRPr>
            </a:p>
            <a:p>
              <a:pPr algn="ctr"/>
              <a:r>
                <a:rPr lang="ko-KR" altLang="en-US" sz="900" dirty="0">
                  <a:latin typeface="+mn-ea"/>
                  <a:ea typeface="+mn-ea"/>
                </a:rPr>
                <a:t> </a:t>
              </a:r>
              <a:r>
                <a:rPr lang="en-US" altLang="ko-KR" sz="900" dirty="0">
                  <a:latin typeface="+mn-ea"/>
                  <a:ea typeface="+mn-ea"/>
                </a:rPr>
                <a:t>9 km</a:t>
              </a:r>
              <a:endParaRPr lang="ko-KR" altLang="en-US" sz="900" dirty="0">
                <a:latin typeface="+mn-ea"/>
                <a:ea typeface="+mn-ea"/>
              </a:endParaRPr>
            </a:p>
          </p:txBody>
        </p:sp>
        <p:sp>
          <p:nvSpPr>
            <p:cNvPr id="70" name="타원 69">
              <a:extLst>
                <a:ext uri="{FF2B5EF4-FFF2-40B4-BE49-F238E27FC236}">
                  <a16:creationId xmlns="" xmlns:a16="http://schemas.microsoft.com/office/drawing/2014/main" id="{E0F67475-81D0-48B4-84AC-7F57B9B2387C}"/>
                </a:ext>
              </a:extLst>
            </p:cNvPr>
            <p:cNvSpPr/>
            <p:nvPr/>
          </p:nvSpPr>
          <p:spPr>
            <a:xfrm>
              <a:off x="3924020" y="2519629"/>
              <a:ext cx="1413710" cy="364470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="" xmlns:a16="http://schemas.microsoft.com/office/drawing/2014/main" id="{102F5E1C-225A-45F0-B840-3753560E3B53}"/>
                </a:ext>
              </a:extLst>
            </p:cNvPr>
            <p:cNvSpPr/>
            <p:nvPr/>
          </p:nvSpPr>
          <p:spPr>
            <a:xfrm>
              <a:off x="5570558" y="2217784"/>
              <a:ext cx="1413710" cy="364470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="" xmlns:a16="http://schemas.microsoft.com/office/drawing/2014/main" id="{20A7D95B-F545-4E67-AE00-630F9C5F37A5}"/>
                </a:ext>
              </a:extLst>
            </p:cNvPr>
            <p:cNvSpPr/>
            <p:nvPr/>
          </p:nvSpPr>
          <p:spPr>
            <a:xfrm>
              <a:off x="4192402" y="2528057"/>
              <a:ext cx="954107" cy="2264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100" dirty="0">
                  <a:latin typeface="+mn-ea"/>
                  <a:ea typeface="+mn-ea"/>
                </a:rPr>
                <a:t>9 km</a:t>
              </a:r>
              <a:r>
                <a:rPr lang="ko-KR" altLang="en-US" sz="1100" dirty="0">
                  <a:latin typeface="+mn-ea"/>
                  <a:ea typeface="+mn-ea"/>
                </a:rPr>
                <a:t>는 </a:t>
              </a:r>
              <a:endParaRPr lang="en-US" altLang="ko-KR" sz="1100" dirty="0">
                <a:latin typeface="+mn-ea"/>
                <a:ea typeface="+mn-ea"/>
              </a:endParaRPr>
            </a:p>
            <a:p>
              <a:pPr algn="ctr"/>
              <a:r>
                <a:rPr lang="ko-KR" altLang="en-US" sz="1100" dirty="0" err="1">
                  <a:latin typeface="+mn-ea"/>
                  <a:ea typeface="+mn-ea"/>
                </a:rPr>
                <a:t>얼마쯤일까</a:t>
              </a:r>
              <a:r>
                <a:rPr lang="en-US" altLang="ko-KR" sz="1100" dirty="0">
                  <a:latin typeface="+mn-ea"/>
                  <a:ea typeface="+mn-ea"/>
                </a:rPr>
                <a:t>?</a:t>
              </a:r>
              <a:endParaRPr lang="ko-KR" altLang="en-US" sz="1100" dirty="0">
                <a:latin typeface="+mn-ea"/>
                <a:ea typeface="+mn-ea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="" xmlns:a16="http://schemas.microsoft.com/office/drawing/2014/main" id="{76BC1835-7AA6-42D4-992B-5C0E03406F10}"/>
                </a:ext>
              </a:extLst>
            </p:cNvPr>
            <p:cNvSpPr/>
            <p:nvPr/>
          </p:nvSpPr>
          <p:spPr>
            <a:xfrm>
              <a:off x="5824711" y="2257084"/>
              <a:ext cx="989373" cy="2345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100" dirty="0">
                  <a:latin typeface="+mn-ea"/>
                  <a:ea typeface="+mn-ea"/>
                </a:rPr>
                <a:t>버스가 언제 </a:t>
              </a:r>
              <a:endParaRPr lang="en-US" altLang="ko-KR" sz="1100" dirty="0">
                <a:latin typeface="+mn-ea"/>
                <a:ea typeface="+mn-ea"/>
              </a:endParaRPr>
            </a:p>
            <a:p>
              <a:pPr algn="ctr"/>
              <a:r>
                <a:rPr lang="ko-KR" altLang="en-US" sz="1100" dirty="0">
                  <a:latin typeface="+mn-ea"/>
                  <a:ea typeface="+mn-ea"/>
                </a:rPr>
                <a:t>도착할까</a:t>
              </a:r>
              <a:r>
                <a:rPr lang="en-US" altLang="ko-KR" sz="1100" dirty="0">
                  <a:latin typeface="+mn-ea"/>
                  <a:ea typeface="+mn-ea"/>
                </a:rPr>
                <a:t>?</a:t>
              </a:r>
              <a:endParaRPr lang="ko-KR" altLang="en-US" sz="1100" dirty="0">
                <a:latin typeface="+mn-ea"/>
                <a:ea typeface="+mn-ea"/>
              </a:endParaRPr>
            </a:p>
          </p:txBody>
        </p:sp>
      </p:grpSp>
      <p:pic>
        <p:nvPicPr>
          <p:cNvPr id="10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545124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" name="TextBox 108">
            <a:extLst>
              <a:ext uri="{FF2B5EF4-FFF2-40B4-BE49-F238E27FC236}">
                <a16:creationId xmlns="" xmlns:a16="http://schemas.microsoft.com/office/drawing/2014/main" id="{E2D53157-5ED3-4299-B4F7-54A930D56D5F}"/>
              </a:ext>
            </a:extLst>
          </p:cNvPr>
          <p:cNvSpPr txBox="1"/>
          <p:nvPr/>
        </p:nvSpPr>
        <p:spPr>
          <a:xfrm>
            <a:off x="4028012" y="2338241"/>
            <a:ext cx="2950071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 km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얼마쯤인지 궁금해하고 있습니다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="" xmlns:a16="http://schemas.microsoft.com/office/drawing/2014/main" id="{E2D53157-5ED3-4299-B4F7-54A930D56D5F}"/>
              </a:ext>
            </a:extLst>
          </p:cNvPr>
          <p:cNvSpPr txBox="1"/>
          <p:nvPr/>
        </p:nvSpPr>
        <p:spPr>
          <a:xfrm>
            <a:off x="4013909" y="3070701"/>
            <a:ext cx="2950071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버스가 언제 도착할지 궁금해하고 있습니다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1" name="그림 11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9799" y="2125216"/>
            <a:ext cx="360000" cy="355000"/>
          </a:xfrm>
          <a:prstGeom prst="rect">
            <a:avLst/>
          </a:prstGeom>
        </p:spPr>
      </p:pic>
      <p:pic>
        <p:nvPicPr>
          <p:cNvPr id="112" name="그림 111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83980" y="2893201"/>
            <a:ext cx="360000" cy="355000"/>
          </a:xfrm>
          <a:prstGeom prst="rect">
            <a:avLst/>
          </a:prstGeom>
        </p:spPr>
      </p:pic>
      <p:sp>
        <p:nvSpPr>
          <p:cNvPr id="114" name="타원 113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="" xmlns:a16="http://schemas.microsoft.com/office/drawing/2014/main" id="{FD125CCC-42EF-485D-97B5-604F63BDE3EE}"/>
              </a:ext>
            </a:extLst>
          </p:cNvPr>
          <p:cNvSpPr/>
          <p:nvPr/>
        </p:nvSpPr>
        <p:spPr>
          <a:xfrm>
            <a:off x="118388" y="16411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8147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43"/>
          <p:cNvSpPr txBox="1"/>
          <p:nvPr/>
        </p:nvSpPr>
        <p:spPr>
          <a:xfrm>
            <a:off x="3860711" y="1702392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+mn-ea"/>
                <a:ea typeface="+mn-ea"/>
              </a:rPr>
              <a:t>휴대 전화로 사진을 찍을 때 수를 세면서 찍은 경험을 이야기해 보세요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2827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94211" y="2771232"/>
            <a:ext cx="3063833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60000"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둘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셋을 세고 사진을 찍은 적이 있습니다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6203" y="2550104"/>
            <a:ext cx="360000" cy="355000"/>
          </a:xfrm>
          <a:prstGeom prst="rect">
            <a:avLst/>
          </a:prstGeom>
        </p:spPr>
      </p:pic>
      <p:graphicFrame>
        <p:nvGraphicFramePr>
          <p:cNvPr id="2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0772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원본 삽화 폴더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도비라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)3-1-5.psd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TextBox 8">
            <a:extLst>
              <a:ext uri="{FF2B5EF4-FFF2-40B4-BE49-F238E27FC236}">
                <a16:creationId xmlns="" xmlns:a16="http://schemas.microsoft.com/office/drawing/2014/main" id="{A6BE641B-B07F-4E25-93D5-C181B9752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F3D617D1-EFBC-425A-A92B-61A5CF5E4BA3}"/>
              </a:ext>
            </a:extLst>
          </p:cNvPr>
          <p:cNvSpPr/>
          <p:nvPr/>
        </p:nvSpPr>
        <p:spPr>
          <a:xfrm>
            <a:off x="65312" y="894492"/>
            <a:ext cx="6918956" cy="7043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2" name="Picture 2">
            <a:extLst>
              <a:ext uri="{FF2B5EF4-FFF2-40B4-BE49-F238E27FC236}">
                <a16:creationId xmlns="" xmlns:a16="http://schemas.microsoft.com/office/drawing/2014/main" id="{6924B02C-0502-421E-98E0-61B361682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BF4F656A-8C86-41AD-8100-CCDF05640ABB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상황에 대하여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958E1D5F-3F93-47D6-A446-AEFA00D80F67}"/>
              </a:ext>
            </a:extLst>
          </p:cNvPr>
          <p:cNvSpPr/>
          <p:nvPr/>
        </p:nvSpPr>
        <p:spPr>
          <a:xfrm>
            <a:off x="5913912" y="133316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30CF27BB-DA40-4E6B-BE3B-EA97980E718F}"/>
              </a:ext>
            </a:extLst>
          </p:cNvPr>
          <p:cNvSpPr/>
          <p:nvPr/>
        </p:nvSpPr>
        <p:spPr>
          <a:xfrm>
            <a:off x="4814135" y="133437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B262590F-F9A9-41D3-AB07-94991B55C519}"/>
              </a:ext>
            </a:extLst>
          </p:cNvPr>
          <p:cNvSpPr/>
          <p:nvPr/>
        </p:nvSpPr>
        <p:spPr>
          <a:xfrm>
            <a:off x="4257800" y="133599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972C5DB1-4268-48E6-8F13-D960E7E57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6679" y="1332707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C7C46FB1-05BA-4DEA-9673-67EF5FFC6CDD}"/>
              </a:ext>
            </a:extLst>
          </p:cNvPr>
          <p:cNvSpPr/>
          <p:nvPr/>
        </p:nvSpPr>
        <p:spPr>
          <a:xfrm>
            <a:off x="6462994" y="133437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D078BAD2-1A10-43C5-BD30-BBA824003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9668" y="1332381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8CF57B22-3893-4C62-9CB4-B17D387259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292" y="1337237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A5567042-9049-453A-853E-ADA0C3FEE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5298" y="1332475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25E721B6-4928-46B2-890A-A67D7A91577C}"/>
              </a:ext>
            </a:extLst>
          </p:cNvPr>
          <p:cNvSpPr/>
          <p:nvPr/>
        </p:nvSpPr>
        <p:spPr>
          <a:xfrm>
            <a:off x="5365199" y="1337205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5619D2D0-E402-484E-BC33-01C986F45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303" y="1337563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pic>
        <p:nvPicPr>
          <p:cNvPr id="84" name="Picture 2">
            <a:extLst>
              <a:ext uri="{FF2B5EF4-FFF2-40B4-BE49-F238E27FC236}">
                <a16:creationId xmlns="" xmlns:a16="http://schemas.microsoft.com/office/drawing/2014/main" id="{08FFBCD4-A826-4D5B-B402-6B5CCD30A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932" y="2823611"/>
            <a:ext cx="298158" cy="239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>
            <a:extLst>
              <a:ext uri="{FF2B5EF4-FFF2-40B4-BE49-F238E27FC236}">
                <a16:creationId xmlns="" xmlns:a16="http://schemas.microsoft.com/office/drawing/2014/main" id="{A7A9E1E3-A02D-4BB3-8BAE-890CD084E089}"/>
              </a:ext>
            </a:extLst>
          </p:cNvPr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6A8B0165-79D5-4785-BAB9-05D5038C6130}"/>
              </a:ext>
            </a:extLst>
          </p:cNvPr>
          <p:cNvGrpSpPr/>
          <p:nvPr/>
        </p:nvGrpSpPr>
        <p:grpSpPr>
          <a:xfrm>
            <a:off x="323528" y="1757688"/>
            <a:ext cx="3371583" cy="3075468"/>
            <a:chOff x="323528" y="1757688"/>
            <a:chExt cx="3371583" cy="2256439"/>
          </a:xfrm>
        </p:grpSpPr>
        <p:pic>
          <p:nvPicPr>
            <p:cNvPr id="43" name="그림 42">
              <a:extLst>
                <a:ext uri="{FF2B5EF4-FFF2-40B4-BE49-F238E27FC236}">
                  <a16:creationId xmlns="" xmlns:a16="http://schemas.microsoft.com/office/drawing/2014/main" id="{85A20D93-A613-439C-AACC-D1A7AC2760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50924"/>
            <a:stretch/>
          </p:blipFill>
          <p:spPr>
            <a:xfrm>
              <a:off x="323528" y="1757688"/>
              <a:ext cx="3371583" cy="2256439"/>
            </a:xfrm>
            <a:prstGeom prst="rect">
              <a:avLst/>
            </a:prstGeom>
          </p:spPr>
        </p:pic>
        <p:sp>
          <p:nvSpPr>
            <p:cNvPr id="46" name="타원 45">
              <a:extLst>
                <a:ext uri="{FF2B5EF4-FFF2-40B4-BE49-F238E27FC236}">
                  <a16:creationId xmlns="" xmlns:a16="http://schemas.microsoft.com/office/drawing/2014/main" id="{40119F55-3CAD-4146-98A4-AA123900DE55}"/>
                </a:ext>
              </a:extLst>
            </p:cNvPr>
            <p:cNvSpPr/>
            <p:nvPr/>
          </p:nvSpPr>
          <p:spPr>
            <a:xfrm>
              <a:off x="1367644" y="2851833"/>
              <a:ext cx="1413710" cy="364470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="" xmlns:a16="http://schemas.microsoft.com/office/drawing/2014/main" id="{6B5A9F5E-1551-4666-8514-D72206587FC1}"/>
                </a:ext>
              </a:extLst>
            </p:cNvPr>
            <p:cNvSpPr/>
            <p:nvPr/>
          </p:nvSpPr>
          <p:spPr>
            <a:xfrm>
              <a:off x="1457207" y="2869534"/>
              <a:ext cx="1236236" cy="2264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100" dirty="0">
                  <a:latin typeface="+mn-ea"/>
                  <a:ea typeface="+mn-ea"/>
                </a:rPr>
                <a:t>3</a:t>
              </a:r>
              <a:r>
                <a:rPr lang="ko-KR" altLang="en-US" sz="1100" dirty="0">
                  <a:latin typeface="+mn-ea"/>
                  <a:ea typeface="+mn-ea"/>
                </a:rPr>
                <a:t>초는 </a:t>
              </a:r>
              <a:endParaRPr lang="en-US" altLang="ko-KR" sz="1100" dirty="0">
                <a:latin typeface="+mn-ea"/>
                <a:ea typeface="+mn-ea"/>
              </a:endParaRPr>
            </a:p>
            <a:p>
              <a:pPr algn="ctr"/>
              <a:r>
                <a:rPr lang="ko-KR" altLang="en-US" sz="1100" dirty="0" err="1">
                  <a:latin typeface="+mn-ea"/>
                  <a:ea typeface="+mn-ea"/>
                </a:rPr>
                <a:t>얼마만큼이에요</a:t>
              </a:r>
              <a:r>
                <a:rPr lang="en-US" altLang="ko-KR" sz="1100" dirty="0">
                  <a:latin typeface="+mn-ea"/>
                  <a:ea typeface="+mn-ea"/>
                </a:rPr>
                <a:t>?</a:t>
              </a:r>
              <a:endParaRPr lang="ko-KR" altLang="en-US" sz="1100" dirty="0">
                <a:latin typeface="+mn-ea"/>
                <a:ea typeface="+mn-ea"/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="" xmlns:a16="http://schemas.microsoft.com/office/drawing/2014/main" id="{F93CCBB3-D056-49E1-BCCE-826DE1206609}"/>
                </a:ext>
              </a:extLst>
            </p:cNvPr>
            <p:cNvSpPr/>
            <p:nvPr/>
          </p:nvSpPr>
          <p:spPr>
            <a:xfrm>
              <a:off x="530390" y="1900866"/>
              <a:ext cx="1413710" cy="364470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="" xmlns:a16="http://schemas.microsoft.com/office/drawing/2014/main" id="{ED64C209-548F-45D8-86A3-26D69BF580D6}"/>
                </a:ext>
              </a:extLst>
            </p:cNvPr>
            <p:cNvSpPr/>
            <p:nvPr/>
          </p:nvSpPr>
          <p:spPr>
            <a:xfrm>
              <a:off x="484781" y="1953698"/>
              <a:ext cx="1443024" cy="2264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100" dirty="0">
                  <a:latin typeface="+mn-ea"/>
                  <a:ea typeface="+mn-ea"/>
                </a:rPr>
                <a:t>사진이 </a:t>
              </a:r>
              <a:r>
                <a:rPr lang="en-US" altLang="ko-KR" sz="1100" dirty="0">
                  <a:latin typeface="+mn-ea"/>
                  <a:ea typeface="+mn-ea"/>
                </a:rPr>
                <a:t>3</a:t>
              </a:r>
              <a:r>
                <a:rPr lang="ko-KR" altLang="en-US" sz="1100" dirty="0">
                  <a:latin typeface="+mn-ea"/>
                  <a:ea typeface="+mn-ea"/>
                </a:rPr>
                <a:t>초 후에 </a:t>
              </a:r>
              <a:endParaRPr lang="en-US" altLang="ko-KR" sz="1100" dirty="0">
                <a:latin typeface="+mn-ea"/>
                <a:ea typeface="+mn-ea"/>
              </a:endParaRPr>
            </a:p>
            <a:p>
              <a:pPr algn="ctr"/>
              <a:r>
                <a:rPr lang="ko-KR" altLang="en-US" sz="1100" dirty="0">
                  <a:latin typeface="+mn-ea"/>
                  <a:ea typeface="+mn-ea"/>
                </a:rPr>
                <a:t>자동으로 찍힐 거야</a:t>
              </a:r>
              <a:r>
                <a:rPr lang="en-US" altLang="ko-KR" sz="1100" dirty="0">
                  <a:latin typeface="+mn-ea"/>
                  <a:ea typeface="+mn-ea"/>
                </a:rPr>
                <a:t>.</a:t>
              </a:r>
              <a:endParaRPr lang="ko-KR" altLang="en-US" sz="1100" dirty="0">
                <a:latin typeface="+mn-ea"/>
                <a:ea typeface="+mn-ea"/>
              </a:endParaRPr>
            </a:p>
          </p:txBody>
        </p:sp>
      </p:grp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545124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타원 51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="" xmlns:a16="http://schemas.microsoft.com/office/drawing/2014/main" id="{FD125CCC-42EF-485D-97B5-604F63BDE3EE}"/>
              </a:ext>
            </a:extLst>
          </p:cNvPr>
          <p:cNvSpPr/>
          <p:nvPr/>
        </p:nvSpPr>
        <p:spPr>
          <a:xfrm>
            <a:off x="118388" y="16411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직사각형 21">
            <a:extLst>
              <a:ext uri="{FF2B5EF4-FFF2-40B4-BE49-F238E27FC236}">
                <a16:creationId xmlns="" xmlns:a16="http://schemas.microsoft.com/office/drawing/2014/main" id="{02A50EF9-7814-462E-BB51-EBCB7F933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8147220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42142</TotalTime>
  <Words>1383</Words>
  <Application>Microsoft Office PowerPoint</Application>
  <PresentationFormat>화면 슬라이드 쇼(4:3)</PresentationFormat>
  <Paragraphs>467</Paragraphs>
  <Slides>17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dell</cp:lastModifiedBy>
  <cp:revision>7390</cp:revision>
  <dcterms:created xsi:type="dcterms:W3CDTF">2008-07-15T12:19:11Z</dcterms:created>
  <dcterms:modified xsi:type="dcterms:W3CDTF">2022-03-17T11:47:51Z</dcterms:modified>
</cp:coreProperties>
</file>