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371" r:id="rId5"/>
    <p:sldId id="1370" r:id="rId6"/>
    <p:sldId id="1339" r:id="rId7"/>
    <p:sldId id="1341" r:id="rId8"/>
    <p:sldId id="1342" r:id="rId9"/>
    <p:sldId id="1383" r:id="rId10"/>
    <p:sldId id="1345" r:id="rId11"/>
    <p:sldId id="1361" r:id="rId12"/>
    <p:sldId id="1384" r:id="rId13"/>
    <p:sldId id="1348" r:id="rId14"/>
    <p:sldId id="1364" r:id="rId15"/>
    <p:sldId id="1388" r:id="rId16"/>
    <p:sldId id="1385" r:id="rId17"/>
    <p:sldId id="1351" r:id="rId18"/>
    <p:sldId id="1366" r:id="rId19"/>
    <p:sldId id="1386" r:id="rId20"/>
    <p:sldId id="1355" r:id="rId21"/>
    <p:sldId id="1378" r:id="rId22"/>
    <p:sldId id="1387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5D6"/>
    <a:srgbClr val="FEEBD6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577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1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1.jpeg"/><Relationship Id="rId4" Type="http://schemas.openxmlformats.org/officeDocument/2006/relationships/image" Target="../media/image16.jpe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4.jpe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10" Type="http://schemas.openxmlformats.org/officeDocument/2006/relationships/image" Target="../media/image31.jpeg"/><Relationship Id="rId4" Type="http://schemas.openxmlformats.org/officeDocument/2006/relationships/image" Target="../media/image27.jpe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27.jpeg"/><Relationship Id="rId9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jpe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31.jpeg"/><Relationship Id="rId4" Type="http://schemas.openxmlformats.org/officeDocument/2006/relationships/image" Target="../media/image9.png"/><Relationship Id="rId9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jpeg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3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9773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5356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5446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4677112" y="3377479"/>
            <a:ext cx="621802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91806" y="3408918"/>
            <a:ext cx="1732122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08744"/>
              </p:ext>
            </p:extLst>
          </p:nvPr>
        </p:nvGraphicFramePr>
        <p:xfrm>
          <a:off x="7021498" y="756779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83593" y="1120247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28822" y="143967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491731" y="126452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81438" y="1208841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28" y="526544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199988" y="126146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189695" y="1205781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11949" y="126661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01656" y="12109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20206" y="1263557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9913" y="12078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45417" y="127195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5124" y="1216270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90071" y="4969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21198" y="1267823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21198" y="1212143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3674" y="12688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3381" y="1213210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26544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30669" y="497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33760" y="156667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33760" y="361454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669570" y="216719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9930" y="1653925"/>
            <a:ext cx="630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솔이네 반 친구들은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우유갑으로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집 만들기를 하려고 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어제까지 친구들이 모은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우유갑은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가져온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우유갑은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우유갑은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몇 개일까요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3" y="1682478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9" y="1678654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" y="512413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07807" y="500364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26773" y="3400492"/>
            <a:ext cx="229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299+132=432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26783" y="3400492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432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93" y="3408918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89" y="3377479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5298914" y="3392996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571075" y="3246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51931" y="51120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59532" y="1408710"/>
            <a:ext cx="6588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시아네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모둠은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줄넘기를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397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했고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준서네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모둠은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시아네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모둠보다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139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더 많이 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준서네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모둠은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줄넘기를 몇 번 했을까요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33041" y="1231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59832" y="3303503"/>
            <a:ext cx="728015" cy="4089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707904" y="3312317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31700" y="3307910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536</a:t>
            </a:r>
          </a:p>
        </p:txBody>
      </p:sp>
      <p:sp>
        <p:nvSpPr>
          <p:cNvPr id="25" name="타원 24"/>
          <p:cNvSpPr/>
          <p:nvPr/>
        </p:nvSpPr>
        <p:spPr>
          <a:xfrm>
            <a:off x="5121585" y="57762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09" y="541738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/>
          </p:nvPr>
        </p:nvGraphicFramePr>
        <p:xfrm>
          <a:off x="7021498" y="756779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83593" y="1120247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28822" y="143967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491731" y="126452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81438" y="1208841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28" y="526544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199988" y="126146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189695" y="1205781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11949" y="126661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01656" y="12109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20206" y="1263557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9913" y="12078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45417" y="127195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5124" y="1216270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21198" y="1267823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21198" y="1212143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3674" y="12688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3381" y="1213210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26544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33760" y="156667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33760" y="361454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669570" y="216719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9930" y="1653925"/>
            <a:ext cx="630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솔이네 반 친구들은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우유갑으로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집 만들기를 하려고 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어제까지 친구들이 모은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우유갑은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가져온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우유갑은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우유갑은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몇 개일까요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3" y="1682478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9" y="1678654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" y="512413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301686" y="5010509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301687" y="3907417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476760" y="4473116"/>
            <a:ext cx="20201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299+132=431(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77112" y="3377479"/>
            <a:ext cx="621802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191806" y="3408918"/>
            <a:ext cx="1732122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26773" y="3400492"/>
            <a:ext cx="229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299+132=432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26783" y="3400492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431</a:t>
            </a: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93" y="3408918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89" y="3377479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298914" y="3392996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38" y="4615361"/>
            <a:ext cx="331562" cy="300956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72268" y="4469673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67" y="2012928"/>
            <a:ext cx="5781239" cy="2982949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4108" y="2175247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766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13703" y="3276715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588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41910" y="4428083"/>
            <a:ext cx="9239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1354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10" y="2108352"/>
            <a:ext cx="331562" cy="300956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586" y="3227660"/>
            <a:ext cx="331562" cy="300956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15" y="4345660"/>
            <a:ext cx="331562" cy="30095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63588" y="2200798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587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1650" y="3304347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334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02271" y="3328561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02271" y="2200798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34638" y="2209253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179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34638" y="3320988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254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63487" y="3328561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81668" y="3937351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83968" y="2204864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00092" y="2761239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89157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그림에 포함된 텍스트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지우고 새로 써 주세요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en-US" altLang="ko-KR" sz="900" b="0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\lesson01\ops\ms_lesson01\images\ms_31_1_03_05_01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92356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874072" y="51338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33538" y="1193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49" y="1895722"/>
            <a:ext cx="6101541" cy="311745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58" y="1845913"/>
            <a:ext cx="331562" cy="30095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91" y="4481247"/>
            <a:ext cx="331562" cy="3009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55576" y="2089775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787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8571" y="2092786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139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576" y="3284984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436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8571" y="3284984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294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43708" y="2096852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43708" y="3284984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08104" y="2672916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9972" y="2060848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19972" y="3319322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02895" y="3897052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08104" y="2096852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926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08104" y="3305218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730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58" y="3168844"/>
            <a:ext cx="331562" cy="30095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502895" y="4489135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1656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707700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그림에 포함된 텍스트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지우고 새로 써 주세요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en-US" altLang="ko-KR" sz="900" b="0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\lesson01\ops\ms_lesson01\images\ms_31_1_03_05_01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4259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668490" y="51297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92356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49" y="1895722"/>
            <a:ext cx="6101541" cy="311745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58" y="1845913"/>
            <a:ext cx="331562" cy="30095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91" y="4481247"/>
            <a:ext cx="331562" cy="3009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55576" y="2089775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787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8571" y="2092786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139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576" y="3284984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436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8571" y="3284984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294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43708" y="2096852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43708" y="3284984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08104" y="2672916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9972" y="2060848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19972" y="3319322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02895" y="3897052"/>
            <a:ext cx="864096" cy="400110"/>
          </a:xfrm>
          <a:prstGeom prst="rect">
            <a:avLst/>
          </a:prstGeom>
          <a:solidFill>
            <a:srgbClr val="FEF5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08104" y="2096852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926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08104" y="3305218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730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58" y="3168844"/>
            <a:ext cx="331562" cy="30095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502895" y="4489135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1656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08216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그림에 포함된 텍스트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지우고 새로 써 주세요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en-US" altLang="ko-KR" sz="900" b="0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\lesson01\ops\ms_lesson01\images\ms_31_1_03_05_01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472268" y="4469673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3346" y="3703197"/>
            <a:ext cx="5213382" cy="12834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35773" y="3829925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7 8 7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78416" y="4130160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1 3 9</a:t>
            </a:r>
          </a:p>
        </p:txBody>
      </p:sp>
      <p:cxnSp>
        <p:nvCxnSpPr>
          <p:cNvPr id="60" name="직선 연결선 59"/>
          <p:cNvCxnSpPr/>
          <p:nvPr/>
        </p:nvCxnSpPr>
        <p:spPr bwMode="auto">
          <a:xfrm flipV="1">
            <a:off x="1309588" y="4515418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504156" y="4488403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9 2 6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767486" y="4920342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733345" y="3329906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1797552" y="3692494"/>
            <a:ext cx="256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73865" y="3693589"/>
            <a:ext cx="256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0452" y="3796778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4 3 6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93095" y="4097013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2 9 4</a:t>
            </a:r>
          </a:p>
        </p:txBody>
      </p:sp>
      <p:cxnSp>
        <p:nvCxnSpPr>
          <p:cNvPr id="68" name="직선 연결선 67"/>
          <p:cNvCxnSpPr/>
          <p:nvPr/>
        </p:nvCxnSpPr>
        <p:spPr bwMode="auto">
          <a:xfrm flipV="1">
            <a:off x="2824267" y="4482271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3018835" y="4455256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7 3 6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14282" y="3796778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9 2 6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6925" y="4097013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7 3 0</a:t>
            </a:r>
          </a:p>
        </p:txBody>
      </p:sp>
      <p:cxnSp>
        <p:nvCxnSpPr>
          <p:cNvPr id="73" name="직선 연결선 72"/>
          <p:cNvCxnSpPr/>
          <p:nvPr/>
        </p:nvCxnSpPr>
        <p:spPr bwMode="auto">
          <a:xfrm flipV="1">
            <a:off x="4388097" y="4482271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4407696" y="4455256"/>
            <a:ext cx="10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1 6 5 6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07048" y="3645024"/>
            <a:ext cx="256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83361" y="3646119"/>
            <a:ext cx="256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4259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1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그림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67" y="2012928"/>
            <a:ext cx="5781239" cy="298294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곳에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10" y="2108352"/>
            <a:ext cx="331562" cy="300956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586" y="3227660"/>
            <a:ext cx="331562" cy="300956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15" y="4345660"/>
            <a:ext cx="331562" cy="30095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544108" y="2175247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766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13703" y="3276715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588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41910" y="4428083"/>
            <a:ext cx="9239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1354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10" y="2108352"/>
            <a:ext cx="331562" cy="300956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586" y="3227660"/>
            <a:ext cx="331562" cy="30095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15" y="4345660"/>
            <a:ext cx="331562" cy="300956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863588" y="2200798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587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61650" y="3304347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334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02271" y="3328561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02271" y="2200798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34638" y="2209253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179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34638" y="3320988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254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63487" y="3328561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381668" y="3937351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83968" y="2204864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00092" y="2761239"/>
            <a:ext cx="8640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72268" y="4469673"/>
            <a:ext cx="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3346" y="3703197"/>
            <a:ext cx="5213382" cy="12834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35773" y="3829925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5 8 7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78416" y="4130160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1 7 9</a:t>
            </a:r>
          </a:p>
        </p:txBody>
      </p:sp>
      <p:cxnSp>
        <p:nvCxnSpPr>
          <p:cNvPr id="53" name="직선 연결선 52"/>
          <p:cNvCxnSpPr/>
          <p:nvPr/>
        </p:nvCxnSpPr>
        <p:spPr bwMode="auto">
          <a:xfrm flipV="1">
            <a:off x="1309588" y="4515418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504156" y="4488403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6 6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767486" y="4920342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733345" y="3329906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797552" y="3692494"/>
            <a:ext cx="256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73865" y="3693589"/>
            <a:ext cx="256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50452" y="3796778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3 4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3095" y="4097013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2 5 4</a:t>
            </a:r>
          </a:p>
        </p:txBody>
      </p:sp>
      <p:cxnSp>
        <p:nvCxnSpPr>
          <p:cNvPr id="78" name="직선 연결선 77"/>
          <p:cNvCxnSpPr/>
          <p:nvPr/>
        </p:nvCxnSpPr>
        <p:spPr bwMode="auto">
          <a:xfrm flipV="1">
            <a:off x="2824267" y="4482271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018835" y="4455256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5 8 8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14282" y="3796778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7 6 6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6925" y="4097013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5 8 8</a:t>
            </a:r>
          </a:p>
        </p:txBody>
      </p:sp>
      <p:cxnSp>
        <p:nvCxnSpPr>
          <p:cNvPr id="84" name="직선 연결선 83"/>
          <p:cNvCxnSpPr/>
          <p:nvPr/>
        </p:nvCxnSpPr>
        <p:spPr bwMode="auto">
          <a:xfrm flipV="1">
            <a:off x="4388097" y="4482271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407696" y="4455256"/>
            <a:ext cx="10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1 3 5 4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76061" y="3659347"/>
            <a:ext cx="256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52374" y="3660442"/>
            <a:ext cx="256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67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22035" y="4077072"/>
            <a:ext cx="625125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47035" y="4077072"/>
            <a:ext cx="542898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까닭을 쓰고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888" y="2061664"/>
            <a:ext cx="4377353" cy="17833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5699" y="2289439"/>
            <a:ext cx="1684960" cy="14275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727200" y="2433747"/>
            <a:ext cx="1183345" cy="1141822"/>
            <a:chOff x="1727200" y="2433747"/>
            <a:chExt cx="1183345" cy="1141822"/>
          </a:xfrm>
        </p:grpSpPr>
        <p:sp>
          <p:nvSpPr>
            <p:cNvPr id="56" name="TextBox 55"/>
            <p:cNvSpPr txBox="1"/>
            <p:nvPr/>
          </p:nvSpPr>
          <p:spPr>
            <a:xfrm>
              <a:off x="2051720" y="243374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27200" y="2752367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35696" y="3175459"/>
              <a:ext cx="1059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1 1 0 3</a:t>
              </a: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 flipV="1">
              <a:off x="1898190" y="3152477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직사각형 5"/>
          <p:cNvSpPr/>
          <p:nvPr/>
        </p:nvSpPr>
        <p:spPr>
          <a:xfrm>
            <a:off x="4247964" y="2289439"/>
            <a:ext cx="1417483" cy="8630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55976" y="3248980"/>
            <a:ext cx="1223797" cy="2194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247964" y="2437398"/>
            <a:ext cx="1410402" cy="1129568"/>
            <a:chOff x="4247964" y="2437398"/>
            <a:chExt cx="1410402" cy="1129568"/>
          </a:xfrm>
        </p:grpSpPr>
        <p:sp>
          <p:nvSpPr>
            <p:cNvPr id="69" name="TextBox 68"/>
            <p:cNvSpPr txBox="1"/>
            <p:nvPr/>
          </p:nvSpPr>
          <p:spPr>
            <a:xfrm>
              <a:off x="4752020" y="2437398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02955" y="2749762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8 5 6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47964" y="3166856"/>
              <a:ext cx="1410402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1 2 0 3</a:t>
              </a: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 flipV="1">
              <a:off x="4531449" y="315150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355279" y="4121560"/>
            <a:ext cx="6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35" y="410067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64" y="3835925"/>
            <a:ext cx="331562" cy="300956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4578892" y="50290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16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27287" y="3863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77653" y="4113076"/>
            <a:ext cx="510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수를 백의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자리에서 계산하지 않았습니다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85" y="3425091"/>
            <a:ext cx="331562" cy="300956"/>
          </a:xfrm>
          <a:prstGeom prst="rect">
            <a:avLst/>
          </a:prstGeom>
        </p:spPr>
      </p:pic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32" y="281649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6" y="1970523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3915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74435" y="4149080"/>
            <a:ext cx="625125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199435" y="4241643"/>
            <a:ext cx="542898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07679" y="4178119"/>
            <a:ext cx="6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87971" y="1712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5535" y="1412776"/>
            <a:ext cx="6580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까닭을 쓰고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8888" y="2061664"/>
            <a:ext cx="4377353" cy="178336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652645" y="4261738"/>
            <a:ext cx="510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수를 백의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자리에서 계산하지 않았습니다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0796" y="2325789"/>
            <a:ext cx="1692460" cy="12234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181612" y="2325789"/>
            <a:ext cx="1434504" cy="8511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16609" y="3262562"/>
            <a:ext cx="1223797" cy="2194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2063330" y="2431151"/>
            <a:ext cx="1183345" cy="1141822"/>
            <a:chOff x="1727200" y="2433747"/>
            <a:chExt cx="1183345" cy="1141822"/>
          </a:xfrm>
        </p:grpSpPr>
        <p:sp>
          <p:nvSpPr>
            <p:cNvPr id="36" name="TextBox 35"/>
            <p:cNvSpPr txBox="1"/>
            <p:nvPr/>
          </p:nvSpPr>
          <p:spPr>
            <a:xfrm>
              <a:off x="2051720" y="243374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2 6 8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27200" y="2752367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5696" y="3175459"/>
              <a:ext cx="1059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1 0 2 3</a:t>
              </a: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 flipV="1">
              <a:off x="1898190" y="3152477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" name="그룹 39"/>
          <p:cNvGrpSpPr/>
          <p:nvPr/>
        </p:nvGrpSpPr>
        <p:grpSpPr>
          <a:xfrm>
            <a:off x="4386331" y="2442246"/>
            <a:ext cx="1192697" cy="714109"/>
            <a:chOff x="4402955" y="2437398"/>
            <a:chExt cx="1192697" cy="714109"/>
          </a:xfrm>
        </p:grpSpPr>
        <p:sp>
          <p:nvSpPr>
            <p:cNvPr id="41" name="TextBox 40"/>
            <p:cNvSpPr txBox="1"/>
            <p:nvPr/>
          </p:nvSpPr>
          <p:spPr>
            <a:xfrm>
              <a:off x="4752020" y="2437398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6 8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02955" y="2749762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8 5 5</a:t>
              </a:r>
            </a:p>
          </p:txBody>
        </p:sp>
        <p:cxnSp>
          <p:nvCxnSpPr>
            <p:cNvPr id="46" name="직선 연결선 45"/>
            <p:cNvCxnSpPr/>
            <p:nvPr/>
          </p:nvCxnSpPr>
          <p:spPr bwMode="auto">
            <a:xfrm flipV="1">
              <a:off x="4531449" y="315150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71" y="426234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39551" y="3806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57" y="4607113"/>
            <a:ext cx="331562" cy="300956"/>
          </a:xfrm>
          <a:prstGeom prst="rect">
            <a:avLst/>
          </a:prstGeom>
        </p:spPr>
      </p:pic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32" y="281649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4247964" y="3166856"/>
            <a:ext cx="14104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1 1 2 3</a:t>
            </a: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까닭을 쓰고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888" y="2061664"/>
            <a:ext cx="4377353" cy="17833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5699" y="2289439"/>
            <a:ext cx="1684960" cy="14275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727200" y="2433747"/>
            <a:ext cx="1183345" cy="1141822"/>
            <a:chOff x="1727200" y="2433747"/>
            <a:chExt cx="1183345" cy="1141822"/>
          </a:xfrm>
        </p:grpSpPr>
        <p:sp>
          <p:nvSpPr>
            <p:cNvPr id="56" name="TextBox 55"/>
            <p:cNvSpPr txBox="1"/>
            <p:nvPr/>
          </p:nvSpPr>
          <p:spPr>
            <a:xfrm>
              <a:off x="2051720" y="243374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27200" y="2752367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35696" y="3175459"/>
              <a:ext cx="1059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1 1 0 3</a:t>
              </a: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 flipV="1">
              <a:off x="1898190" y="3152477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직사각형 5"/>
          <p:cNvSpPr/>
          <p:nvPr/>
        </p:nvSpPr>
        <p:spPr>
          <a:xfrm>
            <a:off x="4247964" y="2289439"/>
            <a:ext cx="1417483" cy="8630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55976" y="3248980"/>
            <a:ext cx="1223797" cy="2194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402955" y="2437398"/>
            <a:ext cx="1192697" cy="1129568"/>
            <a:chOff x="4402955" y="2437398"/>
            <a:chExt cx="1192697" cy="1129568"/>
          </a:xfrm>
        </p:grpSpPr>
        <p:sp>
          <p:nvSpPr>
            <p:cNvPr id="69" name="TextBox 68"/>
            <p:cNvSpPr txBox="1"/>
            <p:nvPr/>
          </p:nvSpPr>
          <p:spPr>
            <a:xfrm>
              <a:off x="4752020" y="2437398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02955" y="2749762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8 5 6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17414" y="3166856"/>
              <a:ext cx="1059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1 2 0 3</a:t>
              </a: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 flipV="1">
              <a:off x="4531449" y="315150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35" y="410067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/>
          <p:nvPr/>
        </p:nvCxnSpPr>
        <p:spPr bwMode="auto">
          <a:xfrm>
            <a:off x="1047035" y="4473116"/>
            <a:ext cx="5594956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1047035" y="4941168"/>
            <a:ext cx="5594956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477653" y="4077072"/>
            <a:ext cx="51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수를 백의 자리에서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59425" y="4527906"/>
            <a:ext cx="510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계산하지 않았습니다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003632" y="5068396"/>
            <a:ext cx="5656600" cy="19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003632" y="3933056"/>
            <a:ext cx="5656600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7034" y="4390075"/>
            <a:ext cx="5613198" cy="7059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90436" y="4404118"/>
            <a:ext cx="5593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수를 백의 자리에서 계산하지 않았습니다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6" y="1970523"/>
            <a:ext cx="420441" cy="354056"/>
          </a:xfrm>
          <a:prstGeom prst="rect">
            <a:avLst/>
          </a:prstGeom>
        </p:spPr>
      </p:pic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32" y="281649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8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0176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suhi_p_0301_01_0004.html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6996" y="4927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수끼리 더하여 크기를 비교했습니다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수를 모두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5654984" y="49393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873" y="1610039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55" y="3650743"/>
            <a:ext cx="442694" cy="4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675" y="2454238"/>
            <a:ext cx="3717119" cy="937965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921452" y="2689881"/>
            <a:ext cx="279456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378 +   32 </a:t>
            </a:r>
          </a:p>
        </p:txBody>
      </p:sp>
      <p:pic>
        <p:nvPicPr>
          <p:cNvPr id="7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9066" y="2831713"/>
            <a:ext cx="220785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076919" y="2689880"/>
            <a:ext cx="848068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87" y="3630498"/>
            <a:ext cx="442694" cy="4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52" y="3623551"/>
            <a:ext cx="442694" cy="4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3089717" y="3627846"/>
            <a:ext cx="264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741453" y="3627846"/>
            <a:ext cx="264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41506" y="3645024"/>
            <a:ext cx="3543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44782" y="3645024"/>
            <a:ext cx="3543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01646" y="3654794"/>
            <a:ext cx="3543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89" y="2787416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8" y="3519050"/>
            <a:ext cx="331562" cy="300956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20" y="3488817"/>
            <a:ext cx="331562" cy="300956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7" y="3448744"/>
            <a:ext cx="331562" cy="30095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6" y="1970523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654984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98994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675" y="2454238"/>
            <a:ext cx="3717119" cy="93796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921452" y="2689881"/>
            <a:ext cx="279456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259 +   41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76919" y="2689880"/>
            <a:ext cx="848068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89" y="2787416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9066" y="2831713"/>
            <a:ext cx="220785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55" y="3650743"/>
            <a:ext cx="442694" cy="4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87" y="3630498"/>
            <a:ext cx="442694" cy="4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52" y="3623551"/>
            <a:ext cx="442694" cy="4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089717" y="3627846"/>
            <a:ext cx="264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41453" y="3627846"/>
            <a:ext cx="264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16271" y="3676962"/>
            <a:ext cx="3543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326654" y="3663022"/>
            <a:ext cx="3543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990144" y="3659540"/>
            <a:ext cx="3543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6" y="3505856"/>
            <a:ext cx="331562" cy="300956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47" y="3480020"/>
            <a:ext cx="331562" cy="300956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40" y="3480020"/>
            <a:ext cx="331562" cy="30095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06281" y="1438255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수끼리 더하여 크기를 비교했습니다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수를 모두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41" y="1438255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자리 수끼리 더하여 크기를 비교했습니다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수를 모두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64" y="1610039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55" y="3650743"/>
            <a:ext cx="442694" cy="4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675" y="2454238"/>
            <a:ext cx="3717119" cy="937965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921452" y="2689881"/>
            <a:ext cx="279456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378 +   32 </a:t>
            </a:r>
          </a:p>
        </p:txBody>
      </p:sp>
      <p:pic>
        <p:nvPicPr>
          <p:cNvPr id="7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9066" y="2831713"/>
            <a:ext cx="220785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4076919" y="2689880"/>
            <a:ext cx="848068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87" y="3630498"/>
            <a:ext cx="442694" cy="4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52" y="3623551"/>
            <a:ext cx="442694" cy="4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3089717" y="3627846"/>
            <a:ext cx="264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741453" y="3627846"/>
            <a:ext cx="2643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16271" y="3610480"/>
            <a:ext cx="3543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26654" y="3583288"/>
            <a:ext cx="3543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83518" y="3593058"/>
            <a:ext cx="3543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89" y="2787416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8" y="3519050"/>
            <a:ext cx="331562" cy="300956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20" y="3488817"/>
            <a:ext cx="331562" cy="300956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7" y="3448744"/>
            <a:ext cx="331562" cy="300956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1099074" y="2950219"/>
            <a:ext cx="5213382" cy="17389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143086" y="4913822"/>
            <a:ext cx="5419659" cy="18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083129" y="2540570"/>
            <a:ext cx="5479616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68044" y="2954623"/>
            <a:ext cx="5194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378+132=510, 378+232=610, 378+332=710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들어가면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커지므로 들어갈 수 없습니다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세 자리 수끼리 더하였다고 했으므로 들어갈 수 없습니다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73" y="354252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6" y="1970523"/>
            <a:ext cx="420441" cy="354056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86" y="303426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86" y="359305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86" y="415106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4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82455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20893"/>
              </p:ext>
            </p:extLst>
          </p:nvPr>
        </p:nvGraphicFramePr>
        <p:xfrm>
          <a:off x="398612" y="6057292"/>
          <a:ext cx="6369154" cy="382332"/>
        </p:xfrm>
        <a:graphic>
          <a:graphicData uri="http://schemas.openxmlformats.org/drawingml/2006/table">
            <a:tbl>
              <a:tblPr/>
              <a:tblGrid>
                <a:gridCol w="7530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161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수학익힘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_012.jpg</a:t>
                      </a: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\app\resource\data\3-1-1\(3-1-1)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미디어자료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타원 84"/>
          <p:cNvSpPr/>
          <p:nvPr/>
        </p:nvSpPr>
        <p:spPr>
          <a:xfrm>
            <a:off x="2803957" y="4465042"/>
            <a:ext cx="309111" cy="29508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2418" y="2263302"/>
            <a:ext cx="327193" cy="3039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225" y="454095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2958513" y="4445900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:\★[초등] 교사용DVD 자료\수학(박) 3-1 지도서\app\resource\data\3-1-1\(3-1-1)미디어자료\수학익힘_0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89" y="2268919"/>
            <a:ext cx="3920195" cy="186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82455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805478" y="4509120"/>
            <a:ext cx="3564866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받아올림하여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작게 쓴 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빠뜨리지 않고 계산하도록 해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1" name="직각 삼각형 30"/>
          <p:cNvSpPr/>
          <p:nvPr/>
        </p:nvSpPr>
        <p:spPr>
          <a:xfrm rot="5400000" flipV="1">
            <a:off x="2571905" y="4651274"/>
            <a:ext cx="195359" cy="31242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1310726" y="4368308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2601093" y="42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18576" y="42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>
            <a:spLocks noChangeArrowheads="1"/>
          </p:cNvSpPr>
          <p:nvPr/>
        </p:nvSpPr>
        <p:spPr bwMode="auto">
          <a:xfrm>
            <a:off x="7056276" y="5121188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suhi_p_0301_01_0004_1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spc="-150" dirty="0" err="1" smtClean="0">
                <a:latin typeface="맑은 고딕" pitchFamily="50" charset="-127"/>
                <a:ea typeface="맑은 고딕" pitchFamily="50" charset="-127"/>
              </a:rPr>
              <a:t>받아올림하여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 작게 쓴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을 빠뜨리지 않고 계산하도록 해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1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74" y="2002712"/>
            <a:ext cx="4642707" cy="21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자릿수도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156968" y="23797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375823" y="3349031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7 2 7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5968" y="2585632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1 9 8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86183" y="2922698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5 2 9</a:t>
            </a:r>
          </a:p>
        </p:txBody>
      </p:sp>
      <p:cxnSp>
        <p:nvCxnSpPr>
          <p:cNvPr id="59" name="직선 연결선 58"/>
          <p:cNvCxnSpPr/>
          <p:nvPr/>
        </p:nvCxnSpPr>
        <p:spPr bwMode="auto">
          <a:xfrm flipV="1">
            <a:off x="2244914" y="3303736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6" name="그림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57" y="3366780"/>
            <a:ext cx="331562" cy="300956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 bwMode="auto">
          <a:xfrm>
            <a:off x="4211961" y="3344018"/>
            <a:ext cx="10644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1 4 6 1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32826" y="2580619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6 4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03041" y="2917685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6 9 7</a:t>
            </a:r>
          </a:p>
        </p:txBody>
      </p:sp>
      <p:cxnSp>
        <p:nvCxnSpPr>
          <p:cNvPr id="70" name="직선 연결선 69"/>
          <p:cNvCxnSpPr/>
          <p:nvPr/>
        </p:nvCxnSpPr>
        <p:spPr bwMode="auto">
          <a:xfrm flipV="1">
            <a:off x="4261772" y="3298723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10" y="3353905"/>
            <a:ext cx="331562" cy="30095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411760" y="2421985"/>
            <a:ext cx="26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51530" y="2420888"/>
            <a:ext cx="26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63988" y="2411306"/>
            <a:ext cx="26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03758" y="2410209"/>
            <a:ext cx="26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5" name="타원 64"/>
          <p:cNvSpPr/>
          <p:nvPr/>
        </p:nvSpPr>
        <p:spPr>
          <a:xfrm>
            <a:off x="4207707" y="23797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자릿수도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7544" y="1408710"/>
            <a:ext cx="63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55492" y="12649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739465" y="52957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375823" y="3349031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7 3 6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5968" y="2585632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1 8 7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6183" y="2922698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5 4 9</a:t>
            </a:r>
          </a:p>
        </p:txBody>
      </p:sp>
      <p:cxnSp>
        <p:nvCxnSpPr>
          <p:cNvPr id="37" name="직선 연결선 36"/>
          <p:cNvCxnSpPr/>
          <p:nvPr/>
        </p:nvCxnSpPr>
        <p:spPr bwMode="auto">
          <a:xfrm flipV="1">
            <a:off x="2244914" y="3303736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57" y="3366780"/>
            <a:ext cx="331562" cy="300956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 bwMode="auto">
          <a:xfrm>
            <a:off x="4211961" y="3344018"/>
            <a:ext cx="10644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1 1 0 6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32826" y="2580619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8 7 9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03041" y="2917685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2 2 7</a:t>
            </a:r>
          </a:p>
        </p:txBody>
      </p:sp>
      <p:cxnSp>
        <p:nvCxnSpPr>
          <p:cNvPr id="52" name="직선 연결선 51"/>
          <p:cNvCxnSpPr/>
          <p:nvPr/>
        </p:nvCxnSpPr>
        <p:spPr bwMode="auto">
          <a:xfrm flipV="1">
            <a:off x="4261772" y="3298723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10" y="3353905"/>
            <a:ext cx="331562" cy="30095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11760" y="2421985"/>
            <a:ext cx="26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51530" y="2420888"/>
            <a:ext cx="26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27984" y="2447310"/>
            <a:ext cx="26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67754" y="2446213"/>
            <a:ext cx="26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8" name="타원 37"/>
          <p:cNvSpPr/>
          <p:nvPr/>
        </p:nvSpPr>
        <p:spPr>
          <a:xfrm>
            <a:off x="2194114" y="2391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82831" y="2421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39270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그림에 포함된 텍스트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지우고 새로 써 주세요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en-US" altLang="ko-KR" sz="900" b="0" dirty="0" smtClean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\lesson01\ops\ms_lesson01\images\ms_31_1_03_03_01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82514"/>
            <a:ext cx="342330" cy="3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17" y="2296645"/>
            <a:ext cx="6476023" cy="15833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2051" y="3315261"/>
            <a:ext cx="6944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157</a:t>
            </a:r>
            <a:endParaRPr lang="ko-KR" alt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45402" y="3326645"/>
            <a:ext cx="6944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484</a:t>
            </a:r>
            <a:endParaRPr lang="ko-KR" alt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01578" y="2600908"/>
            <a:ext cx="112939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641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2449416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2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258012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261" y="2004504"/>
            <a:ext cx="6686991" cy="164052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72461"/>
            <a:ext cx="331562" cy="30095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48189" y="3094313"/>
            <a:ext cx="6944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294</a:t>
            </a:r>
            <a:endParaRPr lang="ko-KR" alt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4379" y="3080816"/>
            <a:ext cx="6944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627</a:t>
            </a:r>
            <a:endParaRPr lang="ko-KR" alt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65573" y="2272213"/>
            <a:ext cx="127437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921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05083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endParaRPr lang="en-US" altLang="ko-KR" sz="9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\lesson01\ops\ms_lesson01\images\ms_31_1_03_03_01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1540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98" y="1451250"/>
            <a:ext cx="342330" cy="3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44" y="1589292"/>
            <a:ext cx="455641" cy="4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157670" y="4938501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157671" y="3835409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427146" y="4293096"/>
            <a:ext cx="182453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157+484=641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217" y="2296645"/>
            <a:ext cx="6476023" cy="1583362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202051" y="3315261"/>
            <a:ext cx="6944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157</a:t>
            </a:r>
            <a:endParaRPr lang="ko-KR" alt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5402" y="3326645"/>
            <a:ext cx="6944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484</a:t>
            </a:r>
            <a:endParaRPr lang="ko-KR" alt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01578" y="2600908"/>
            <a:ext cx="112939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641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2449416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41709</TotalTime>
  <Words>2079</Words>
  <Application>Microsoft Office PowerPoint</Application>
  <PresentationFormat>화면 슬라이드 쇼(4:3)</PresentationFormat>
  <Paragraphs>668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7234</cp:revision>
  <dcterms:created xsi:type="dcterms:W3CDTF">2008-07-15T12:19:11Z</dcterms:created>
  <dcterms:modified xsi:type="dcterms:W3CDTF">2022-01-05T04:24:51Z</dcterms:modified>
</cp:coreProperties>
</file>