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338" r:id="rId4"/>
    <p:sldId id="1370" r:id="rId5"/>
    <p:sldId id="1339" r:id="rId6"/>
    <p:sldId id="1341" r:id="rId7"/>
    <p:sldId id="1342" r:id="rId8"/>
    <p:sldId id="1389" r:id="rId9"/>
    <p:sldId id="1345" r:id="rId10"/>
    <p:sldId id="1361" r:id="rId11"/>
    <p:sldId id="1390" r:id="rId12"/>
    <p:sldId id="1348" r:id="rId13"/>
    <p:sldId id="1364" r:id="rId14"/>
    <p:sldId id="1391" r:id="rId15"/>
    <p:sldId id="1392" r:id="rId16"/>
    <p:sldId id="1393" r:id="rId17"/>
    <p:sldId id="1366" r:id="rId18"/>
    <p:sldId id="1394" r:id="rId19"/>
    <p:sldId id="1355" r:id="rId20"/>
    <p:sldId id="1378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AE3F5"/>
    <a:srgbClr val="FFEFC7"/>
    <a:srgbClr val="336600"/>
    <a:srgbClr val="A4732C"/>
    <a:srgbClr val="339933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14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716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12.jpeg"/><Relationship Id="rId15" Type="http://schemas.openxmlformats.org/officeDocument/2006/relationships/image" Target="../media/image9.jpe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19.jpeg"/><Relationship Id="rId10" Type="http://schemas.openxmlformats.org/officeDocument/2006/relationships/image" Target="../media/image23.png"/><Relationship Id="rId4" Type="http://schemas.openxmlformats.org/officeDocument/2006/relationships/image" Target="../media/image15.jpeg"/><Relationship Id="rId9" Type="http://schemas.openxmlformats.org/officeDocument/2006/relationships/image" Target="../media/image22.png"/><Relationship Id="rId1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26.jpe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14.png"/><Relationship Id="rId7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jpeg"/><Relationship Id="rId7" Type="http://schemas.openxmlformats.org/officeDocument/2006/relationships/image" Target="../media/image3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1.png"/><Relationship Id="rId7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5" Type="http://schemas.openxmlformats.org/officeDocument/2006/relationships/image" Target="../media/image19.jpeg"/><Relationship Id="rId10" Type="http://schemas.openxmlformats.org/officeDocument/2006/relationships/image" Target="../media/image23.png"/><Relationship Id="rId4" Type="http://schemas.openxmlformats.org/officeDocument/2006/relationships/image" Target="../media/image15.jpe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8686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528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8032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22" y="584684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465885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풀이 팝업 창 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 안 보이다가 답 칸 클릭할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133041" y="12313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169" y="1411717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결과를 비교하여    안에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알맞게 써넣으세요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026" y="1422400"/>
            <a:ext cx="357814" cy="357814"/>
          </a:xfrm>
          <a:prstGeom prst="rect">
            <a:avLst/>
          </a:prstGeom>
        </p:spPr>
      </p:pic>
      <p:pic>
        <p:nvPicPr>
          <p:cNvPr id="26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830" y="147227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806" y="147227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65" y="1589833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모서리가 둥근 직사각형 28"/>
          <p:cNvSpPr/>
          <p:nvPr/>
        </p:nvSpPr>
        <p:spPr>
          <a:xfrm>
            <a:off x="1872391" y="2497217"/>
            <a:ext cx="3326830" cy="75608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235       587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8055" y="2679257"/>
            <a:ext cx="432955" cy="432955"/>
          </a:xfrm>
          <a:prstGeom prst="rect">
            <a:avLst/>
          </a:prstGeom>
        </p:spPr>
      </p:pic>
      <p:pic>
        <p:nvPicPr>
          <p:cNvPr id="31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2759443"/>
            <a:ext cx="188607" cy="27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62" y="5393533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29678" y="5154525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229679" y="4051433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226573" y="4599053"/>
            <a:ext cx="34515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231, 587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204=383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756" y="466168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907843" y="4608729"/>
            <a:ext cx="12715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231    383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17425" y="4672979"/>
            <a:ext cx="198691" cy="27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타원 39"/>
          <p:cNvSpPr/>
          <p:nvPr/>
        </p:nvSpPr>
        <p:spPr>
          <a:xfrm>
            <a:off x="4474261" y="5571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75" y="2369385"/>
            <a:ext cx="331562" cy="300956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497019" y="3041708"/>
            <a:ext cx="86409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=231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26845" y="3041708"/>
            <a:ext cx="86409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=383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956804" y="3140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/>
          </p:nvPr>
        </p:nvGraphicFramePr>
        <p:xfrm>
          <a:off x="7021498" y="756779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28822" y="143967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491731" y="126452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481438" y="1208841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28" y="526544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199988" y="126146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189695" y="1205781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11949" y="126661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01656" y="12109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20206" y="1263557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09913" y="12078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45417" y="127195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35124" y="1216270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90071" y="49692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21198" y="1267823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21198" y="1212143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53674" y="12688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43381" y="1213210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62" y="526544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30669" y="4975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33760" y="156667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33760" y="361454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669570" y="216719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9930" y="1653925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결과를 비교하여    안에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를 알맞게 써넣으세요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3" y="1682478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9" y="1678654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4" y="512413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207807" y="500364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787" y="1664608"/>
            <a:ext cx="357814" cy="357814"/>
          </a:xfrm>
          <a:prstGeom prst="rect">
            <a:avLst/>
          </a:prstGeom>
        </p:spPr>
      </p:pic>
      <p:pic>
        <p:nvPicPr>
          <p:cNvPr id="5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591" y="171448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567" y="171448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6" y="1832041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983593" y="1120247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941646" y="4938501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941647" y="3835409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973006" y="4383029"/>
            <a:ext cx="33826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101=123, 308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204=104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07" y="441672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4605384" y="4392705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123    104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6" y="4456955"/>
            <a:ext cx="178101" cy="27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71"/>
          <p:cNvSpPr/>
          <p:nvPr/>
        </p:nvSpPr>
        <p:spPr>
          <a:xfrm>
            <a:off x="2051720" y="2537578"/>
            <a:ext cx="3326830" cy="75608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101       308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7384" y="2719618"/>
            <a:ext cx="432955" cy="432955"/>
          </a:xfrm>
          <a:prstGeom prst="rect">
            <a:avLst/>
          </a:prstGeom>
        </p:spPr>
      </p:pic>
      <p:pic>
        <p:nvPicPr>
          <p:cNvPr id="75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37" y="2810840"/>
            <a:ext cx="178101" cy="27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2497019" y="3152573"/>
            <a:ext cx="86409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=342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26845" y="3152573"/>
            <a:ext cx="86409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=321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852048" y="33912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94" y="2441640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4677112" y="3377479"/>
            <a:ext cx="621802" cy="403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91806" y="3408918"/>
            <a:ext cx="1840134" cy="403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165822" y="3392996"/>
            <a:ext cx="2298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376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151=225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74672" y="3400492"/>
            <a:ext cx="65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4986" y="1604990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자전거 대여소에 자전거가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376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 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그중에서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자전거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대를 대여해 주었다면 대여소에 남은 자전거는 몇 대일까요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한번 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93" y="3408918"/>
            <a:ext cx="457013" cy="40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89" y="3377479"/>
            <a:ext cx="46776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5233884" y="3390337"/>
            <a:ext cx="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87" y="5066598"/>
            <a:ext cx="1500757" cy="54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타원 62"/>
          <p:cNvSpPr/>
          <p:nvPr/>
        </p:nvSpPr>
        <p:spPr>
          <a:xfrm>
            <a:off x="1586524" y="49500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565548" y="32816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708790"/>
            <a:ext cx="6999604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563372" y="5155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33538" y="1193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지운이네 학교 도서관에는 과학책이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647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 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중 학생들이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권을 빌려 갔다면 남아 있는 과학책은 몇 권인지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103362" y="2600908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432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81" y="2635096"/>
            <a:ext cx="331562" cy="3009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909689" y="2600908"/>
            <a:ext cx="165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</a:p>
        </p:txBody>
      </p:sp>
      <p:sp>
        <p:nvSpPr>
          <p:cNvPr id="22" name="타원 21"/>
          <p:cNvSpPr/>
          <p:nvPr/>
        </p:nvSpPr>
        <p:spPr>
          <a:xfrm>
            <a:off x="4968044" y="5675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09" y="5393533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193674" y="5118521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193675" y="4015429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95400" y="4517102"/>
            <a:ext cx="21579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432(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92356"/>
            <a:ext cx="6999604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563372" y="51338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33538" y="1193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독도로 가는 배에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타기로 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지금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탔다면 몇 명이 더 타야 할까요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102715" y="2463354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34" y="2497542"/>
            <a:ext cx="331562" cy="3009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921933" y="2463354"/>
            <a:ext cx="165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22" name="타원 21"/>
          <p:cNvSpPr/>
          <p:nvPr/>
        </p:nvSpPr>
        <p:spPr>
          <a:xfrm>
            <a:off x="4968044" y="5675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09" y="5393533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193674" y="5118521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193675" y="4015429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295400" y="4517102"/>
            <a:ext cx="21579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344(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" y="751982"/>
            <a:ext cx="1311769" cy="43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8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자전거 대여소에 자전거가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376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 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그중에서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자전거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대를 대여해 주었다면 대여소에 남은 자전거는 몇 대일까요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26773" y="3400492"/>
            <a:ext cx="2298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376-151=225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26783" y="3400492"/>
            <a:ext cx="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225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93" y="3408918"/>
            <a:ext cx="457013" cy="40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89" y="3377479"/>
            <a:ext cx="46776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5186299" y="3390337"/>
            <a:ext cx="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87" y="5066598"/>
            <a:ext cx="1500757" cy="54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105803" y="4897347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071662" y="3306911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20687" y="3705836"/>
            <a:ext cx="4572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자전거 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자전거 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)-(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대여해 준 자전거 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=376-151=225(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아린이는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친구에게 줄 생일 선물을 포장하려고 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선물을 포장하고 남은 리본은 몇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35896" y="4595647"/>
            <a:ext cx="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2735796" y="4581128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241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72" name="순서도: 대체 처리 71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대체 처리 7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393" y="2303974"/>
            <a:ext cx="4399591" cy="2156768"/>
          </a:xfrm>
          <a:prstGeom prst="rect">
            <a:avLst/>
          </a:prstGeom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06210"/>
              </p:ext>
            </p:extLst>
          </p:nvPr>
        </p:nvGraphicFramePr>
        <p:xfrm>
          <a:off x="130082" y="6121337"/>
          <a:ext cx="6280537" cy="411480"/>
        </p:xfrm>
        <a:graphic>
          <a:graphicData uri="http://schemas.openxmlformats.org/drawingml/2006/table">
            <a:tbl>
              <a:tblPr/>
              <a:tblGrid>
                <a:gridCol w="742531"/>
                <a:gridCol w="5538006"/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위에 새로 써 주세요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\lesson01\ops\ms_lesson01\images\ms_31_1_04_06_01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707904" y="2276872"/>
            <a:ext cx="2254081" cy="9001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970392" y="2510987"/>
            <a:ext cx="2254081" cy="9001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3776538" y="2336195"/>
            <a:ext cx="2578856" cy="954017"/>
          </a:xfrm>
          <a:prstGeom prst="wedgeRoundRectCallout">
            <a:avLst>
              <a:gd name="adj1" fmla="val -36719"/>
              <a:gd name="adj2" fmla="val 64326"/>
              <a:gd name="adj3" fmla="val 16667"/>
            </a:avLst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 m 65 cm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중에서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 cm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사용했어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496" y="4627921"/>
            <a:ext cx="331562" cy="30095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1" y="1970523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-23502" y="692696"/>
            <a:ext cx="6999604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498590" y="51258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09743" y="968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87971" y="1712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5535" y="1412776"/>
            <a:ext cx="65805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길이가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m 38 cm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철사 중에서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217 cm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철사는 몇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구해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181612" y="2325789"/>
            <a:ext cx="1434504" cy="8511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505692" y="2452065"/>
            <a:ext cx="958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2626812" y="2437546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321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48" y="2386181"/>
            <a:ext cx="331562" cy="300956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4968044" y="5675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09" y="5393533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193674" y="5118521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193675" y="4015429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213647" y="4517102"/>
            <a:ext cx="23214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538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321 (cm)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93" y="2303974"/>
            <a:ext cx="4399591" cy="215676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04986" y="1604990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아린이는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친구에게 줄 생일 선물을 포장하려고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선물을 포장하고 남은 리본은 몇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구해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41696" y="4595647"/>
            <a:ext cx="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2735796" y="4581128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241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72" name="순서도: 대체 처리 71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대체 처리 7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/>
          </p:nvPr>
        </p:nvGraphicFramePr>
        <p:xfrm>
          <a:off x="130082" y="6121337"/>
          <a:ext cx="6280537" cy="346328"/>
        </p:xfrm>
        <a:graphic>
          <a:graphicData uri="http://schemas.openxmlformats.org/drawingml/2006/table">
            <a:tbl>
              <a:tblPr/>
              <a:tblGrid>
                <a:gridCol w="742531"/>
                <a:gridCol w="5538006"/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박만구 </a:t>
                      </a:r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3-1 </a:t>
                      </a:r>
                      <a:r>
                        <a:rPr lang="ko-KR" altLang="en-US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수학익힘</a:t>
                      </a:r>
                      <a:r>
                        <a:rPr lang="ko-KR" altLang="en-US" sz="9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뺄셈을 알아볼까요</a:t>
                      </a:r>
                      <a:r>
                        <a:rPr lang="en-US" altLang="ko-KR" sz="9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(1) 5</a:t>
                      </a:r>
                      <a:r>
                        <a:rPr lang="ko-KR" altLang="en-US" sz="9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번 문제 그림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3970392" y="2510987"/>
            <a:ext cx="2254081" cy="9001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496" y="4627921"/>
            <a:ext cx="331562" cy="300956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105803" y="4897347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071662" y="3306911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43503" y="3645605"/>
            <a:ext cx="4505335" cy="12517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27143" y="3637663"/>
            <a:ext cx="5253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m=100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m 65 cm=365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리본 길이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=365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사용한 리본 길이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=365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124=241 (cm) 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708466" y="2303974"/>
            <a:ext cx="2254081" cy="9001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사각형 설명선 66"/>
          <p:cNvSpPr/>
          <p:nvPr/>
        </p:nvSpPr>
        <p:spPr>
          <a:xfrm>
            <a:off x="3776538" y="2336195"/>
            <a:ext cx="2578856" cy="954017"/>
          </a:xfrm>
          <a:prstGeom prst="wedgeRoundRectCallout">
            <a:avLst>
              <a:gd name="adj1" fmla="val -36719"/>
              <a:gd name="adj2" fmla="val 64326"/>
              <a:gd name="adj3" fmla="val 16667"/>
            </a:avLst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 m 65 cm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중에서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 cm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사용했어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1" y="1970523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1459663" y="3285060"/>
            <a:ext cx="5066846" cy="9041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436481" y="2240868"/>
            <a:ext cx="5039542" cy="9041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7564" y="1610039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두 가지 방법으로 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654984" y="49393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1317" y="2217638"/>
            <a:ext cx="470489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자리부터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 주는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방법이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100, 30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20, 7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계산하면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82" y="20628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7" y="2240868"/>
            <a:ext cx="8966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7" y="3285060"/>
            <a:ext cx="8966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811317" y="3273858"/>
            <a:ext cx="470489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자리부터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 주는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방법이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5, 30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20, 300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44" y="31449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522598" y="229405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2598" y="333825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1" y="1970523"/>
            <a:ext cx="420441" cy="354056"/>
          </a:xfrm>
          <a:prstGeom prst="rect">
            <a:avLst/>
          </a:prstGeom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81" y="225331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63" y="329838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2129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suhi_p_0301_01_0005.html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459852" y="3394737"/>
            <a:ext cx="5129469" cy="9121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966" y="3407182"/>
            <a:ext cx="367209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1465367" y="2240868"/>
            <a:ext cx="512946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81" y="2253313"/>
            <a:ext cx="367209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654984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109743" y="968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98994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690" y="2240868"/>
            <a:ext cx="476226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자리부터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 주는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방법이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25" y="23375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798175" y="3383535"/>
            <a:ext cx="477944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자리부터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 주는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방법이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24" y="41425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36515" y="1391577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두 가지 방법으로 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7" y="2240868"/>
            <a:ext cx="8966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7" y="3394737"/>
            <a:ext cx="8966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22598" y="229405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598" y="344792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뺄셈을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4382455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82455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동그라미 숫자 약물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 변경 가능하면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#6dbc4b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바꿔주세요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마우스오버 시 색 바뀌는 부분은 넣지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98612" y="2254850"/>
            <a:ext cx="327193" cy="30393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D:\★[초등] 교사용DVD 자료\수학(박) 3-1 지도서\app\resource\data\3-1-1\(3-1-1)미디어자료\수학익힘_0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004783"/>
            <a:ext cx="4743437" cy="225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269834"/>
            <a:ext cx="364319" cy="35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63328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35596" y="4245433"/>
            <a:ext cx="242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자리를 맞추어 쓰고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63472" y="4233282"/>
            <a:ext cx="2386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자리의 수끼리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뺍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98612" y="4169235"/>
            <a:ext cx="327193" cy="30393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628373" y="4081313"/>
            <a:ext cx="327193" cy="30393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196836"/>
              </p:ext>
            </p:extLst>
          </p:nvPr>
        </p:nvGraphicFramePr>
        <p:xfrm>
          <a:off x="398612" y="6057292"/>
          <a:ext cx="6369154" cy="382332"/>
        </p:xfrm>
        <a:graphic>
          <a:graphicData uri="http://schemas.openxmlformats.org/drawingml/2006/table">
            <a:tbl>
              <a:tblPr/>
              <a:tblGrid>
                <a:gridCol w="753008"/>
                <a:gridCol w="5616146"/>
              </a:tblGrid>
              <a:tr h="382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수학익힘</a:t>
                      </a:r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_014.jpg</a:t>
                      </a: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\app\resource\data\3-1-1\(3-1-1)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미디어자료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92511" y="2585632"/>
            <a:ext cx="1183345" cy="1132731"/>
            <a:chOff x="2092511" y="2585632"/>
            <a:chExt cx="1183345" cy="1132731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2375823" y="3349031"/>
              <a:ext cx="88377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2 3 4</a:t>
              </a:r>
              <a:endParaRPr lang="ko-KR" altLang="en-US" sz="20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5 7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92511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1 2 3</a:t>
              </a:r>
            </a:p>
          </p:txBody>
        </p:sp>
        <p:cxnSp>
          <p:nvCxnSpPr>
            <p:cNvPr id="59" name="직선 연결선 58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57" y="3366780"/>
            <a:ext cx="331562" cy="300956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4036727" y="2585632"/>
            <a:ext cx="1183345" cy="1132731"/>
            <a:chOff x="2100131" y="2585632"/>
            <a:chExt cx="1183345" cy="1132731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2375823" y="3349031"/>
              <a:ext cx="88377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1 2</a:t>
              </a:r>
              <a:endParaRPr lang="ko-KR" altLang="en-US" sz="20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5 4 8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00131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2 3 6</a:t>
              </a: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87" y="3384547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67544" y="1408710"/>
            <a:ext cx="63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55492" y="12649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739465" y="52957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051720" y="2585632"/>
            <a:ext cx="1207880" cy="1132731"/>
            <a:chOff x="2051720" y="2585632"/>
            <a:chExt cx="1207880" cy="1132731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2375823" y="3349031"/>
              <a:ext cx="88377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3 4 2</a:t>
              </a:r>
              <a:endParaRPr lang="ko-KR" altLang="en-US" sz="20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4 6 5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51720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1 2 3</a:t>
              </a:r>
            </a:p>
          </p:txBody>
        </p:sp>
        <p:cxnSp>
          <p:nvCxnSpPr>
            <p:cNvPr id="38" name="직선 연결선 37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57" y="3366780"/>
            <a:ext cx="331562" cy="300956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3995936" y="2585632"/>
            <a:ext cx="1200260" cy="1132731"/>
            <a:chOff x="2059340" y="2585632"/>
            <a:chExt cx="1200260" cy="1132731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2375823" y="3349031"/>
              <a:ext cx="88377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2 5 3</a:t>
              </a:r>
              <a:endParaRPr lang="ko-KR" altLang="en-US" sz="20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4 8 9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59340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2 3 6</a:t>
              </a:r>
            </a:p>
          </p:txBody>
        </p:sp>
        <p:cxnSp>
          <p:nvCxnSpPr>
            <p:cNvPr id="49" name="직선 연결선 48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66" y="3350085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21511"/>
              </p:ext>
            </p:extLst>
          </p:nvPr>
        </p:nvGraphicFramePr>
        <p:xfrm>
          <a:off x="130082" y="6121337"/>
          <a:ext cx="6280537" cy="411480"/>
        </p:xfrm>
        <a:graphic>
          <a:graphicData uri="http://schemas.openxmlformats.org/drawingml/2006/table">
            <a:tbl>
              <a:tblPr/>
              <a:tblGrid>
                <a:gridCol w="742531"/>
                <a:gridCol w="5538006"/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endParaRPr lang="en-US" altLang="ko-KR" sz="9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\lesson01\ops\ms_lesson01\images\ms_31_1_04_03_01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1519" y="2104413"/>
            <a:ext cx="3819641" cy="2965656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469687" y="2777373"/>
            <a:ext cx="6319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523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45653" y="3568327"/>
            <a:ext cx="6319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224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6260" y="4407139"/>
            <a:ext cx="6319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99551" y="4403013"/>
            <a:ext cx="6319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411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99550" y="2756031"/>
            <a:ext cx="631904" cy="400110"/>
          </a:xfrm>
          <a:prstGeom prst="rect">
            <a:avLst/>
          </a:prstGeom>
          <a:solidFill>
            <a:srgbClr val="FFEFC7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867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46825" y="2744924"/>
            <a:ext cx="631904" cy="400110"/>
          </a:xfrm>
          <a:prstGeom prst="rect">
            <a:avLst/>
          </a:prstGeom>
          <a:solidFill>
            <a:srgbClr val="FFEFC7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344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73359" y="3568327"/>
            <a:ext cx="631904" cy="400110"/>
          </a:xfrm>
          <a:prstGeom prst="rect">
            <a:avLst/>
          </a:prstGeom>
          <a:solidFill>
            <a:srgbClr val="FFEFC7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456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65175" y="3585413"/>
            <a:ext cx="631904" cy="400110"/>
          </a:xfrm>
          <a:prstGeom prst="rect">
            <a:avLst/>
          </a:prstGeom>
          <a:solidFill>
            <a:srgbClr val="FFEFC7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232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21" y="2568324"/>
            <a:ext cx="331562" cy="30095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87" y="3394213"/>
            <a:ext cx="331562" cy="300956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94" y="4210782"/>
            <a:ext cx="331562" cy="300956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26" y="4250809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22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258012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99730"/>
              </p:ext>
            </p:extLst>
          </p:nvPr>
        </p:nvGraphicFramePr>
        <p:xfrm>
          <a:off x="130082" y="6121337"/>
          <a:ext cx="6280537" cy="411480"/>
        </p:xfrm>
        <a:graphic>
          <a:graphicData uri="http://schemas.openxmlformats.org/drawingml/2006/table">
            <a:tbl>
              <a:tblPr/>
              <a:tblGrid>
                <a:gridCol w="742531"/>
                <a:gridCol w="5538006"/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bg_popup_more.svg</a:t>
                      </a:r>
                      <a:endParaRPr lang="en-US" altLang="ko-KR" sz="9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\lesson01\ops\ms_lesson01\images\ms_31_1_04_03_01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025" y="1854895"/>
            <a:ext cx="4138053" cy="318181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533812" y="2536436"/>
            <a:ext cx="6319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141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33812" y="3424934"/>
            <a:ext cx="6319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131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76261" y="4293096"/>
            <a:ext cx="6319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0748" y="4293096"/>
            <a:ext cx="6319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81" y="4142618"/>
            <a:ext cx="331562" cy="30095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538" y="4119581"/>
            <a:ext cx="331562" cy="30095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31" y="3738482"/>
            <a:ext cx="331562" cy="30095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77" y="2309185"/>
            <a:ext cx="331562" cy="30095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88008" y="2516680"/>
            <a:ext cx="607859" cy="400110"/>
          </a:xfrm>
          <a:prstGeom prst="rect">
            <a:avLst/>
          </a:prstGeom>
          <a:solidFill>
            <a:srgbClr val="EAE3F5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357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0879" y="2506537"/>
            <a:ext cx="607859" cy="400110"/>
          </a:xfrm>
          <a:prstGeom prst="rect">
            <a:avLst/>
          </a:prstGeom>
          <a:solidFill>
            <a:srgbClr val="EAE3F5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31560" y="3374882"/>
            <a:ext cx="607859" cy="400110"/>
          </a:xfrm>
          <a:prstGeom prst="rect">
            <a:avLst/>
          </a:prstGeom>
          <a:solidFill>
            <a:srgbClr val="EAE3F5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232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01723" y="3383427"/>
            <a:ext cx="607859" cy="400110"/>
          </a:xfrm>
          <a:prstGeom prst="rect">
            <a:avLst/>
          </a:prstGeom>
          <a:solidFill>
            <a:srgbClr val="EAE3F5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076" y="2078462"/>
            <a:ext cx="3819641" cy="2965656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4596244" y="2751422"/>
            <a:ext cx="6319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523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572210" y="3542376"/>
            <a:ext cx="6319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224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502817" y="4381188"/>
            <a:ext cx="6319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26108" y="4377062"/>
            <a:ext cx="6319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411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26107" y="2730080"/>
            <a:ext cx="631904" cy="400110"/>
          </a:xfrm>
          <a:prstGeom prst="rect">
            <a:avLst/>
          </a:prstGeom>
          <a:solidFill>
            <a:srgbClr val="FFEFC7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867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473382" y="2718973"/>
            <a:ext cx="631904" cy="400110"/>
          </a:xfrm>
          <a:prstGeom prst="rect">
            <a:avLst/>
          </a:prstGeom>
          <a:solidFill>
            <a:srgbClr val="FFEFC7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344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99916" y="3542376"/>
            <a:ext cx="631904" cy="400110"/>
          </a:xfrm>
          <a:prstGeom prst="rect">
            <a:avLst/>
          </a:prstGeom>
          <a:solidFill>
            <a:srgbClr val="FFEFC7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456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491732" y="3559462"/>
            <a:ext cx="631904" cy="400110"/>
          </a:xfrm>
          <a:prstGeom prst="rect">
            <a:avLst/>
          </a:prstGeom>
          <a:solidFill>
            <a:srgbClr val="FFEFC7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232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778" y="2542373"/>
            <a:ext cx="331562" cy="300956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44" y="3368262"/>
            <a:ext cx="331562" cy="300956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351" y="4184831"/>
            <a:ext cx="331562" cy="300956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83" y="4224858"/>
            <a:ext cx="331562" cy="300956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399968" y="3537473"/>
            <a:ext cx="7232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 smtClean="0">
                <a:solidFill>
                  <a:srgbClr val="0070C0"/>
                </a:solidFill>
              </a:rPr>
              <a:t>224</a:t>
            </a:r>
            <a:endParaRPr lang="ko-KR" alt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330575" y="4376285"/>
            <a:ext cx="7232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 smtClean="0">
                <a:solidFill>
                  <a:srgbClr val="0070C0"/>
                </a:solidFill>
              </a:rPr>
              <a:t>112</a:t>
            </a:r>
            <a:endParaRPr lang="ko-KR" alt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53866" y="4372159"/>
            <a:ext cx="7232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 smtClean="0">
                <a:solidFill>
                  <a:srgbClr val="0070C0"/>
                </a:solidFill>
              </a:rPr>
              <a:t>411</a:t>
            </a:r>
            <a:endParaRPr lang="ko-KR" alt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227674" y="3537473"/>
            <a:ext cx="723275" cy="461665"/>
          </a:xfrm>
          <a:prstGeom prst="rect">
            <a:avLst/>
          </a:prstGeom>
          <a:solidFill>
            <a:srgbClr val="FFEFC7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 smtClean="0"/>
              <a:t>456</a:t>
            </a:r>
            <a:endParaRPr lang="ko-KR" altLang="en-US" sz="2400" dirty="0" smtClean="0"/>
          </a:p>
        </p:txBody>
      </p:sp>
      <p:sp>
        <p:nvSpPr>
          <p:cNvPr id="123" name="TextBox 122"/>
          <p:cNvSpPr txBox="1"/>
          <p:nvPr/>
        </p:nvSpPr>
        <p:spPr>
          <a:xfrm>
            <a:off x="3319490" y="3554559"/>
            <a:ext cx="723275" cy="461665"/>
          </a:xfrm>
          <a:prstGeom prst="rect">
            <a:avLst/>
          </a:prstGeom>
          <a:solidFill>
            <a:srgbClr val="FFEFC7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 smtClean="0"/>
              <a:t>232</a:t>
            </a:r>
            <a:endParaRPr lang="ko-KR" altLang="en-US" sz="2400" dirty="0" smtClean="0"/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87" y="3394213"/>
            <a:ext cx="331562" cy="300956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94" y="4210782"/>
            <a:ext cx="331562" cy="300956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26" y="4250809"/>
            <a:ext cx="331562" cy="300956"/>
          </a:xfrm>
          <a:prstGeom prst="rect">
            <a:avLst/>
          </a:prstGeom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95635" y="4860315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261494" y="3269879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직사각형 128"/>
          <p:cNvSpPr/>
          <p:nvPr/>
        </p:nvSpPr>
        <p:spPr>
          <a:xfrm>
            <a:off x="1483831" y="3642148"/>
            <a:ext cx="4820340" cy="12181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1438115" y="3693480"/>
            <a:ext cx="1183345" cy="1139676"/>
            <a:chOff x="2153391" y="2585632"/>
            <a:chExt cx="1183345" cy="1139676"/>
          </a:xfrm>
        </p:grpSpPr>
        <p:sp>
          <p:nvSpPr>
            <p:cNvPr id="131" name="TextBox 130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8 6 7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153391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3 4 4</a:t>
              </a:r>
            </a:p>
          </p:txBody>
        </p:sp>
        <p:cxnSp>
          <p:nvCxnSpPr>
            <p:cNvPr id="133" name="직선 연결선 132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Box 133"/>
            <p:cNvSpPr txBox="1"/>
            <p:nvPr/>
          </p:nvSpPr>
          <p:spPr>
            <a:xfrm>
              <a:off x="2428815" y="3325198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5 2 3</a:t>
              </a: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2676538" y="3676887"/>
            <a:ext cx="1183345" cy="1139676"/>
            <a:chOff x="2153391" y="2585632"/>
            <a:chExt cx="1183345" cy="1139676"/>
          </a:xfrm>
        </p:grpSpPr>
        <p:sp>
          <p:nvSpPr>
            <p:cNvPr id="136" name="TextBox 135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4 5 6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153391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2 3 2</a:t>
              </a:r>
            </a:p>
          </p:txBody>
        </p:sp>
        <p:cxnSp>
          <p:nvCxnSpPr>
            <p:cNvPr id="138" name="직선 연결선 137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428815" y="3325198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2 2 4</a:t>
              </a: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864897" y="3675509"/>
            <a:ext cx="1183345" cy="1139676"/>
            <a:chOff x="2153391" y="2585632"/>
            <a:chExt cx="1183345" cy="1139676"/>
          </a:xfrm>
        </p:grpSpPr>
        <p:sp>
          <p:nvSpPr>
            <p:cNvPr id="141" name="TextBox 140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8 6 7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153391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4 5 6</a:t>
              </a:r>
            </a:p>
          </p:txBody>
        </p:sp>
        <p:cxnSp>
          <p:nvCxnSpPr>
            <p:cNvPr id="143" name="직선 연결선 142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4" name="TextBox 143"/>
            <p:cNvSpPr txBox="1"/>
            <p:nvPr/>
          </p:nvSpPr>
          <p:spPr>
            <a:xfrm>
              <a:off x="2428815" y="3325198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4 1 1</a:t>
              </a: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5041128" y="3666913"/>
            <a:ext cx="1183345" cy="1139676"/>
            <a:chOff x="2153391" y="2585632"/>
            <a:chExt cx="1183345" cy="1139676"/>
          </a:xfrm>
        </p:grpSpPr>
        <p:sp>
          <p:nvSpPr>
            <p:cNvPr id="146" name="TextBox 145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4 4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153391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2 3 2</a:t>
              </a:r>
            </a:p>
          </p:txBody>
        </p:sp>
        <p:cxnSp>
          <p:nvCxnSpPr>
            <p:cNvPr id="148" name="직선 연결선 147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TextBox 148"/>
            <p:cNvSpPr txBox="1"/>
            <p:nvPr/>
          </p:nvSpPr>
          <p:spPr>
            <a:xfrm>
              <a:off x="2428815" y="3325198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1 1 2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08744"/>
              </p:ext>
            </p:extLst>
          </p:nvPr>
        </p:nvGraphicFramePr>
        <p:xfrm>
          <a:off x="7021498" y="756779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983593" y="1120247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텍스트는 처음에 안 보이다가 답 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28822" y="143967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491731" y="126452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481438" y="1208841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28" y="526544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199988" y="126146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189695" y="1205781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11949" y="126661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01656" y="12109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20206" y="1263557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09913" y="12078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45417" y="127195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35124" y="1216270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90071" y="49692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21198" y="1267823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21198" y="1212143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53674" y="12688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43381" y="1213210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62" y="526544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30669" y="4975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33760" y="156667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33760" y="361454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669570" y="216719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9930" y="1653925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결과를 비교하여    안에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알맞게 써넣으세요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3" y="1682478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9" y="1678654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4" y="512413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207807" y="500364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787" y="1664608"/>
            <a:ext cx="357814" cy="357814"/>
          </a:xfrm>
          <a:prstGeom prst="rect">
            <a:avLst/>
          </a:prstGeom>
        </p:spPr>
      </p:pic>
      <p:pic>
        <p:nvPicPr>
          <p:cNvPr id="5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591" y="171448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567" y="171448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6" y="1832041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모서리가 둥근 직사각형 59"/>
          <p:cNvSpPr/>
          <p:nvPr/>
        </p:nvSpPr>
        <p:spPr>
          <a:xfrm>
            <a:off x="2051720" y="2537578"/>
            <a:ext cx="3326830" cy="75608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101       308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7384" y="2719618"/>
            <a:ext cx="432955" cy="432955"/>
          </a:xfrm>
          <a:prstGeom prst="rect">
            <a:avLst/>
          </a:prstGeom>
        </p:spPr>
      </p:pic>
      <p:pic>
        <p:nvPicPr>
          <p:cNvPr id="63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37" y="2810840"/>
            <a:ext cx="178101" cy="27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2497019" y="3152573"/>
            <a:ext cx="86409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=342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26845" y="3152573"/>
            <a:ext cx="86409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=321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852048" y="33912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94" y="2441640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41769</TotalTime>
  <Words>1966</Words>
  <Application>Microsoft Office PowerPoint</Application>
  <PresentationFormat>화면 슬라이드 쇼(4:3)</PresentationFormat>
  <Paragraphs>574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7268</cp:revision>
  <dcterms:created xsi:type="dcterms:W3CDTF">2008-07-15T12:19:11Z</dcterms:created>
  <dcterms:modified xsi:type="dcterms:W3CDTF">2022-01-06T00:11:02Z</dcterms:modified>
</cp:coreProperties>
</file>