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5"/>
  </p:notesMasterIdLst>
  <p:handoutMasterIdLst>
    <p:handoutMasterId r:id="rId6"/>
  </p:handoutMasterIdLst>
  <p:sldIdLst>
    <p:sldId id="782" r:id="rId2"/>
    <p:sldId id="783" r:id="rId3"/>
    <p:sldId id="1288" r:id="rId4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E7C65"/>
    <a:srgbClr val="F27712"/>
    <a:srgbClr val="FF9900"/>
    <a:srgbClr val="FFD0E4"/>
    <a:srgbClr val="D0ECD8"/>
    <a:srgbClr val="D4EFFD"/>
    <a:srgbClr val="FF9999"/>
    <a:srgbClr val="A46B5B"/>
    <a:srgbClr val="FF0000"/>
    <a:srgbClr val="33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233" autoAdjust="0"/>
    <p:restoredTop sz="96921" autoAdjust="0"/>
  </p:normalViewPr>
  <p:slideViewPr>
    <p:cSldViewPr>
      <p:cViewPr>
        <p:scale>
          <a:sx n="103" d="100"/>
          <a:sy n="103" d="100"/>
        </p:scale>
        <p:origin x="-78" y="-120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BCA7C2-A0FB-422D-9DDA-4CDEEDEC987F}" type="slidenum">
              <a:rPr lang="en-US" altLang="ko-KR" smtClean="0"/>
              <a:pPr>
                <a:defRPr/>
              </a:pPr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52185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9" y="878381"/>
            <a:ext cx="1521449" cy="519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/>
                <a:gridCol w="2124376"/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/>
                <a:gridCol w="889949"/>
                <a:gridCol w="540056"/>
                <a:gridCol w="2772323"/>
                <a:gridCol w="648072"/>
                <a:gridCol w="1330199"/>
                <a:gridCol w="730255"/>
                <a:gridCol w="1350972"/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/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/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240719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/>
                <a:gridCol w="560387"/>
                <a:gridCol w="984250"/>
                <a:gridCol w="4926013"/>
                <a:gridCol w="1243012"/>
                <a:gridCol w="792163"/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2022.01.11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7150598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/>
                <a:gridCol w="1317625"/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7903692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/>
                <a:gridCol w="4499508"/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suh_h_0301_01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놀이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suh_h_0301_01_0013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2038863"/>
              </p:ext>
            </p:extLst>
          </p:nvPr>
        </p:nvGraphicFramePr>
        <p:xfrm>
          <a:off x="179388" y="654012"/>
          <a:ext cx="8774172" cy="1188672"/>
        </p:xfrm>
        <a:graphic>
          <a:graphicData uri="http://schemas.openxmlformats.org/drawingml/2006/table">
            <a:tbl>
              <a:tblPr/>
              <a:tblGrid>
                <a:gridCol w="540184"/>
                <a:gridCol w="3505248"/>
                <a:gridCol w="675797"/>
                <a:gridCol w="1277955"/>
                <a:gridCol w="1789137"/>
                <a:gridCol w="985851"/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교과서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endParaRPr kumimoji="0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보충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놀이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suh_h_0301_01_0013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_501_1.html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2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suh_h_0301_01_0013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_501_1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놀이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보조 교과에서 활용 예정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뷰어에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그대로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앉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혀 주세요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>
              <a:defRPr/>
            </a:pPr>
            <a:endParaRPr lang="en-US" altLang="ko-KR" sz="10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전자저작물 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경로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한대희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app\resource\include\</a:t>
            </a:r>
            <a:r>
              <a:rPr lang="en-US" altLang="ko-KR" sz="1000" dirty="0" err="1" smtClean="0">
                <a:latin typeface="맑은 고딕" pitchFamily="50" charset="-127"/>
                <a:ea typeface="맑은 고딕" pitchFamily="50" charset="-127"/>
              </a:rPr>
              <a:t>specializeContents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\index.html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00" y="872716"/>
            <a:ext cx="6912768" cy="4752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타원 30"/>
          <p:cNvSpPr/>
          <p:nvPr/>
        </p:nvSpPr>
        <p:spPr>
          <a:xfrm>
            <a:off x="71500" y="72666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3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41580</TotalTime>
  <Words>93</Words>
  <Application>Microsoft Office PowerPoint</Application>
  <PresentationFormat>화면 슬라이드 쇼(4:3)</PresentationFormat>
  <Paragraphs>58</Paragraphs>
  <Slides>3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3_기본 디자인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DB400SCA</cp:lastModifiedBy>
  <cp:revision>7132</cp:revision>
  <dcterms:created xsi:type="dcterms:W3CDTF">2008-07-15T12:19:11Z</dcterms:created>
  <dcterms:modified xsi:type="dcterms:W3CDTF">2022-01-11T06:57:02Z</dcterms:modified>
</cp:coreProperties>
</file>