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93" r:id="rId6"/>
    <p:sldId id="1374" r:id="rId7"/>
    <p:sldId id="1394" r:id="rId8"/>
    <p:sldId id="1376" r:id="rId9"/>
    <p:sldId id="1395" r:id="rId10"/>
    <p:sldId id="1390" r:id="rId11"/>
    <p:sldId id="1391" r:id="rId12"/>
    <p:sldId id="1380" r:id="rId13"/>
    <p:sldId id="1382" r:id="rId14"/>
    <p:sldId id="1396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8C6"/>
    <a:srgbClr val="ABE3C7"/>
    <a:srgbClr val="339933"/>
    <a:srgbClr val="B3CC82"/>
    <a:srgbClr val="33742A"/>
    <a:srgbClr val="DEDEDE"/>
    <a:srgbClr val="45A991"/>
    <a:srgbClr val="57BBA3"/>
    <a:srgbClr val="A4732C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6871" autoAdjust="0"/>
  </p:normalViewPr>
  <p:slideViewPr>
    <p:cSldViewPr>
      <p:cViewPr varScale="1">
        <p:scale>
          <a:sx n="88" d="100"/>
          <a:sy n="88" d="100"/>
        </p:scale>
        <p:origin x="630" y="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7136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8657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농장에 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 중에서 치즈 만들기 체험을 한 사람은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587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치즈 만들기 체험을 하지 않은 사람은 몇 명인지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272491" y="4672289"/>
            <a:ext cx="75944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601" y="4664459"/>
            <a:ext cx="360000" cy="355000"/>
          </a:xfrm>
          <a:prstGeom prst="rect">
            <a:avLst/>
          </a:prstGeom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688629"/>
            <a:ext cx="2850279" cy="18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8436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2CFE263-E37C-4B7B-B4F5-DC85BC3D7E8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0826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688629"/>
            <a:ext cx="2850279" cy="18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각 삼각형 44"/>
          <p:cNvSpPr/>
          <p:nvPr/>
        </p:nvSpPr>
        <p:spPr>
          <a:xfrm flipH="1" flipV="1">
            <a:off x="5311849" y="50946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농장에 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 중에서 치즈 만들기 체험을 한 사람은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587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치즈 만들기 체험을 하지 않은 사람은 몇 명인지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21" y="4202621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 bwMode="auto">
          <a:xfrm>
            <a:off x="5344387" y="4201692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237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411" y="4024192"/>
            <a:ext cx="360000" cy="355000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81099" y="3609021"/>
            <a:ext cx="6667165" cy="14761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농장에 온 사람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– 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만들기 체험을 한 사람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=824-587=237(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26832" y="3479912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EEB42C2-91EA-41A1-B71B-5AF454AAE65B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3747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잘못 계산한 곳을 찾아 까닭을 쓰고 바르게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6607111" y="49898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1489663" y="4296297"/>
            <a:ext cx="4749285" cy="7528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90000" rIns="90000" bIns="9000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받아내림한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수를 빼지 않고 계산하였습니다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525" y="4170699"/>
            <a:ext cx="360000" cy="355000"/>
          </a:xfrm>
          <a:prstGeom prst="rect">
            <a:avLst/>
          </a:prstGeom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4" y="2119902"/>
            <a:ext cx="5291154" cy="2065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677215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19443"/>
              </p:ext>
            </p:extLst>
          </p:nvPr>
        </p:nvGraphicFramePr>
        <p:xfrm>
          <a:off x="1582836" y="27132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15270"/>
              </p:ext>
            </p:extLst>
          </p:nvPr>
        </p:nvGraphicFramePr>
        <p:xfrm>
          <a:off x="4429418" y="268525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 bwMode="auto">
          <a:xfrm>
            <a:off x="4720778" y="3486646"/>
            <a:ext cx="107340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4  5  5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636" y="3354630"/>
            <a:ext cx="360000" cy="355000"/>
          </a:xfrm>
          <a:prstGeom prst="rect">
            <a:avLst/>
          </a:prstGeom>
        </p:spPr>
      </p:pic>
      <p:grpSp>
        <p:nvGrpSpPr>
          <p:cNvPr id="84" name="그룹 83"/>
          <p:cNvGrpSpPr/>
          <p:nvPr/>
        </p:nvGrpSpPr>
        <p:grpSpPr>
          <a:xfrm>
            <a:off x="784535" y="4287010"/>
            <a:ext cx="566304" cy="402233"/>
            <a:chOff x="361347" y="4712399"/>
            <a:chExt cx="566304" cy="402233"/>
          </a:xfrm>
        </p:grpSpPr>
        <p:pic>
          <p:nvPicPr>
            <p:cNvPr id="8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348" y="4712399"/>
              <a:ext cx="566302" cy="402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53"/>
            <p:cNvSpPr txBox="1"/>
            <p:nvPr/>
          </p:nvSpPr>
          <p:spPr>
            <a:xfrm>
              <a:off x="361347" y="4773588"/>
              <a:ext cx="566304" cy="2923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까닭</a:t>
              </a:r>
            </a:p>
          </p:txBody>
        </p:sp>
      </p:grpSp>
      <p:sp>
        <p:nvSpPr>
          <p:cNvPr id="92" name="타원 91"/>
          <p:cNvSpPr/>
          <p:nvPr/>
        </p:nvSpPr>
        <p:spPr>
          <a:xfrm>
            <a:off x="609294" y="4135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349184" y="33556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받아내림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부분이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4725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1_6_5.sgv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5364088" y="234888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0052" y="234888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23315" y="234888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040052" y="2133790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 bwMode="auto">
          <a:xfrm flipV="1">
            <a:off x="4811957" y="271504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 flipV="1">
            <a:off x="5127732" y="2735614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 flipV="1">
            <a:off x="5127732" y="2421221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타원 106"/>
          <p:cNvSpPr/>
          <p:nvPr/>
        </p:nvSpPr>
        <p:spPr>
          <a:xfrm>
            <a:off x="4515419" y="21708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B400SCA\Desktop\한대희 3-1 지도서\app\resource\contents_sub\lesson01\ops\1\images\1_6\1_6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51" y="2205239"/>
            <a:ext cx="2852897" cy="273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95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08902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27634"/>
              </p:ext>
            </p:extLst>
          </p:nvPr>
        </p:nvGraphicFramePr>
        <p:xfrm>
          <a:off x="2503668" y="2768085"/>
          <a:ext cx="2104336" cy="1635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0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3104712" y="3232221"/>
            <a:ext cx="587888" cy="537565"/>
            <a:chOff x="6012160" y="1660849"/>
            <a:chExt cx="587888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164132" y="3232221"/>
            <a:ext cx="587888" cy="537565"/>
            <a:chOff x="6012160" y="1660849"/>
            <a:chExt cx="587888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3639056" y="3769786"/>
            <a:ext cx="587888" cy="537565"/>
            <a:chOff x="6012160" y="1660849"/>
            <a:chExt cx="587888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AD59EC4-B018-4781-8715-5A778CB022F4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B400SCA\Desktop\한대희 3-1 지도서\app\resource\contents_sub\lesson01\ops\1\images\1_6\1_6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51" y="2205239"/>
            <a:ext cx="2852897" cy="273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95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58171"/>
              </p:ext>
            </p:extLst>
          </p:nvPr>
        </p:nvGraphicFramePr>
        <p:xfrm>
          <a:off x="2503668" y="2768085"/>
          <a:ext cx="2104336" cy="1635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0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6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3104712" y="3358302"/>
            <a:ext cx="587888" cy="537565"/>
            <a:chOff x="6012160" y="1660849"/>
            <a:chExt cx="587888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164132" y="3232221"/>
            <a:ext cx="587888" cy="537565"/>
            <a:chOff x="6012160" y="1660849"/>
            <a:chExt cx="587888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3639056" y="3895867"/>
            <a:ext cx="587888" cy="537565"/>
            <a:chOff x="6012160" y="1660849"/>
            <a:chExt cx="587888" cy="53756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012160" y="1833284"/>
              <a:ext cx="37723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048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15516" y="2810968"/>
            <a:ext cx="6667165" cy="2426395"/>
            <a:chOff x="192745" y="3860282"/>
            <a:chExt cx="6667165" cy="1413008"/>
          </a:xfrm>
        </p:grpSpPr>
        <p:sp>
          <p:nvSpPr>
            <p:cNvPr id="49" name="직사각형 48"/>
            <p:cNvSpPr/>
            <p:nvPr/>
          </p:nvSpPr>
          <p:spPr>
            <a:xfrm>
              <a:off x="192745" y="3968589"/>
              <a:ext cx="6667165" cy="11165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8478" y="386028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24584"/>
              </p:ext>
            </p:extLst>
          </p:nvPr>
        </p:nvGraphicFramePr>
        <p:xfrm>
          <a:off x="2759851" y="3381255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3083887" y="4204257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2  4  9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68" y="4137339"/>
            <a:ext cx="360000" cy="355000"/>
          </a:xfrm>
          <a:prstGeom prst="rect">
            <a:avLst/>
          </a:prstGeom>
        </p:spPr>
      </p:pic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35199"/>
              </p:ext>
            </p:extLst>
          </p:nvPr>
        </p:nvGraphicFramePr>
        <p:xfrm>
          <a:off x="2755324" y="3421590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0" name="직선 연결선 59"/>
          <p:cNvCxnSpPr/>
          <p:nvPr/>
        </p:nvCxnSpPr>
        <p:spPr bwMode="auto">
          <a:xfrm flipV="1">
            <a:off x="3614106" y="3513026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직사각형 60"/>
          <p:cNvSpPr/>
          <p:nvPr/>
        </p:nvSpPr>
        <p:spPr>
          <a:xfrm>
            <a:off x="3898092" y="312009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12900" y="312009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 flipV="1">
            <a:off x="3200783" y="3496231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/>
          <p:cNvSpPr/>
          <p:nvPr/>
        </p:nvSpPr>
        <p:spPr>
          <a:xfrm>
            <a:off x="3131840" y="312009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DD000C5-9DD9-4D9E-92E5-9B73E3E3E96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944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45403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074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모서리가 둥근 직사각형 99"/>
          <p:cNvSpPr/>
          <p:nvPr/>
        </p:nvSpPr>
        <p:spPr>
          <a:xfrm>
            <a:off x="21551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42674"/>
              </p:ext>
            </p:extLst>
          </p:nvPr>
        </p:nvGraphicFramePr>
        <p:xfrm>
          <a:off x="30235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12325"/>
              </p:ext>
            </p:extLst>
          </p:nvPr>
        </p:nvGraphicFramePr>
        <p:xfrm>
          <a:off x="201338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41103"/>
              </p:ext>
            </p:extLst>
          </p:nvPr>
        </p:nvGraphicFramePr>
        <p:xfrm>
          <a:off x="374366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5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16690"/>
              </p:ext>
            </p:extLst>
          </p:nvPr>
        </p:nvGraphicFramePr>
        <p:xfrm>
          <a:off x="542294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" name="TextBox 53"/>
          <p:cNvSpPr txBox="1"/>
          <p:nvPr/>
        </p:nvSpPr>
        <p:spPr>
          <a:xfrm>
            <a:off x="719572" y="4041068"/>
            <a:ext cx="111676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10+6-8=8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53"/>
          <p:cNvSpPr txBox="1"/>
          <p:nvPr/>
        </p:nvSpPr>
        <p:spPr>
          <a:xfrm>
            <a:off x="1925021" y="4396752"/>
            <a:ext cx="1811425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100+10</a:t>
            </a:r>
            <a:r>
              <a:rPr lang="ko-KR" altLang="en-US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50=60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형 설명선 108"/>
          <p:cNvSpPr/>
          <p:nvPr/>
        </p:nvSpPr>
        <p:spPr>
          <a:xfrm>
            <a:off x="575556" y="3969060"/>
            <a:ext cx="1350481" cy="395531"/>
          </a:xfrm>
          <a:prstGeom prst="wedgeEllipseCallout">
            <a:avLst>
              <a:gd name="adj1" fmla="val 18685"/>
              <a:gd name="adj2" fmla="val -10510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형 설명선 109"/>
          <p:cNvSpPr/>
          <p:nvPr/>
        </p:nvSpPr>
        <p:spPr>
          <a:xfrm>
            <a:off x="1818330" y="4329100"/>
            <a:ext cx="1966227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형 설명선 110"/>
          <p:cNvSpPr/>
          <p:nvPr/>
        </p:nvSpPr>
        <p:spPr>
          <a:xfrm>
            <a:off x="355062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53"/>
          <p:cNvSpPr txBox="1"/>
          <p:nvPr/>
        </p:nvSpPr>
        <p:spPr>
          <a:xfrm>
            <a:off x="3567994" y="4720788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400-200=200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624543" y="320779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3335978" y="324869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5080046" y="324875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624543" y="2942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43"/>
          <p:cNvSpPr txBox="1"/>
          <p:nvPr/>
        </p:nvSpPr>
        <p:spPr>
          <a:xfrm>
            <a:off x="1271853" y="2421773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1" name="TextBox 43"/>
          <p:cNvSpPr txBox="1"/>
          <p:nvPr/>
        </p:nvSpPr>
        <p:spPr>
          <a:xfrm>
            <a:off x="977950" y="2420888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2" name="TextBox 43"/>
          <p:cNvSpPr txBox="1"/>
          <p:nvPr/>
        </p:nvSpPr>
        <p:spPr>
          <a:xfrm>
            <a:off x="2964041" y="2421773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3" name="TextBox 43"/>
          <p:cNvSpPr txBox="1"/>
          <p:nvPr/>
        </p:nvSpPr>
        <p:spPr>
          <a:xfrm>
            <a:off x="2683253" y="2420888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4" name="TextBox 43"/>
          <p:cNvSpPr txBox="1"/>
          <p:nvPr/>
        </p:nvSpPr>
        <p:spPr>
          <a:xfrm>
            <a:off x="2627784" y="225190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5" name="TextBox 43"/>
          <p:cNvSpPr txBox="1"/>
          <p:nvPr/>
        </p:nvSpPr>
        <p:spPr>
          <a:xfrm>
            <a:off x="2366462" y="2420888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6" name="TextBox 43"/>
          <p:cNvSpPr txBox="1"/>
          <p:nvPr/>
        </p:nvSpPr>
        <p:spPr>
          <a:xfrm>
            <a:off x="4692233" y="243475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7" name="TextBox 43"/>
          <p:cNvSpPr txBox="1"/>
          <p:nvPr/>
        </p:nvSpPr>
        <p:spPr>
          <a:xfrm>
            <a:off x="4418690" y="2433866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8" name="TextBox 43"/>
          <p:cNvSpPr txBox="1"/>
          <p:nvPr/>
        </p:nvSpPr>
        <p:spPr>
          <a:xfrm>
            <a:off x="4345766" y="225190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pc="-150" dirty="0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39" name="TextBox 43"/>
          <p:cNvSpPr txBox="1"/>
          <p:nvPr/>
        </p:nvSpPr>
        <p:spPr>
          <a:xfrm>
            <a:off x="4094654" y="2433866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40" name="TextBox 43"/>
          <p:cNvSpPr txBox="1"/>
          <p:nvPr/>
        </p:nvSpPr>
        <p:spPr>
          <a:xfrm>
            <a:off x="6361596" y="2434751"/>
            <a:ext cx="3478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b="1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141" name="TextBox 43"/>
          <p:cNvSpPr txBox="1"/>
          <p:nvPr/>
        </p:nvSpPr>
        <p:spPr>
          <a:xfrm>
            <a:off x="6058355" y="2433866"/>
            <a:ext cx="3451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42" name="TextBox 43"/>
          <p:cNvSpPr txBox="1"/>
          <p:nvPr/>
        </p:nvSpPr>
        <p:spPr>
          <a:xfrm>
            <a:off x="5766482" y="2433866"/>
            <a:ext cx="2613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b="1" spc="-15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cxnSp>
        <p:nvCxnSpPr>
          <p:cNvPr id="143" name="직선 연결선 142"/>
          <p:cNvCxnSpPr/>
          <p:nvPr/>
        </p:nvCxnSpPr>
        <p:spPr bwMode="auto">
          <a:xfrm flipV="1">
            <a:off x="6127293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직선 연결선 143"/>
          <p:cNvCxnSpPr/>
          <p:nvPr/>
        </p:nvCxnSpPr>
        <p:spPr bwMode="auto">
          <a:xfrm flipV="1">
            <a:off x="5799709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직선 연결선 144"/>
          <p:cNvCxnSpPr/>
          <p:nvPr/>
        </p:nvCxnSpPr>
        <p:spPr bwMode="auto">
          <a:xfrm flipV="1">
            <a:off x="4438083" y="2720304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직선 연결선 145"/>
          <p:cNvCxnSpPr/>
          <p:nvPr/>
        </p:nvCxnSpPr>
        <p:spPr bwMode="auto">
          <a:xfrm flipV="1">
            <a:off x="4110499" y="2720304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직선 연결선 146"/>
          <p:cNvCxnSpPr/>
          <p:nvPr/>
        </p:nvCxnSpPr>
        <p:spPr bwMode="auto">
          <a:xfrm flipV="1">
            <a:off x="2699792" y="2749640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직선 연결선 147"/>
          <p:cNvCxnSpPr/>
          <p:nvPr/>
        </p:nvCxnSpPr>
        <p:spPr bwMode="auto">
          <a:xfrm flipV="1">
            <a:off x="2360821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/>
          <p:nvPr/>
        </p:nvCxnSpPr>
        <p:spPr bwMode="auto">
          <a:xfrm flipV="1">
            <a:off x="994062" y="2737096"/>
            <a:ext cx="228095" cy="28331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1_6_05.html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3" y="2549663"/>
            <a:ext cx="3547457" cy="172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499992" y="3104964"/>
            <a:ext cx="1484708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635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346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4" y="32825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5991502" y="3251503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051" y="3027586"/>
            <a:ext cx="366197" cy="361111"/>
          </a:xfrm>
          <a:prstGeom prst="rect">
            <a:avLst/>
          </a:prstGeom>
        </p:spPr>
      </p:pic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381E9D7-495B-40A0-AED2-79A5A13FC914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3" y="2549663"/>
            <a:ext cx="3547457" cy="172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369209" y="3002322"/>
            <a:ext cx="1484708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635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346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91" y="3179869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5860719" y="3148861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7268" y="2924944"/>
            <a:ext cx="366197" cy="361111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215516" y="2564982"/>
            <a:ext cx="6667165" cy="2672382"/>
            <a:chOff x="192745" y="3717032"/>
            <a:chExt cx="6667165" cy="1556258"/>
          </a:xfrm>
        </p:grpSpPr>
        <p:sp>
          <p:nvSpPr>
            <p:cNvPr id="74" name="직사각형 73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7" name="직각 삼각형 7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548098" y="3012711"/>
            <a:ext cx="4129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백 모형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개는 십 모형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십 모형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개는 일 모형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개로 바꿀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30647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548098" y="4048179"/>
            <a:ext cx="412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635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346=</a:t>
            </a:r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289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410883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32897"/>
              </p:ext>
            </p:extLst>
          </p:nvPr>
        </p:nvGraphicFramePr>
        <p:xfrm>
          <a:off x="539552" y="334958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3" name="직선 연결선 82"/>
          <p:cNvCxnSpPr/>
          <p:nvPr/>
        </p:nvCxnSpPr>
        <p:spPr bwMode="auto">
          <a:xfrm flipV="1">
            <a:off x="1398334" y="3441018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직사각형 83"/>
          <p:cNvSpPr/>
          <p:nvPr/>
        </p:nvSpPr>
        <p:spPr>
          <a:xfrm>
            <a:off x="1682320" y="304808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312112" y="304808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 bwMode="auto">
          <a:xfrm flipV="1">
            <a:off x="985011" y="3424223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직사각형 94"/>
          <p:cNvSpPr/>
          <p:nvPr/>
        </p:nvSpPr>
        <p:spPr>
          <a:xfrm>
            <a:off x="916068" y="304808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312112" y="2825886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2D60E47-9372-4B4C-B09D-347150E7310D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1987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12255"/>
              </p:ext>
            </p:extLst>
          </p:nvPr>
        </p:nvGraphicFramePr>
        <p:xfrm>
          <a:off x="1468246" y="335699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1792282" y="417999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2  4  9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4113076"/>
            <a:ext cx="360000" cy="355000"/>
          </a:xfrm>
          <a:prstGeom prst="rect">
            <a:avLst/>
          </a:prstGeom>
        </p:spPr>
      </p:pic>
      <p:sp>
        <p:nvSpPr>
          <p:cNvPr id="55" name="TextBox 53"/>
          <p:cNvSpPr txBox="1"/>
          <p:nvPr/>
        </p:nvSpPr>
        <p:spPr>
          <a:xfrm>
            <a:off x="1072202" y="233384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287=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3"/>
          <p:cNvSpPr txBox="1"/>
          <p:nvPr/>
        </p:nvSpPr>
        <p:spPr>
          <a:xfrm>
            <a:off x="3936915" y="233384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432=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439653" y="236157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387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24077"/>
              </p:ext>
            </p:extLst>
          </p:nvPr>
        </p:nvGraphicFramePr>
        <p:xfrm>
          <a:off x="4272019" y="3353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596055" y="417654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2  9  3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4109628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5279606" y="234129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406" y="2171966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712" y="2189138"/>
            <a:ext cx="360000" cy="355000"/>
          </a:xfrm>
          <a:prstGeom prst="rect">
            <a:avLst/>
          </a:prstGeom>
        </p:spPr>
      </p:pic>
      <p:sp>
        <p:nvSpPr>
          <p:cNvPr id="115" name="타원 114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83CF0D4-C824-471D-8F95-603BADC2A49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3"/>
          <p:cNvSpPr txBox="1"/>
          <p:nvPr/>
        </p:nvSpPr>
        <p:spPr>
          <a:xfrm>
            <a:off x="1072202" y="233384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287=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3936915" y="233384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432=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439653" y="236157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387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279606" y="234129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389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84808"/>
              </p:ext>
            </p:extLst>
          </p:nvPr>
        </p:nvGraphicFramePr>
        <p:xfrm>
          <a:off x="3623947" y="3336297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 bwMode="auto">
          <a:xfrm>
            <a:off x="3947983" y="4159299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2  4  9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64" y="4092381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18528"/>
              </p:ext>
            </p:extLst>
          </p:nvPr>
        </p:nvGraphicFramePr>
        <p:xfrm>
          <a:off x="5676175" y="335354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6000211" y="417654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2  9  3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15516" y="2564982"/>
            <a:ext cx="6667165" cy="2672382"/>
            <a:chOff x="192745" y="3717032"/>
            <a:chExt cx="6667165" cy="1556258"/>
          </a:xfrm>
        </p:grpSpPr>
        <p:sp>
          <p:nvSpPr>
            <p:cNvPr id="70" name="직사각형 69"/>
            <p:cNvSpPr/>
            <p:nvPr/>
          </p:nvSpPr>
          <p:spPr>
            <a:xfrm>
              <a:off x="192745" y="3807042"/>
              <a:ext cx="6667165" cy="12781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38478" y="371703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8874"/>
              </p:ext>
            </p:extLst>
          </p:nvPr>
        </p:nvGraphicFramePr>
        <p:xfrm>
          <a:off x="3619420" y="3376632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6" name="직선 연결선 75"/>
          <p:cNvCxnSpPr/>
          <p:nvPr/>
        </p:nvCxnSpPr>
        <p:spPr bwMode="auto">
          <a:xfrm flipV="1">
            <a:off x="4478202" y="3468068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직사각형 76"/>
          <p:cNvSpPr/>
          <p:nvPr/>
        </p:nvSpPr>
        <p:spPr>
          <a:xfrm>
            <a:off x="4762188" y="307513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391980" y="307513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 bwMode="auto">
          <a:xfrm flipV="1">
            <a:off x="4064879" y="3451273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직사각형 83"/>
          <p:cNvSpPr/>
          <p:nvPr/>
        </p:nvSpPr>
        <p:spPr>
          <a:xfrm>
            <a:off x="3995936" y="3075139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9434"/>
              </p:ext>
            </p:extLst>
          </p:nvPr>
        </p:nvGraphicFramePr>
        <p:xfrm>
          <a:off x="5273829" y="334960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6" name="직선 연결선 95"/>
          <p:cNvCxnSpPr/>
          <p:nvPr/>
        </p:nvCxnSpPr>
        <p:spPr bwMode="auto">
          <a:xfrm flipV="1">
            <a:off x="6132611" y="344104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직사각형 96"/>
          <p:cNvSpPr/>
          <p:nvPr/>
        </p:nvSpPr>
        <p:spPr>
          <a:xfrm>
            <a:off x="6416597" y="30481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46389" y="30481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직선 연결선 98"/>
          <p:cNvCxnSpPr/>
          <p:nvPr/>
        </p:nvCxnSpPr>
        <p:spPr bwMode="auto">
          <a:xfrm flipV="1">
            <a:off x="5719288" y="342424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직사각형 99"/>
          <p:cNvSpPr/>
          <p:nvPr/>
        </p:nvSpPr>
        <p:spPr>
          <a:xfrm>
            <a:off x="5650345" y="304811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87993"/>
              </p:ext>
            </p:extLst>
          </p:nvPr>
        </p:nvGraphicFramePr>
        <p:xfrm>
          <a:off x="292051" y="3345251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 bwMode="auto">
          <a:xfrm>
            <a:off x="616087" y="4168253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2  4  9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68" y="4101335"/>
            <a:ext cx="360000" cy="355000"/>
          </a:xfrm>
          <a:prstGeom prst="rect">
            <a:avLst/>
          </a:prstGeom>
        </p:spPr>
      </p:pic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56296"/>
              </p:ext>
            </p:extLst>
          </p:nvPr>
        </p:nvGraphicFramePr>
        <p:xfrm>
          <a:off x="287524" y="3385586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/>
          <p:cNvCxnSpPr/>
          <p:nvPr/>
        </p:nvCxnSpPr>
        <p:spPr bwMode="auto">
          <a:xfrm flipV="1">
            <a:off x="1146306" y="3477022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직사각형 102"/>
          <p:cNvSpPr/>
          <p:nvPr/>
        </p:nvSpPr>
        <p:spPr>
          <a:xfrm>
            <a:off x="1430292" y="308409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60084" y="308409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직선 연결선 104"/>
          <p:cNvCxnSpPr/>
          <p:nvPr/>
        </p:nvCxnSpPr>
        <p:spPr bwMode="auto">
          <a:xfrm flipV="1">
            <a:off x="732983" y="3460227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직사각형 105"/>
          <p:cNvSpPr/>
          <p:nvPr/>
        </p:nvSpPr>
        <p:spPr>
          <a:xfrm>
            <a:off x="664040" y="3084093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08390"/>
              </p:ext>
            </p:extLst>
          </p:nvPr>
        </p:nvGraphicFramePr>
        <p:xfrm>
          <a:off x="1927232" y="3358560"/>
          <a:ext cx="152864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9" name="직선 연결선 108"/>
          <p:cNvCxnSpPr/>
          <p:nvPr/>
        </p:nvCxnSpPr>
        <p:spPr bwMode="auto">
          <a:xfrm flipV="1">
            <a:off x="2800715" y="3449996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직사각형 109"/>
          <p:cNvSpPr/>
          <p:nvPr/>
        </p:nvSpPr>
        <p:spPr>
          <a:xfrm>
            <a:off x="3084701" y="305706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714493" y="305706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6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2" name="직선 연결선 111"/>
          <p:cNvCxnSpPr/>
          <p:nvPr/>
        </p:nvCxnSpPr>
        <p:spPr bwMode="auto">
          <a:xfrm flipV="1">
            <a:off x="2387392" y="3433201"/>
            <a:ext cx="228095" cy="28331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직사각형 112"/>
          <p:cNvSpPr/>
          <p:nvPr/>
        </p:nvSpPr>
        <p:spPr>
          <a:xfrm>
            <a:off x="2318449" y="3057067"/>
            <a:ext cx="385876" cy="3661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6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220AF71-0ECF-414E-9A47-5937188BFF62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9084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27223" y="3756334"/>
            <a:ext cx="804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=378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8390" y="2648423"/>
            <a:ext cx="1050044" cy="725102"/>
            <a:chOff x="770378" y="2648423"/>
            <a:chExt cx="1050044" cy="72510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모서리가 둥근 직사각형 107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743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189598" y="3753036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261161" y="2648423"/>
            <a:ext cx="1050044" cy="725102"/>
            <a:chOff x="770378" y="2648423"/>
            <a:chExt cx="1050044" cy="725102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724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682817" y="2648423"/>
            <a:ext cx="1050044" cy="725102"/>
            <a:chOff x="770378" y="2648423"/>
            <a:chExt cx="1050044" cy="725102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637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070128" y="2636912"/>
            <a:ext cx="1050044" cy="725102"/>
            <a:chOff x="770378" y="2648423"/>
            <a:chExt cx="1050044" cy="725102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모서리가 둥근 직사각형 61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346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72931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1_6_3.sgv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32034" y="3588983"/>
            <a:ext cx="850231" cy="542630"/>
            <a:chOff x="1031223" y="4125141"/>
            <a:chExt cx="850231" cy="542630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1031223" y="4302641"/>
              <a:ext cx="67023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724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3456991" y="3588983"/>
            <a:ext cx="850231" cy="542630"/>
            <a:chOff x="1031223" y="4125141"/>
            <a:chExt cx="850231" cy="542630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031223" y="4302641"/>
              <a:ext cx="67023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346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1454" y="4125141"/>
              <a:ext cx="360000" cy="355000"/>
            </a:xfrm>
            <a:prstGeom prst="rect">
              <a:avLst/>
            </a:prstGeom>
          </p:spPr>
        </p:pic>
      </p:grp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46" y="3817461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9168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4113E953-FECC-4B48-8A40-3092842890A3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suhi_h_0301_01_0008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4127223" y="4038008"/>
            <a:ext cx="8048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=378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8390" y="2648423"/>
            <a:ext cx="1050044" cy="725102"/>
            <a:chOff x="770378" y="2648423"/>
            <a:chExt cx="1050044" cy="72510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모서리가 둥근 직사각형 107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743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189598" y="4034710"/>
            <a:ext cx="3853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defRPr sz="1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261161" y="2648423"/>
            <a:ext cx="1050044" cy="725102"/>
            <a:chOff x="770378" y="2648423"/>
            <a:chExt cx="1050044" cy="725102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모서리가 둥근 직사각형 50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724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682817" y="2648423"/>
            <a:ext cx="1050044" cy="725102"/>
            <a:chOff x="770378" y="2648423"/>
            <a:chExt cx="1050044" cy="725102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637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070128" y="2636912"/>
            <a:ext cx="1050044" cy="725102"/>
            <a:chOff x="770378" y="2648423"/>
            <a:chExt cx="1050044" cy="725102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378" y="2648423"/>
              <a:ext cx="1050044" cy="7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모서리가 둥근 직사각형 61"/>
            <p:cNvSpPr/>
            <p:nvPr/>
          </p:nvSpPr>
          <p:spPr>
            <a:xfrm>
              <a:off x="791227" y="2704429"/>
              <a:ext cx="981917" cy="612068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346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직사각형 65"/>
          <p:cNvSpPr/>
          <p:nvPr/>
        </p:nvSpPr>
        <p:spPr bwMode="auto">
          <a:xfrm>
            <a:off x="2532034" y="4048157"/>
            <a:ext cx="6702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456991" y="4048157"/>
            <a:ext cx="67023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46" y="409913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9168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15516" y="3662384"/>
            <a:ext cx="6667165" cy="1574979"/>
            <a:chOff x="192745" y="4356103"/>
            <a:chExt cx="6667165" cy="917187"/>
          </a:xfrm>
        </p:grpSpPr>
        <p:sp>
          <p:nvSpPr>
            <p:cNvPr id="77" name="직사각형 76"/>
            <p:cNvSpPr/>
            <p:nvPr/>
          </p:nvSpPr>
          <p:spPr>
            <a:xfrm>
              <a:off x="192745" y="4446113"/>
              <a:ext cx="6667165" cy="6390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38478" y="4356103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3" name="직각 삼각형 8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92055" y="4114817"/>
            <a:ext cx="627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일의 자리 계산이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되는 두 수를 찾으면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724, 346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724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346=378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3" y="416682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F2432843-AE9E-4E17-A439-7AB62CE2486A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6918380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42193</TotalTime>
  <Words>1539</Words>
  <Application>Microsoft Office PowerPoint</Application>
  <PresentationFormat>화면 슬라이드 쇼(4:3)</PresentationFormat>
  <Paragraphs>581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7423</cp:revision>
  <dcterms:created xsi:type="dcterms:W3CDTF">2008-07-15T12:19:11Z</dcterms:created>
  <dcterms:modified xsi:type="dcterms:W3CDTF">2022-01-21T06:46:24Z</dcterms:modified>
</cp:coreProperties>
</file>