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6"/>
  </p:notesMasterIdLst>
  <p:handoutMasterIdLst>
    <p:handoutMasterId r:id="rId17"/>
  </p:handoutMasterIdLst>
  <p:sldIdLst>
    <p:sldId id="782" r:id="rId2"/>
    <p:sldId id="783" r:id="rId3"/>
    <p:sldId id="1372" r:id="rId4"/>
    <p:sldId id="1338" r:id="rId5"/>
    <p:sldId id="1384" r:id="rId6"/>
    <p:sldId id="1374" r:id="rId7"/>
    <p:sldId id="1386" r:id="rId8"/>
    <p:sldId id="1376" r:id="rId9"/>
    <p:sldId id="1387" r:id="rId10"/>
    <p:sldId id="1378" r:id="rId11"/>
    <p:sldId id="1385" r:id="rId12"/>
    <p:sldId id="1388" r:id="rId13"/>
    <p:sldId id="1380" r:id="rId14"/>
    <p:sldId id="1382" r:id="rId15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B3CC82"/>
    <a:srgbClr val="33742A"/>
    <a:srgbClr val="DEDEDE"/>
    <a:srgbClr val="45A991"/>
    <a:srgbClr val="57BBA3"/>
    <a:srgbClr val="A4732C"/>
    <a:srgbClr val="336600"/>
    <a:srgbClr val="FFFFCC"/>
    <a:srgbClr val="C994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19" autoAdjust="0"/>
    <p:restoredTop sz="96686" autoAdjust="0"/>
  </p:normalViewPr>
  <p:slideViewPr>
    <p:cSldViewPr>
      <p:cViewPr varScale="1">
        <p:scale>
          <a:sx n="88" d="100"/>
          <a:sy n="88" d="100"/>
        </p:scale>
        <p:origin x="822" y="90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227496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2021.12.24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2022.1.4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2022.1.6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2022.1.6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2022.1.6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2022.1.6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7425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399237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0405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덧셈을 해 볼까요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(3)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suhi_h_0301_01_0405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" name="타원 109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0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1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suhi_h_0301_01_0405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(3)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14~15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친구가 설명하는 수보다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769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더 큰 수를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직사각형 48"/>
          <p:cNvSpPr/>
          <p:nvPr/>
        </p:nvSpPr>
        <p:spPr bwMode="auto">
          <a:xfrm>
            <a:off x="3095836" y="4589984"/>
            <a:ext cx="883366" cy="3225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1741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4277" y="4366067"/>
            <a:ext cx="366197" cy="361111"/>
          </a:xfrm>
          <a:prstGeom prst="rect">
            <a:avLst/>
          </a:prstGeom>
        </p:spPr>
      </p:pic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4820307" y="49370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모서리가 둥근 사각형 설명선 2"/>
          <p:cNvSpPr/>
          <p:nvPr/>
        </p:nvSpPr>
        <p:spPr>
          <a:xfrm>
            <a:off x="1315943" y="2674952"/>
            <a:ext cx="2498334" cy="1045431"/>
          </a:xfrm>
          <a:prstGeom prst="wedgeRoundRectCallout">
            <a:avLst>
              <a:gd name="adj1" fmla="val 62324"/>
              <a:gd name="adj2" fmla="val -20596"/>
              <a:gd name="adj3" fmla="val 16667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개인 수야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_x201236592" descr="EMB000026e06f6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569" y="2456298"/>
            <a:ext cx="1189038" cy="187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타원 35"/>
          <p:cNvSpPr/>
          <p:nvPr/>
        </p:nvSpPr>
        <p:spPr>
          <a:xfrm>
            <a:off x="5358338" y="23102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지니프렌즈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이용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7019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모서리가 둥근 사각형 설명선 47"/>
          <p:cNvSpPr/>
          <p:nvPr/>
        </p:nvSpPr>
        <p:spPr>
          <a:xfrm>
            <a:off x="1315943" y="2674952"/>
            <a:ext cx="2498334" cy="1045431"/>
          </a:xfrm>
          <a:prstGeom prst="wedgeRoundRectCallout">
            <a:avLst>
              <a:gd name="adj1" fmla="val 62324"/>
              <a:gd name="adj2" fmla="val -20596"/>
              <a:gd name="adj3" fmla="val 16667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개인 수야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_x201236592" descr="EMB000026e06f6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569" y="2456298"/>
            <a:ext cx="1189038" cy="187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타원 49"/>
          <p:cNvSpPr/>
          <p:nvPr/>
        </p:nvSpPr>
        <p:spPr>
          <a:xfrm>
            <a:off x="5358338" y="23102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3095836" y="4618344"/>
            <a:ext cx="883366" cy="3225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1741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4277" y="4394427"/>
            <a:ext cx="366197" cy="361111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0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1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suhi_h_0301_01_0405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(3)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14~15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각 삼각형 34"/>
          <p:cNvSpPr/>
          <p:nvPr/>
        </p:nvSpPr>
        <p:spPr>
          <a:xfrm flipH="1" flipV="1">
            <a:off x="5271318" y="5056857"/>
            <a:ext cx="195359" cy="323014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6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직사각형 32"/>
          <p:cNvSpPr/>
          <p:nvPr/>
        </p:nvSpPr>
        <p:spPr>
          <a:xfrm>
            <a:off x="202178" y="3897051"/>
            <a:ext cx="6667165" cy="115980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205349" y="3742488"/>
            <a:ext cx="561114" cy="309128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93701" y="1087309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44380" y="4176867"/>
            <a:ext cx="6202757" cy="58477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10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개인 수는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972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972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보다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769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더 큰 수는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972+769=1741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친구가 설명하는 수보다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769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더 큰 수를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3EB0F2F7-FC44-4801-988B-34E3A7929BF9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661075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가장 큰 수와 가장 작은 수의 합을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순서도: 대체 처리 78"/>
          <p:cNvSpPr/>
          <p:nvPr/>
        </p:nvSpPr>
        <p:spPr>
          <a:xfrm>
            <a:off x="6244952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33999" y="118516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0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1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suhi_h_0301_01_0405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(3)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14~15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3271338" y="4445005"/>
            <a:ext cx="883366" cy="3225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1143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9779" y="4221088"/>
            <a:ext cx="366197" cy="361111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802468"/>
            <a:ext cx="1434101" cy="972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593" y="2802468"/>
            <a:ext cx="1434101" cy="972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108" y="2802468"/>
            <a:ext cx="1434101" cy="972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762" y="2802468"/>
            <a:ext cx="1434101" cy="972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53"/>
          <p:cNvSpPr txBox="1"/>
          <p:nvPr/>
        </p:nvSpPr>
        <p:spPr>
          <a:xfrm>
            <a:off x="798395" y="3142410"/>
            <a:ext cx="92928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876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53"/>
          <p:cNvSpPr txBox="1"/>
          <p:nvPr/>
        </p:nvSpPr>
        <p:spPr>
          <a:xfrm>
            <a:off x="2422998" y="3142410"/>
            <a:ext cx="92928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394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53"/>
          <p:cNvSpPr txBox="1"/>
          <p:nvPr/>
        </p:nvSpPr>
        <p:spPr>
          <a:xfrm>
            <a:off x="4002751" y="3142410"/>
            <a:ext cx="92928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267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53"/>
          <p:cNvSpPr txBox="1"/>
          <p:nvPr/>
        </p:nvSpPr>
        <p:spPr>
          <a:xfrm>
            <a:off x="5586927" y="3142410"/>
            <a:ext cx="92928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651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글자 타이핑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01669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1_3_5.sgv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" name="타원 57"/>
          <p:cNvSpPr/>
          <p:nvPr/>
        </p:nvSpPr>
        <p:spPr>
          <a:xfrm>
            <a:off x="5665447" y="500239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4820307" y="49773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519721" y="25102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600A7A00-41C7-4475-8544-7D38253CD233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647167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가장 큰 수와 가장 작은 수의 합을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순서도: 대체 처리 78"/>
          <p:cNvSpPr/>
          <p:nvPr/>
        </p:nvSpPr>
        <p:spPr>
          <a:xfrm>
            <a:off x="6244952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33999" y="118516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0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1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suhi_h_0301_01_0405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(3)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14~15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082" y="4408718"/>
            <a:ext cx="460067" cy="395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직사각형 50"/>
          <p:cNvSpPr/>
          <p:nvPr/>
        </p:nvSpPr>
        <p:spPr bwMode="auto">
          <a:xfrm>
            <a:off x="3179739" y="4445005"/>
            <a:ext cx="883366" cy="3225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1143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8180" y="4221088"/>
            <a:ext cx="366197" cy="361111"/>
          </a:xfrm>
          <a:prstGeom prst="rect">
            <a:avLst/>
          </a:prstGeom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2" name="그룹 71">
            <a:extLst>
              <a:ext uri="{FF2B5EF4-FFF2-40B4-BE49-F238E27FC236}">
                <a16:creationId xmlns:a16="http://schemas.microsoft.com/office/drawing/2014/main" id="{3C2CB6A9-0C64-42ED-9788-4C1A21DD3738}"/>
              </a:ext>
            </a:extLst>
          </p:cNvPr>
          <p:cNvGrpSpPr/>
          <p:nvPr/>
        </p:nvGrpSpPr>
        <p:grpSpPr>
          <a:xfrm>
            <a:off x="287524" y="3963592"/>
            <a:ext cx="6667165" cy="1272808"/>
            <a:chOff x="192745" y="2348880"/>
            <a:chExt cx="6667165" cy="1272808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88CB84CE-0C0D-4308-83EA-F6B9A6398742}"/>
                </a:ext>
              </a:extLst>
            </p:cNvPr>
            <p:cNvSpPr/>
            <p:nvPr/>
          </p:nvSpPr>
          <p:spPr>
            <a:xfrm>
              <a:off x="192745" y="2546903"/>
              <a:ext cx="6667165" cy="8842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4" name="모서리가 둥근 직사각형 67">
              <a:extLst>
                <a:ext uri="{FF2B5EF4-FFF2-40B4-BE49-F238E27FC236}">
                  <a16:creationId xmlns:a16="http://schemas.microsoft.com/office/drawing/2014/main" id="{6597602A-1E44-4D67-A20D-8AB154B38945}"/>
                </a:ext>
              </a:extLst>
            </p:cNvPr>
            <p:cNvSpPr/>
            <p:nvPr/>
          </p:nvSpPr>
          <p:spPr>
            <a:xfrm>
              <a:off x="332840" y="234888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6" name="직각 삼각형 75">
              <a:extLst>
                <a:ext uri="{FF2B5EF4-FFF2-40B4-BE49-F238E27FC236}">
                  <a16:creationId xmlns:a16="http://schemas.microsoft.com/office/drawing/2014/main" id="{A9229DE7-69D5-4F5E-BD46-171758C0E448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467544" y="4356393"/>
            <a:ext cx="6202757" cy="58477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가장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큰 수는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876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가장 작은 수는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267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두 수의 합은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876+267=1143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6993701" y="912349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802468"/>
            <a:ext cx="1434101" cy="972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593" y="2802468"/>
            <a:ext cx="1434101" cy="972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108" y="2802468"/>
            <a:ext cx="1434101" cy="972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762" y="2802468"/>
            <a:ext cx="1434101" cy="972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TextBox 53"/>
          <p:cNvSpPr txBox="1"/>
          <p:nvPr/>
        </p:nvSpPr>
        <p:spPr>
          <a:xfrm>
            <a:off x="798395" y="3142410"/>
            <a:ext cx="92928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876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TextBox 53"/>
          <p:cNvSpPr txBox="1"/>
          <p:nvPr/>
        </p:nvSpPr>
        <p:spPr>
          <a:xfrm>
            <a:off x="2422998" y="3142410"/>
            <a:ext cx="92928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394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TextBox 53"/>
          <p:cNvSpPr txBox="1"/>
          <p:nvPr/>
        </p:nvSpPr>
        <p:spPr>
          <a:xfrm>
            <a:off x="4002751" y="3142410"/>
            <a:ext cx="92928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267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TextBox 53"/>
          <p:cNvSpPr txBox="1"/>
          <p:nvPr/>
        </p:nvSpPr>
        <p:spPr>
          <a:xfrm>
            <a:off x="5586927" y="3142410"/>
            <a:ext cx="92928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651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038564BE-D7FE-414A-8F0E-3F9D50C5A783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838856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24971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448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8" name="TextBox 107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텍스트 삽입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 시 자릿수 함께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까닭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5644691" y="51531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pic>
        <p:nvPicPr>
          <p:cNvPr id="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531750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25742" y="118722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43525" y="118627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5" name="직사각형 84"/>
          <p:cNvSpPr/>
          <p:nvPr/>
        </p:nvSpPr>
        <p:spPr bwMode="auto">
          <a:xfrm>
            <a:off x="1489663" y="4202357"/>
            <a:ext cx="4749285" cy="9322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90000" rIns="90000" bIns="9000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일의 자리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십의 자리에서 각각 십의 자리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백의 자리로 </a:t>
            </a:r>
            <a:r>
              <a:rPr kumimoji="1" lang="ko-KR" altLang="en-US" sz="19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받아올림하지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않고 계산하였습니다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3525" y="4076759"/>
            <a:ext cx="360000" cy="355000"/>
          </a:xfrm>
          <a:prstGeom prst="rect">
            <a:avLst/>
          </a:prstGeom>
        </p:spPr>
      </p:pic>
      <p:sp>
        <p:nvSpPr>
          <p:cNvPr id="3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8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sp>
        <p:nvSpPr>
          <p:cNvPr id="39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suhi_h_0301_01_0405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(3)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14~15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잘못 계산한 곳을 찾아 까닭을 쓰고 바르게 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014" y="2119902"/>
            <a:ext cx="5291154" cy="2065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9" name="타원 108"/>
          <p:cNvSpPr/>
          <p:nvPr/>
        </p:nvSpPr>
        <p:spPr>
          <a:xfrm>
            <a:off x="677215" y="19528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337774"/>
              </p:ext>
            </p:extLst>
          </p:nvPr>
        </p:nvGraphicFramePr>
        <p:xfrm>
          <a:off x="1582836" y="2713260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5064835" y="2411616"/>
            <a:ext cx="341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6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90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680709" y="2411616"/>
            <a:ext cx="725892" cy="33855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758319"/>
              </p:ext>
            </p:extLst>
          </p:nvPr>
        </p:nvGraphicFramePr>
        <p:xfrm>
          <a:off x="4429418" y="2685252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8" name="직사각형 57"/>
          <p:cNvSpPr/>
          <p:nvPr/>
        </p:nvSpPr>
        <p:spPr bwMode="auto">
          <a:xfrm>
            <a:off x="4497453" y="3486646"/>
            <a:ext cx="1222459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1  1  1  0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3900" y="3331923"/>
            <a:ext cx="360000" cy="35500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4719521" y="2411616"/>
            <a:ext cx="341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6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90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4505685" y="22768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84535" y="4193070"/>
            <a:ext cx="566304" cy="402233"/>
            <a:chOff x="361347" y="4712399"/>
            <a:chExt cx="566304" cy="402233"/>
          </a:xfrm>
        </p:grpSpPr>
        <p:pic>
          <p:nvPicPr>
            <p:cNvPr id="63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348" y="4712399"/>
              <a:ext cx="566302" cy="402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5" name="TextBox 53"/>
            <p:cNvSpPr txBox="1"/>
            <p:nvPr/>
          </p:nvSpPr>
          <p:spPr>
            <a:xfrm>
              <a:off x="361347" y="4773588"/>
              <a:ext cx="566304" cy="29238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까닭</a:t>
              </a:r>
            </a:p>
          </p:txBody>
        </p:sp>
      </p:grpSp>
      <p:sp>
        <p:nvSpPr>
          <p:cNvPr id="66" name="타원 65"/>
          <p:cNvSpPr/>
          <p:nvPr/>
        </p:nvSpPr>
        <p:spPr>
          <a:xfrm>
            <a:off x="609294" y="40410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4349184" y="33556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53051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1_3_6.sgv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9203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712125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suhi_h_0301_01_0405.html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14~15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순서도: 대체 처리 116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>
            <a:spLocks noChangeArrowheads="1"/>
          </p:cNvSpPr>
          <p:nvPr/>
        </p:nvSpPr>
        <p:spPr bwMode="auto">
          <a:xfrm>
            <a:off x="5079006" y="119627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9" name="순서도: 대체 처리 11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21" name="순서도: 대체 처리 120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27" name="순서도: 대체 처리 126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5369902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9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suhi_h_0301_01_0405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(3)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14~15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485" y="3248751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모서리가 둥근 직사각형 53"/>
          <p:cNvSpPr/>
          <p:nvPr/>
        </p:nvSpPr>
        <p:spPr>
          <a:xfrm>
            <a:off x="215516" y="2204864"/>
            <a:ext cx="6601828" cy="3161482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800326"/>
              </p:ext>
            </p:extLst>
          </p:nvPr>
        </p:nvGraphicFramePr>
        <p:xfrm>
          <a:off x="302357" y="2683352"/>
          <a:ext cx="12941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900" b="1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1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6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690" y="3238360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908888"/>
              </p:ext>
            </p:extLst>
          </p:nvPr>
        </p:nvGraphicFramePr>
        <p:xfrm>
          <a:off x="2013381" y="2672916"/>
          <a:ext cx="12941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900" b="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060307"/>
              </p:ext>
            </p:extLst>
          </p:nvPr>
        </p:nvGraphicFramePr>
        <p:xfrm>
          <a:off x="3743666" y="2673880"/>
          <a:ext cx="12941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900" b="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4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46" y="3248751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867234"/>
              </p:ext>
            </p:extLst>
          </p:nvPr>
        </p:nvGraphicFramePr>
        <p:xfrm>
          <a:off x="5422946" y="2673880"/>
          <a:ext cx="12941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6" name="TextBox 53"/>
          <p:cNvSpPr txBox="1"/>
          <p:nvPr/>
        </p:nvSpPr>
        <p:spPr>
          <a:xfrm>
            <a:off x="963590" y="4041068"/>
            <a:ext cx="92294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6+7=13</a:t>
            </a:r>
            <a:endParaRPr lang="ko-KR" altLang="en-US" sz="18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53"/>
          <p:cNvSpPr txBox="1"/>
          <p:nvPr/>
        </p:nvSpPr>
        <p:spPr>
          <a:xfrm>
            <a:off x="2232635" y="4396752"/>
            <a:ext cx="1360950" cy="292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70+80=150</a:t>
            </a:r>
            <a:endParaRPr lang="ko-KR" altLang="en-US" sz="19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형 설명선 67"/>
          <p:cNvSpPr/>
          <p:nvPr/>
        </p:nvSpPr>
        <p:spPr>
          <a:xfrm>
            <a:off x="842429" y="3969060"/>
            <a:ext cx="1116100" cy="395531"/>
          </a:xfrm>
          <a:prstGeom prst="wedgeEllipseCallout">
            <a:avLst>
              <a:gd name="adj1" fmla="val 347"/>
              <a:gd name="adj2" fmla="val -8825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형 설명선 68"/>
          <p:cNvSpPr/>
          <p:nvPr/>
        </p:nvSpPr>
        <p:spPr>
          <a:xfrm>
            <a:off x="2145193" y="4329100"/>
            <a:ext cx="1477255" cy="395531"/>
          </a:xfrm>
          <a:prstGeom prst="wedgeEllipseCallout">
            <a:avLst>
              <a:gd name="adj1" fmla="val -3689"/>
              <a:gd name="adj2" fmla="val -93018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형 설명선 69"/>
          <p:cNvSpPr/>
          <p:nvPr/>
        </p:nvSpPr>
        <p:spPr>
          <a:xfrm>
            <a:off x="3550624" y="4653136"/>
            <a:ext cx="1900305" cy="432561"/>
          </a:xfrm>
          <a:prstGeom prst="wedgeEllipseCallout">
            <a:avLst>
              <a:gd name="adj1" fmla="val -13888"/>
              <a:gd name="adj2" fmla="val -83513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53"/>
          <p:cNvSpPr txBox="1"/>
          <p:nvPr/>
        </p:nvSpPr>
        <p:spPr>
          <a:xfrm>
            <a:off x="3567994" y="4720788"/>
            <a:ext cx="1904424" cy="292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500+400=900</a:t>
            </a:r>
            <a:endParaRPr lang="ko-KR" altLang="en-US" sz="19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43"/>
          <p:cNvSpPr txBox="1"/>
          <p:nvPr/>
        </p:nvSpPr>
        <p:spPr>
          <a:xfrm>
            <a:off x="6086984" y="2408794"/>
            <a:ext cx="28745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b="1" spc="-15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1624543" y="3207799"/>
            <a:ext cx="365782" cy="350788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3335978" y="3248691"/>
            <a:ext cx="365782" cy="350788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5080046" y="3248751"/>
            <a:ext cx="365782" cy="350788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1624543" y="29429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332792" y="22038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43"/>
          <p:cNvSpPr txBox="1"/>
          <p:nvPr/>
        </p:nvSpPr>
        <p:spPr>
          <a:xfrm>
            <a:off x="5758964" y="2408794"/>
            <a:ext cx="28745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b="1" spc="-15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7018371" y="1052736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페이지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 테두리 반짝 거리는 클릭 이벤트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오른쪽 내용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모든 내용이 흰 직사각형 화면 안에 들어가게 크기 조절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1_3_06.html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\app\resource\contents\lesson01\ops\1</a:t>
            </a:r>
          </a:p>
        </p:txBody>
      </p:sp>
    </p:spTree>
    <p:extLst>
      <p:ext uri="{BB962C8B-B14F-4D97-AF65-F5344CB8AC3E}">
        <p14:creationId xmlns:p14="http://schemas.microsoft.com/office/powerpoint/2010/main" val="2617226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02186"/>
            <a:ext cx="6203950" cy="269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타원 91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타원 93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313476"/>
            <a:ext cx="287949" cy="279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5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6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suhi_h_0301_01_0405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(3)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14~15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모형을 보고  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963" y="164996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53"/>
          <p:cNvSpPr txBox="1"/>
          <p:nvPr/>
        </p:nvSpPr>
        <p:spPr>
          <a:xfrm>
            <a:off x="4210298" y="3218133"/>
            <a:ext cx="1363257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569+284=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5456302" y="3227930"/>
            <a:ext cx="660546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853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36848" y="3055495"/>
            <a:ext cx="360000" cy="355000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5323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1_3_1.sgv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타원 39">
            <a:extLst>
              <a:ext uri="{FF2B5EF4-FFF2-40B4-BE49-F238E27FC236}">
                <a16:creationId xmlns:a16="http://schemas.microsoft.com/office/drawing/2014/main" id="{8DBAE600-F626-4B2F-A4D7-AE30215F12BC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02186"/>
            <a:ext cx="6203950" cy="269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53"/>
          <p:cNvSpPr txBox="1"/>
          <p:nvPr/>
        </p:nvSpPr>
        <p:spPr>
          <a:xfrm>
            <a:off x="540507" y="4043680"/>
            <a:ext cx="6117124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직사각형 21"/>
          <p:cNvSpPr>
            <a:spLocks noChangeArrowheads="1"/>
          </p:cNvSpPr>
          <p:nvPr/>
        </p:nvSpPr>
        <p:spPr bwMode="auto">
          <a:xfrm>
            <a:off x="6993701" y="1087309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8" name="그룹 97"/>
          <p:cNvGrpSpPr/>
          <p:nvPr/>
        </p:nvGrpSpPr>
        <p:grpSpPr>
          <a:xfrm>
            <a:off x="202178" y="2707490"/>
            <a:ext cx="6667165" cy="2529875"/>
            <a:chOff x="192745" y="3717032"/>
            <a:chExt cx="6667165" cy="1473269"/>
          </a:xfrm>
        </p:grpSpPr>
        <p:sp>
          <p:nvSpPr>
            <p:cNvPr id="99" name="직사각형 98"/>
            <p:cNvSpPr/>
            <p:nvPr/>
          </p:nvSpPr>
          <p:spPr>
            <a:xfrm>
              <a:off x="192745" y="3807042"/>
              <a:ext cx="6667165" cy="127814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0" name="모서리가 둥근 직사각형 99"/>
            <p:cNvSpPr/>
            <p:nvPr/>
          </p:nvSpPr>
          <p:spPr>
            <a:xfrm>
              <a:off x="338478" y="3717032"/>
              <a:ext cx="561114" cy="180020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101" name="직각 삼각형 100"/>
            <p:cNvSpPr/>
            <p:nvPr/>
          </p:nvSpPr>
          <p:spPr>
            <a:xfrm flipH="1" flipV="1">
              <a:off x="5261883" y="5085183"/>
              <a:ext cx="215661" cy="105118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2594256" y="2984729"/>
            <a:ext cx="41293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일 모형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개는 십 모형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개로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십 모형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개는 백 모형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개로 바꿀 수 있습니다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914" y="3022928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914" y="4069261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1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suhi_h_0301_01_0405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(3)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14~15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모형을 보고  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8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963" y="164996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767563"/>
              </p:ext>
            </p:extLst>
          </p:nvPr>
        </p:nvGraphicFramePr>
        <p:xfrm>
          <a:off x="395536" y="3276352"/>
          <a:ext cx="1953648" cy="1592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84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0936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9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936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8" name="TextBox 67"/>
          <p:cNvSpPr txBox="1"/>
          <p:nvPr/>
        </p:nvSpPr>
        <p:spPr>
          <a:xfrm>
            <a:off x="1477262" y="3044864"/>
            <a:ext cx="284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600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971471" y="3040667"/>
            <a:ext cx="284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600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602889" y="4007676"/>
            <a:ext cx="4129351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백 모형이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십 모형이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일 모형이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개이므로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569+284=</a:t>
            </a:r>
            <a:r>
              <a:rPr lang="en-US" altLang="ko-KR" sz="19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853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E1235648-7389-44DC-B0E2-3332EA5F1F13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529071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86946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27596" y="11522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7" name="TextBox 7"/>
          <p:cNvSpPr txBox="1">
            <a:spLocks noChangeArrowheads="1"/>
          </p:cNvSpPr>
          <p:nvPr/>
        </p:nvSpPr>
        <p:spPr bwMode="auto">
          <a:xfrm>
            <a:off x="2289892" y="11522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2303748" y="33271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7758603" y="15308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suhi_h_0301_01_0405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(3)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14~15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60" y="2134286"/>
            <a:ext cx="6390409" cy="2597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직사각형 57"/>
          <p:cNvSpPr/>
          <p:nvPr/>
        </p:nvSpPr>
        <p:spPr>
          <a:xfrm>
            <a:off x="1151620" y="3753036"/>
            <a:ext cx="740887" cy="39604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268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123728" y="2652377"/>
            <a:ext cx="828092" cy="39604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+379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211960" y="2636912"/>
            <a:ext cx="824601" cy="39604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+786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3169767" y="3796397"/>
            <a:ext cx="883366" cy="3225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647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8208" y="3572480"/>
            <a:ext cx="366197" cy="361111"/>
          </a:xfrm>
          <a:prstGeom prst="rect">
            <a:avLst/>
          </a:prstGeom>
        </p:spPr>
      </p:pic>
      <p:sp>
        <p:nvSpPr>
          <p:cNvPr id="65" name="직사각형 64"/>
          <p:cNvSpPr/>
          <p:nvPr/>
        </p:nvSpPr>
        <p:spPr bwMode="auto">
          <a:xfrm>
            <a:off x="5200802" y="3796397"/>
            <a:ext cx="883366" cy="3225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1433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1985" y="3572480"/>
            <a:ext cx="366197" cy="361111"/>
          </a:xfrm>
          <a:prstGeom prst="rect">
            <a:avLst/>
          </a:prstGeom>
        </p:spPr>
      </p:pic>
      <p:graphicFrame>
        <p:nvGraphicFramePr>
          <p:cNvPr id="3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91500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1_3_2.png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타원 37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타원 39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타원 41">
            <a:extLst>
              <a:ext uri="{FF2B5EF4-FFF2-40B4-BE49-F238E27FC236}">
                <a16:creationId xmlns:a16="http://schemas.microsoft.com/office/drawing/2014/main" id="{B0E373A2-FB26-45CF-9BF4-A04B3A5A3741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574158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86946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27596" y="11522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7" name="TextBox 7"/>
          <p:cNvSpPr txBox="1">
            <a:spLocks noChangeArrowheads="1"/>
          </p:cNvSpPr>
          <p:nvPr/>
        </p:nvSpPr>
        <p:spPr bwMode="auto">
          <a:xfrm>
            <a:off x="2289892" y="11522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2303748" y="33271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7758603" y="15308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suhi_h_0301_01_0405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(3)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14~15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60" y="2134286"/>
            <a:ext cx="6390409" cy="2597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직사각형 57"/>
          <p:cNvSpPr/>
          <p:nvPr/>
        </p:nvSpPr>
        <p:spPr>
          <a:xfrm>
            <a:off x="1472480" y="3753036"/>
            <a:ext cx="740887" cy="39604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268</a:t>
            </a:r>
            <a:endParaRPr lang="ko-KR" altLang="en-US" sz="1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123728" y="2652377"/>
            <a:ext cx="828092" cy="39604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+379</a:t>
            </a:r>
            <a:endParaRPr lang="ko-KR" altLang="en-US" sz="1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211960" y="2636912"/>
            <a:ext cx="824601" cy="39604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+768</a:t>
            </a:r>
            <a:endParaRPr lang="ko-KR" altLang="en-US" sz="1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3169767" y="3796397"/>
            <a:ext cx="883366" cy="3225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647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9068" y="3572480"/>
            <a:ext cx="366197" cy="361111"/>
          </a:xfrm>
          <a:prstGeom prst="rect">
            <a:avLst/>
          </a:prstGeom>
        </p:spPr>
      </p:pic>
      <p:sp>
        <p:nvSpPr>
          <p:cNvPr id="65" name="직사각형 64"/>
          <p:cNvSpPr/>
          <p:nvPr/>
        </p:nvSpPr>
        <p:spPr bwMode="auto">
          <a:xfrm>
            <a:off x="5200802" y="3796397"/>
            <a:ext cx="883366" cy="3225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1415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1985" y="3572480"/>
            <a:ext cx="366197" cy="361111"/>
          </a:xfrm>
          <a:prstGeom prst="rect">
            <a:avLst/>
          </a:prstGeom>
        </p:spPr>
      </p:pic>
      <p:pic>
        <p:nvPicPr>
          <p:cNvPr id="3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2" name="그룹 41"/>
          <p:cNvGrpSpPr/>
          <p:nvPr/>
        </p:nvGrpSpPr>
        <p:grpSpPr>
          <a:xfrm>
            <a:off x="202178" y="2707490"/>
            <a:ext cx="6667165" cy="2529875"/>
            <a:chOff x="192745" y="3717032"/>
            <a:chExt cx="6667165" cy="1473269"/>
          </a:xfrm>
        </p:grpSpPr>
        <p:sp>
          <p:nvSpPr>
            <p:cNvPr id="44" name="직사각형 43"/>
            <p:cNvSpPr/>
            <p:nvPr/>
          </p:nvSpPr>
          <p:spPr>
            <a:xfrm>
              <a:off x="192745" y="3807042"/>
              <a:ext cx="6667165" cy="127814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338478" y="3717032"/>
              <a:ext cx="561114" cy="180020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1" name="직각 삼각형 50"/>
            <p:cNvSpPr/>
            <p:nvPr/>
          </p:nvSpPr>
          <p:spPr>
            <a:xfrm flipH="1" flipV="1">
              <a:off x="5261884" y="5085183"/>
              <a:ext cx="195359" cy="105118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380938"/>
              </p:ext>
            </p:extLst>
          </p:nvPr>
        </p:nvGraphicFramePr>
        <p:xfrm>
          <a:off x="1248805" y="3276352"/>
          <a:ext cx="1953648" cy="1592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84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0936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9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936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24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24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24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2330531" y="3044864"/>
            <a:ext cx="284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60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824740" y="3040667"/>
            <a:ext cx="284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60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125438"/>
              </p:ext>
            </p:extLst>
          </p:nvPr>
        </p:nvGraphicFramePr>
        <p:xfrm>
          <a:off x="3677467" y="3262897"/>
          <a:ext cx="1953648" cy="1592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84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0936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9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9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24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24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24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24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8" name="TextBox 67"/>
          <p:cNvSpPr txBox="1"/>
          <p:nvPr/>
        </p:nvSpPr>
        <p:spPr>
          <a:xfrm>
            <a:off x="4759193" y="3031409"/>
            <a:ext cx="284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60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253402" y="3027212"/>
            <a:ext cx="284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60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21"/>
          <p:cNvSpPr>
            <a:spLocks noChangeArrowheads="1"/>
          </p:cNvSpPr>
          <p:nvPr/>
        </p:nvSpPr>
        <p:spPr bwMode="auto">
          <a:xfrm>
            <a:off x="6993701" y="1087309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A077A5C9-A72D-4492-A074-7D96B809985F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715230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90" y="2402980"/>
            <a:ext cx="6581775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결과가 큰 것부터 차례대로 기호를 쓰세요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348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5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sp>
        <p:nvSpPr>
          <p:cNvPr id="36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suhi_h_0301_01_0405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(3)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14~15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326909" y="22388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431540" y="3753629"/>
            <a:ext cx="1422670" cy="3547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1  2  4</a:t>
            </a:r>
            <a:r>
              <a:rPr kumimoji="1" lang="en-US" altLang="ko-KR" sz="1900" b="1" i="0" u="none" strike="noStrike" cap="none" normalizeH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2793676" y="3753629"/>
            <a:ext cx="1422670" cy="3547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1  2  1  3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5097932" y="3753629"/>
            <a:ext cx="1422670" cy="3547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1  2  2  1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40537" y="3084672"/>
            <a:ext cx="1242383" cy="57019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6  4  8</a:t>
            </a:r>
          </a:p>
          <a:p>
            <a:pPr algn="ctr"/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+ 5  9  3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2883819" y="3032956"/>
            <a:ext cx="1242383" cy="62190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4  7  8</a:t>
            </a:r>
          </a:p>
          <a:p>
            <a:pPr algn="ctr"/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+ 7  3  5</a:t>
            </a:r>
            <a:endParaRPr lang="ko-KR" altLang="en-US" sz="18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220679" y="3091836"/>
            <a:ext cx="1242383" cy="62190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8  2  9</a:t>
            </a:r>
          </a:p>
          <a:p>
            <a:pPr algn="ctr"/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+ 3  9  2</a:t>
            </a:r>
            <a:endParaRPr lang="ko-KR" altLang="en-US" sz="18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2699792" y="4788613"/>
            <a:ext cx="4637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㉠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31941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1_3_3_01~03.sgv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" name="직선 연결선 2"/>
          <p:cNvCxnSpPr/>
          <p:nvPr/>
        </p:nvCxnSpPr>
        <p:spPr bwMode="auto">
          <a:xfrm>
            <a:off x="431540" y="3713743"/>
            <a:ext cx="1416909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직선 연결선 53"/>
          <p:cNvCxnSpPr/>
          <p:nvPr/>
        </p:nvCxnSpPr>
        <p:spPr bwMode="auto">
          <a:xfrm>
            <a:off x="2774822" y="3713743"/>
            <a:ext cx="1416909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직선 연결선 54"/>
          <p:cNvCxnSpPr/>
          <p:nvPr/>
        </p:nvCxnSpPr>
        <p:spPr bwMode="auto">
          <a:xfrm>
            <a:off x="5103693" y="3713743"/>
            <a:ext cx="1416909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9" name="그림 6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5351" y="3533188"/>
            <a:ext cx="366197" cy="361111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8633" y="3533188"/>
            <a:ext cx="366197" cy="361111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2889" y="3533188"/>
            <a:ext cx="366197" cy="361111"/>
          </a:xfrm>
          <a:prstGeom prst="rect">
            <a:avLst/>
          </a:prstGeom>
        </p:spPr>
      </p:pic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타원 62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글자 타이핑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53"/>
          <p:cNvSpPr txBox="1"/>
          <p:nvPr/>
        </p:nvSpPr>
        <p:spPr>
          <a:xfrm>
            <a:off x="5695784" y="2452536"/>
            <a:ext cx="316376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㉢</a:t>
            </a:r>
          </a:p>
        </p:txBody>
      </p:sp>
      <p:sp>
        <p:nvSpPr>
          <p:cNvPr id="85" name="TextBox 53"/>
          <p:cNvSpPr txBox="1"/>
          <p:nvPr/>
        </p:nvSpPr>
        <p:spPr>
          <a:xfrm>
            <a:off x="1043608" y="2452536"/>
            <a:ext cx="332177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㉠</a:t>
            </a:r>
          </a:p>
        </p:txBody>
      </p:sp>
      <p:sp>
        <p:nvSpPr>
          <p:cNvPr id="92" name="TextBox 53"/>
          <p:cNvSpPr txBox="1"/>
          <p:nvPr/>
        </p:nvSpPr>
        <p:spPr>
          <a:xfrm>
            <a:off x="3312931" y="2452536"/>
            <a:ext cx="430977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㉡</a:t>
            </a:r>
          </a:p>
        </p:txBody>
      </p:sp>
      <p:sp>
        <p:nvSpPr>
          <p:cNvPr id="65" name="직사각형 64"/>
          <p:cNvSpPr/>
          <p:nvPr/>
        </p:nvSpPr>
        <p:spPr bwMode="auto">
          <a:xfrm>
            <a:off x="3301098" y="4788613"/>
            <a:ext cx="4637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㉢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3869278" y="4788613"/>
            <a:ext cx="4637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㉡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43"/>
          <p:cNvSpPr txBox="1"/>
          <p:nvPr/>
        </p:nvSpPr>
        <p:spPr>
          <a:xfrm>
            <a:off x="3131710" y="4827453"/>
            <a:ext cx="19550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</a:t>
            </a:r>
          </a:p>
        </p:txBody>
      </p:sp>
      <p:sp>
        <p:nvSpPr>
          <p:cNvPr id="77" name="TextBox 43"/>
          <p:cNvSpPr txBox="1"/>
          <p:nvPr/>
        </p:nvSpPr>
        <p:spPr>
          <a:xfrm>
            <a:off x="3705470" y="4832032"/>
            <a:ext cx="19550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</a:t>
            </a: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3223" y="4601185"/>
            <a:ext cx="360000" cy="355000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0822" y="4581128"/>
            <a:ext cx="360000" cy="355000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7964" y="4586193"/>
            <a:ext cx="360000" cy="355000"/>
          </a:xfrm>
          <a:prstGeom prst="rect">
            <a:avLst/>
          </a:prstGeom>
        </p:spPr>
      </p:pic>
      <p:sp>
        <p:nvSpPr>
          <p:cNvPr id="56" name="타원 55">
            <a:extLst>
              <a:ext uri="{FF2B5EF4-FFF2-40B4-BE49-F238E27FC236}">
                <a16:creationId xmlns:a16="http://schemas.microsoft.com/office/drawing/2014/main" id="{EAFE8CBD-2C7C-4BB4-9D35-23FFD40E0B7B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839027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65" y="2348880"/>
            <a:ext cx="6629400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결과가 큰 것부터 차례대로 기호를 쓰세요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348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5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sp>
        <p:nvSpPr>
          <p:cNvPr id="36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suhi_h_0301_01_0405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(3)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14~15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266" y="4811658"/>
            <a:ext cx="460067" cy="395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직사각형 67"/>
          <p:cNvSpPr/>
          <p:nvPr/>
        </p:nvSpPr>
        <p:spPr bwMode="auto">
          <a:xfrm>
            <a:off x="273078" y="3686902"/>
            <a:ext cx="1422670" cy="3547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1  2  4</a:t>
            </a:r>
            <a:r>
              <a:rPr kumimoji="1" lang="en-US" altLang="ko-KR" sz="1900" b="1" i="0" u="none" strike="noStrike" cap="none" normalizeH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2635214" y="3686902"/>
            <a:ext cx="1422670" cy="3547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1  2  1  3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4939470" y="3686902"/>
            <a:ext cx="1422670" cy="3547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1  2  2  1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82075" y="3017945"/>
            <a:ext cx="1242383" cy="57019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6  4  8</a:t>
            </a:r>
          </a:p>
          <a:p>
            <a:pPr algn="ctr"/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+ 5  9  3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2725357" y="2966229"/>
            <a:ext cx="1242383" cy="62190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4  7  8</a:t>
            </a:r>
          </a:p>
          <a:p>
            <a:pPr algn="ctr"/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+ 7  3  5</a:t>
            </a:r>
            <a:endParaRPr lang="ko-KR" altLang="en-US" sz="18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062217" y="3025109"/>
            <a:ext cx="1242383" cy="62190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8  2  9</a:t>
            </a:r>
          </a:p>
          <a:p>
            <a:pPr algn="ctr"/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+ 3  9  2</a:t>
            </a:r>
            <a:endParaRPr lang="ko-KR" altLang="en-US" sz="18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2847618" y="4811658"/>
            <a:ext cx="158036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㉠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㉢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㉡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9718" y="4639223"/>
            <a:ext cx="360000" cy="355000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 bwMode="auto">
          <a:xfrm>
            <a:off x="273078" y="3647016"/>
            <a:ext cx="1416909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직선 연결선 53"/>
          <p:cNvCxnSpPr/>
          <p:nvPr/>
        </p:nvCxnSpPr>
        <p:spPr bwMode="auto">
          <a:xfrm>
            <a:off x="2616360" y="3647016"/>
            <a:ext cx="1416909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직선 연결선 54"/>
          <p:cNvCxnSpPr/>
          <p:nvPr/>
        </p:nvCxnSpPr>
        <p:spPr bwMode="auto">
          <a:xfrm>
            <a:off x="4945231" y="3647016"/>
            <a:ext cx="1416909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9" name="그림 6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6889" y="3466461"/>
            <a:ext cx="366197" cy="361111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0171" y="3466461"/>
            <a:ext cx="366197" cy="361111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4427" y="3466461"/>
            <a:ext cx="366197" cy="361111"/>
          </a:xfrm>
          <a:prstGeom prst="rect">
            <a:avLst/>
          </a:prstGeom>
        </p:spPr>
      </p:pic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6" name="그룹 55"/>
          <p:cNvGrpSpPr/>
          <p:nvPr/>
        </p:nvGrpSpPr>
        <p:grpSpPr>
          <a:xfrm>
            <a:off x="202178" y="1968814"/>
            <a:ext cx="6667165" cy="3268554"/>
            <a:chOff x="192745" y="3286864"/>
            <a:chExt cx="6667165" cy="1903437"/>
          </a:xfrm>
        </p:grpSpPr>
        <p:sp>
          <p:nvSpPr>
            <p:cNvPr id="58" name="직사각형 57"/>
            <p:cNvSpPr/>
            <p:nvPr/>
          </p:nvSpPr>
          <p:spPr>
            <a:xfrm>
              <a:off x="192745" y="3382394"/>
              <a:ext cx="6667165" cy="170278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338478" y="3286864"/>
              <a:ext cx="561114" cy="180020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5" name="직각 삼각형 64"/>
            <p:cNvSpPr/>
            <p:nvPr/>
          </p:nvSpPr>
          <p:spPr>
            <a:xfrm flipH="1" flipV="1">
              <a:off x="5261884" y="5085183"/>
              <a:ext cx="195359" cy="105118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6" name="직사각형 21"/>
          <p:cNvSpPr>
            <a:spLocks noChangeArrowheads="1"/>
          </p:cNvSpPr>
          <p:nvPr/>
        </p:nvSpPr>
        <p:spPr bwMode="auto">
          <a:xfrm>
            <a:off x="6993701" y="1087309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777920"/>
              </p:ext>
            </p:extLst>
          </p:nvPr>
        </p:nvGraphicFramePr>
        <p:xfrm>
          <a:off x="383724" y="2670057"/>
          <a:ext cx="1953648" cy="1592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84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0936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9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9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6" name="TextBox 75"/>
          <p:cNvSpPr txBox="1"/>
          <p:nvPr/>
        </p:nvSpPr>
        <p:spPr>
          <a:xfrm>
            <a:off x="1465450" y="2438569"/>
            <a:ext cx="284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60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959659" y="2434372"/>
            <a:ext cx="284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60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449308"/>
              </p:ext>
            </p:extLst>
          </p:nvPr>
        </p:nvGraphicFramePr>
        <p:xfrm>
          <a:off x="2564653" y="2657991"/>
          <a:ext cx="1953648" cy="1592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84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0936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9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9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4" name="TextBox 83"/>
          <p:cNvSpPr txBox="1"/>
          <p:nvPr/>
        </p:nvSpPr>
        <p:spPr>
          <a:xfrm>
            <a:off x="3646379" y="2426503"/>
            <a:ext cx="284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60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140588" y="2422306"/>
            <a:ext cx="284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60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0" name="표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095678"/>
              </p:ext>
            </p:extLst>
          </p:nvPr>
        </p:nvGraphicFramePr>
        <p:xfrm>
          <a:off x="4706584" y="2639137"/>
          <a:ext cx="1953648" cy="1592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84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0936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9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9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1" name="TextBox 90"/>
          <p:cNvSpPr txBox="1"/>
          <p:nvPr/>
        </p:nvSpPr>
        <p:spPr>
          <a:xfrm>
            <a:off x="5788310" y="2407649"/>
            <a:ext cx="284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60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282519" y="2403452"/>
            <a:ext cx="284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60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TextBox 53"/>
          <p:cNvSpPr txBox="1"/>
          <p:nvPr/>
        </p:nvSpPr>
        <p:spPr>
          <a:xfrm>
            <a:off x="583514" y="2445389"/>
            <a:ext cx="281194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㉠</a:t>
            </a:r>
          </a:p>
        </p:txBody>
      </p:sp>
      <p:sp>
        <p:nvSpPr>
          <p:cNvPr id="95" name="TextBox 53"/>
          <p:cNvSpPr txBox="1"/>
          <p:nvPr/>
        </p:nvSpPr>
        <p:spPr>
          <a:xfrm>
            <a:off x="2591924" y="2457455"/>
            <a:ext cx="417903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㉡</a:t>
            </a:r>
          </a:p>
        </p:txBody>
      </p:sp>
      <p:sp>
        <p:nvSpPr>
          <p:cNvPr id="96" name="TextBox 53"/>
          <p:cNvSpPr txBox="1"/>
          <p:nvPr/>
        </p:nvSpPr>
        <p:spPr>
          <a:xfrm>
            <a:off x="4695535" y="2430732"/>
            <a:ext cx="392338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㉢</a:t>
            </a:r>
          </a:p>
        </p:txBody>
      </p:sp>
      <p:sp>
        <p:nvSpPr>
          <p:cNvPr id="97" name="TextBox 53"/>
          <p:cNvSpPr txBox="1"/>
          <p:nvPr/>
        </p:nvSpPr>
        <p:spPr>
          <a:xfrm>
            <a:off x="444380" y="4356393"/>
            <a:ext cx="6202757" cy="58477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계산 결과가 큰 것부터 차례대로 기호를 쓰면 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㉢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㉡입니다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20289EF4-CD7D-421F-8EF3-14054CFE850E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453677879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42292</TotalTime>
  <Words>1537</Words>
  <Application>Microsoft Office PowerPoint</Application>
  <PresentationFormat>화면 슬라이드 쇼(4:3)</PresentationFormat>
  <Paragraphs>546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굴림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kang jiyeon</cp:lastModifiedBy>
  <cp:revision>7441</cp:revision>
  <dcterms:created xsi:type="dcterms:W3CDTF">2008-07-15T12:19:11Z</dcterms:created>
  <dcterms:modified xsi:type="dcterms:W3CDTF">2022-01-21T08:04:57Z</dcterms:modified>
</cp:coreProperties>
</file>