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289" r:id="rId9"/>
    <p:sldId id="1365" r:id="rId10"/>
    <p:sldId id="1360" r:id="rId11"/>
    <p:sldId id="1362" r:id="rId12"/>
    <p:sldId id="1313" r:id="rId13"/>
    <p:sldId id="1377" r:id="rId14"/>
    <p:sldId id="1297" r:id="rId15"/>
    <p:sldId id="1315" r:id="rId16"/>
    <p:sldId id="1316" r:id="rId17"/>
    <p:sldId id="1322" r:id="rId18"/>
    <p:sldId id="1381" r:id="rId19"/>
    <p:sldId id="1375" r:id="rId20"/>
    <p:sldId id="1382" r:id="rId21"/>
    <p:sldId id="1323" r:id="rId22"/>
    <p:sldId id="1383" r:id="rId23"/>
    <p:sldId id="1324" r:id="rId24"/>
    <p:sldId id="1317" r:id="rId25"/>
    <p:sldId id="1319" r:id="rId26"/>
    <p:sldId id="1384" r:id="rId27"/>
    <p:sldId id="1318" r:id="rId28"/>
    <p:sldId id="1348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37BEB4"/>
    <a:srgbClr val="DD5758"/>
    <a:srgbClr val="F496C0"/>
    <a:srgbClr val="E46C0A"/>
    <a:srgbClr val="FAEDDA"/>
    <a:srgbClr val="FFFFFF"/>
    <a:srgbClr val="AE7C65"/>
    <a:srgbClr val="D0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146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3-04-0-0-0-0&amp;classno=MM_31_04/suh_0301_02_0004/suh_0301_02_0004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uni4856&amp;classa=A8-C1-31-MM-MM-04-03-04-0-0-0-0&amp;classno=MM_31_04/suh_0301_02_0004/suh_0301_02_0004_401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uni4856&amp;classa=A8-C1-31-MM-MM-04-03-04-0-0-0-0&amp;classno=MM_31_04/suh_0301_02_0004/suh_0301_02_0004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cdata2.tsherpa.co.kr/tsherpa/MultiMedia/Flash/2020/curri/index.html?flashxmlnum=yuni4856&amp;classa=A8-C1-31-MM-MM-04-03-04-0-0-0-0&amp;classno=MM_31_04/suh_0301_02_0004/suh_0301_02_0004_401_1.html" TargetMode="Externa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6.png"/><Relationship Id="rId4" Type="http://schemas.openxmlformats.org/officeDocument/2006/relationships/hyperlink" Target="https://cdata2.tsherpa.co.kr/tsherpa/MultiMedia/Flash/2020/curri/index.html?flashxmlnum=yuni4856&amp;classa=A8-C1-31-MM-MM-04-03-04-0-0-0-0&amp;classno=MM_31_04/suh_0301_02_0004/suh_0301_02_0004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uni4856&amp;classa=A8-C1-31-MM-MM-04-03-04-0-0-0-0&amp;classno=MM_31_04/suh_0301_02_0004/suh_0301_02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205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5476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319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삼각자를 이용하여 교실에서 직각을 찾아봅시다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삼각자를 각각 클릭하면 파란색으로 직각표시가 삼각자에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answer_01.svg,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answer_02.svg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색을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텍스트색과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똑같이 맞춰주세요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.(#00a0ff)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삼각자에서 직각을 찾아 표시해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51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타원 56"/>
          <p:cNvSpPr/>
          <p:nvPr/>
        </p:nvSpPr>
        <p:spPr>
          <a:xfrm>
            <a:off x="4847412" y="865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29" y="2423545"/>
            <a:ext cx="6582597" cy="2085575"/>
          </a:xfrm>
          <a:prstGeom prst="rect">
            <a:avLst/>
          </a:prstGeom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651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answer_01.svg, answer_02.svg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50" y="1987493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63690" y="2005618"/>
            <a:ext cx="141256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000" b="1" dirty="0" smtClean="0">
                <a:latin typeface="+mn-ea"/>
                <a:ea typeface="+mn-ea"/>
              </a:rPr>
              <a:t>삼각자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r>
              <a:rPr lang="ko-KR" altLang="en-US" sz="1000" b="1" dirty="0" smtClean="0">
                <a:latin typeface="+mn-ea"/>
                <a:ea typeface="+mn-ea"/>
              </a:rPr>
              <a:t>클릭</a:t>
            </a:r>
            <a:r>
              <a:rPr lang="ko-KR" altLang="en-US" sz="1000" dirty="0" smtClean="0">
                <a:latin typeface="+mn-ea"/>
                <a:ea typeface="+mn-ea"/>
              </a:rPr>
              <a:t>하세요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904094" y="1942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삼각자를 이용하여 교실에서 직각을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삼각자의 직각을 이용하여 교실에서 직각을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0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4847412" y="865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56" y="2088201"/>
            <a:ext cx="6035883" cy="2996983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63593" y="513760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016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삼각자를 이용하여 직각을 찾아 표시해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알아보기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그림을 각각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파란색으로 직각표시가 삼각자에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answer_01.svg~answer_03.svg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색을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텍스트색과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똑같이 맞춰주세요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.(#00a0ff)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95" y="2238111"/>
            <a:ext cx="6611503" cy="183896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21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4847412" y="865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9827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5130232" y="1661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242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answer_01.svg~answer_03.svg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55" y="1745008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292126" y="4979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0" y="38812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4563" y="376435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액자에서 찾을 수 있는 직각은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531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424564" y="293626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삼각형에서 찾을 수 있는 직각은 몇 개 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37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/>
          <a:srcRect t="19355"/>
          <a:stretch/>
        </p:blipFill>
        <p:spPr>
          <a:xfrm>
            <a:off x="183625" y="1288983"/>
            <a:ext cx="6611503" cy="148304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476332" y="3311696"/>
            <a:ext cx="15844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48" y="33271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447764" y="4139788"/>
            <a:ext cx="15844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49" y="42153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0" y="4709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24563" y="45924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스마트폰에서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찾을 수 있는 직각은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47764" y="5003884"/>
            <a:ext cx="15844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56" y="50594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21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cdata2.tsherpa.co.kr/tsherpa/MultiMedia/Flash/2020/curri/index.html?flashxmlnum=yuni4856&amp;classa=A8-C1-31-MM-MM-04-03-04-0-0-0-0&amp;classno=MM_31_04/suh_0301_02_0004/suh_0301_02_0004_301_1.html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종이를 반듯하게 두 번 접었을 때 생기는 각을           이라고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280155" y="2096852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43" y="18943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965" y="2816932"/>
            <a:ext cx="2372056" cy="2333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76408" y="4942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3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클릭하면 정답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30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직각을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4" y="2658754"/>
            <a:ext cx="5914276" cy="149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02" y="3028522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4" y="314217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46" y="311368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837024" y="2512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직각을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4" y="2658754"/>
            <a:ext cx="5914276" cy="149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02" y="3028522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4" y="314217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46" y="311368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837024" y="2512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39997" y="4221088"/>
            <a:ext cx="6415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삼각자의 직각인 부분을 이용하여 직각을 찾습니다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38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26" y="2463242"/>
            <a:ext cx="1064569" cy="173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\app\resource\contents\lesson02\ops\lesson02\mm_31_2_03_06_03.html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파란 선분과 직각 표시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answer_01.svg,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색을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텍스트색과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똑같이 맞춰주세요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 #00a0ff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삼각자를 이용하여 주어진 점을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하는 직각을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218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base_01.svg,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602566" y="2497251"/>
            <a:ext cx="3905538" cy="2191889"/>
          </a:xfrm>
          <a:prstGeom prst="roundRect">
            <a:avLst/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89" y="3825044"/>
            <a:ext cx="1537713" cy="7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27" y="1990920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6198002" y="1990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6866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82324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액자 속 숨어있는 각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찾은 각의 같은 점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종이를 접어 직각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종이를 접어 직각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교실에서 직각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직각을 찾아 표시하기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26" y="2463242"/>
            <a:ext cx="1064569" cy="173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삼각자를 이용하여 주어진 점을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하는 직각을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602566" y="2497251"/>
            <a:ext cx="3905538" cy="2191889"/>
          </a:xfrm>
          <a:prstGeom prst="roundRect">
            <a:avLst/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89" y="3825044"/>
            <a:ext cx="1537713" cy="7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27" y="1990920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6866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39997" y="4221088"/>
            <a:ext cx="6415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점에 삼각자가 직각인 부분을 대고 따라 그립니다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각 삼각형 44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2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직각의 개수가 가장 많은 도형에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27562"/>
          <a:stretch/>
        </p:blipFill>
        <p:spPr>
          <a:xfrm>
            <a:off x="453814" y="2569469"/>
            <a:ext cx="6170414" cy="1579611"/>
          </a:xfrm>
          <a:prstGeom prst="rect">
            <a:avLst/>
          </a:prstGeom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0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\app\resource\contents\lesson02\ops\lesson02\images\mm_31_2_03_06_04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97" y="2960948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77" y="304611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69" y="304611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/>
          <p:cNvSpPr/>
          <p:nvPr/>
        </p:nvSpPr>
        <p:spPr>
          <a:xfrm>
            <a:off x="553732" y="2739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44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직각의 개수가 가장 많은 도형에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27562"/>
          <a:stretch/>
        </p:blipFill>
        <p:spPr>
          <a:xfrm>
            <a:off x="453814" y="2569469"/>
            <a:ext cx="6170414" cy="1579611"/>
          </a:xfrm>
          <a:prstGeom prst="rect">
            <a:avLst/>
          </a:prstGeom>
        </p:spPr>
      </p:pic>
      <p:pic>
        <p:nvPicPr>
          <p:cNvPr id="3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97" y="2960948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77" y="304611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69" y="304611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2745" y="3609020"/>
            <a:ext cx="6667165" cy="13600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8478" y="34650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43" y="3645024"/>
            <a:ext cx="4891105" cy="96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734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hint_img_01.svg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\app\resource\contents\lesson02\ops\lesson02\images\mm_31_2_03_06_04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1580332" y="4509120"/>
            <a:ext cx="5433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3254629" y="4521849"/>
            <a:ext cx="5433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5108724" y="4534578"/>
            <a:ext cx="5433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44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35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cdata2.tsherpa.co.kr/tsherpa/MultiMedia/Flash/2020/curri/index.html?flashxmlnum=yuni4856&amp;classa=A8-C1-31-MM-MM-04-03-04-0-0-0-0&amp;classno=MM_31_04/suh_0301_02_0004/suh_0301_02_0004_401_1.html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1" y="2105067"/>
            <a:ext cx="6441989" cy="200486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621276" y="2325496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1960" y="2325496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87877" y="2325496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직각을 모두 찾아 표시해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https://cdata2.tsherpa.co.kr/tsherpa/MultiMedia/Flash/2020/curri/index.html?flashxmlnum=yuni4856&amp;classa=A8-C1-31-MM-MM-04-03-04-0-0-0-0&amp;classno=MM_31_04/suh_0301_02_0004/suh_0301_02_0004_401_1.html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직각표시가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2" y="2042255"/>
            <a:ext cx="6202047" cy="1933008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7" y="2025855"/>
            <a:ext cx="6346074" cy="201572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https://cdata2.tsherpa.co.kr/tsherpa/MultiMedia/Flash/2020/curri/index.html?flashxmlnum=yuni4856&amp;classa=A8-C1-31-MM-MM-04-03-04-0-0-0-0&amp;classno=MM_31_04/suh_0301_02_0004/suh_0301_02_0004_401_1.html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직각의 수가 많은 순서대로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276" y="227687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81960" y="227687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587877" y="227687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11760" y="439065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06985" y="4430583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04549" y="439065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84569" y="443130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95936" y="439065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94183" y="4430583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62" y="43017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82" y="42765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60" y="4316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2467" y="4430582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14735" y="4425689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7" y="2025855"/>
            <a:ext cx="6346074" cy="201572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직각의 수가 많은 순서대로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276" y="227687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81960" y="227687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587877" y="227687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11760" y="439065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06985" y="4430583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04549" y="439065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84569" y="443130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95936" y="439065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94183" y="4430583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62" y="43017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82" y="42765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60" y="4316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2467" y="4430582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14735" y="4425689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983380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그림에 직각 표시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2745" y="3356992"/>
            <a:ext cx="6667165" cy="16120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8478" y="318504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3"/>
          <p:cNvSpPr txBox="1"/>
          <p:nvPr/>
        </p:nvSpPr>
        <p:spPr>
          <a:xfrm>
            <a:off x="1805866" y="4509120"/>
            <a:ext cx="5433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12776" y="4521849"/>
            <a:ext cx="5433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4758021" y="4505179"/>
            <a:ext cx="5433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8925" t="21598" r="5506" b="15975"/>
          <a:stretch/>
        </p:blipFill>
        <p:spPr>
          <a:xfrm>
            <a:off x="1488645" y="3576432"/>
            <a:ext cx="4079880" cy="9454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63788" y="3509085"/>
            <a:ext cx="288032" cy="171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75956" y="3512970"/>
            <a:ext cx="288032" cy="171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655676" y="3621720"/>
            <a:ext cx="0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662026" y="4336649"/>
            <a:ext cx="0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 flipH="1">
            <a:off x="1547664" y="3723382"/>
            <a:ext cx="10801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 flipH="1">
            <a:off x="1554014" y="4346054"/>
            <a:ext cx="10801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3117304" y="4332275"/>
            <a:ext cx="0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 flipH="1">
            <a:off x="3009292" y="4341680"/>
            <a:ext cx="10801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4608004" y="4321551"/>
            <a:ext cx="0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H="1">
            <a:off x="4499992" y="4330956"/>
            <a:ext cx="10801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그룹 9"/>
          <p:cNvGrpSpPr/>
          <p:nvPr/>
        </p:nvGrpSpPr>
        <p:grpSpPr>
          <a:xfrm rot="5400000">
            <a:off x="4499992" y="3645024"/>
            <a:ext cx="108012" cy="108012"/>
            <a:chOff x="5990692" y="4310827"/>
            <a:chExt cx="108012" cy="108012"/>
          </a:xfrm>
        </p:grpSpPr>
        <p:cxnSp>
          <p:nvCxnSpPr>
            <p:cNvPr id="58" name="직선 연결선 57"/>
            <p:cNvCxnSpPr/>
            <p:nvPr/>
          </p:nvCxnSpPr>
          <p:spPr bwMode="auto">
            <a:xfrm>
              <a:off x="6098704" y="4310827"/>
              <a:ext cx="0" cy="108012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flipH="1">
              <a:off x="5990692" y="4320232"/>
              <a:ext cx="108012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 rot="16200000">
            <a:off x="5352127" y="4327905"/>
            <a:ext cx="108012" cy="108012"/>
            <a:chOff x="5990692" y="4310827"/>
            <a:chExt cx="108012" cy="108012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6098704" y="4310827"/>
              <a:ext cx="0" cy="108012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H="1">
              <a:off x="5990692" y="4320232"/>
              <a:ext cx="108012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 rot="10800000">
            <a:off x="5352127" y="3645024"/>
            <a:ext cx="108012" cy="108012"/>
            <a:chOff x="5990692" y="4310827"/>
            <a:chExt cx="108012" cy="108012"/>
          </a:xfrm>
        </p:grpSpPr>
        <p:cxnSp>
          <p:nvCxnSpPr>
            <p:cNvPr id="68" name="직선 연결선 67"/>
            <p:cNvCxnSpPr/>
            <p:nvPr/>
          </p:nvCxnSpPr>
          <p:spPr bwMode="auto">
            <a:xfrm>
              <a:off x="6098704" y="4310827"/>
              <a:ext cx="0" cy="108012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 flipH="1">
              <a:off x="5990692" y="4320232"/>
              <a:ext cx="108012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타원 69"/>
          <p:cNvSpPr/>
          <p:nvPr/>
        </p:nvSpPr>
        <p:spPr>
          <a:xfrm>
            <a:off x="998862" y="3870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89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모눈종이에 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하는 직각을 그리시오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https://cdata2.tsherpa.co.kr/tsherpa/MultiMedia/Flash/2020/curri/index.html?flashxmlnum=yuni4856&amp;classa=A8-C1-31-MM-MM-04-03-04-0-0-0-0&amp;classno=MM_31_04/suh_0301_02_0004/suh_0301_02_0004_401_1.html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 안 보이다가 정답 확인 버튼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하고 직각을 만드는 선분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762" y="2042231"/>
            <a:ext cx="4220164" cy="3029373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74" y="216886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902091" y="210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친구들이 설명하고 있는 시각을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https://cdata2.tsherpa.co.kr/tsherpa/MultiMedia/Flash/2020/curri/index.html?flashxmlnum=yuni4856&amp;classa=A8-C1-31-MM-MM-04-03-04-0-0-0-0&amp;classno=MM_31_04/suh_0301_02_0004/suh_0301_02_0004_401_1.html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0816" y="5052698"/>
            <a:ext cx="56909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87" y="4979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1763688" y="2194119"/>
            <a:ext cx="4127501" cy="641224"/>
          </a:xfrm>
          <a:prstGeom prst="wedgeRoundRectCallout">
            <a:avLst>
              <a:gd name="adj1" fmla="val -56548"/>
              <a:gd name="adj2" fmla="val 15447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</a:rPr>
              <a:t>긴바늘이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</a:rPr>
              <a:t>를 가리킵니다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r>
              <a:rPr lang="ko-KR" altLang="en-US" sz="1900" dirty="0" smtClean="0">
                <a:solidFill>
                  <a:schemeClr val="tx1"/>
                </a:solidFill>
              </a:rPr>
              <a:t> 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275828" y="3072057"/>
            <a:ext cx="4135105" cy="637013"/>
          </a:xfrm>
          <a:prstGeom prst="wedgeRoundRectCallout">
            <a:avLst>
              <a:gd name="adj1" fmla="val 55575"/>
              <a:gd name="adj2" fmla="val 10622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</a:rPr>
              <a:t>시와 </a:t>
            </a:r>
            <a:r>
              <a:rPr lang="en-US" altLang="ko-KR" sz="1900" dirty="0" smtClean="0">
                <a:solidFill>
                  <a:schemeClr val="tx1"/>
                </a:solidFill>
              </a:rPr>
              <a:t>11</a:t>
            </a:r>
            <a:r>
              <a:rPr lang="ko-KR" altLang="en-US" sz="1900" dirty="0" smtClean="0">
                <a:solidFill>
                  <a:schemeClr val="tx1"/>
                </a:solidFill>
              </a:rPr>
              <a:t>시 사이의 시각입니다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571806" y="3962552"/>
            <a:ext cx="4121082" cy="648563"/>
          </a:xfrm>
          <a:prstGeom prst="wedgeRoundRectCallout">
            <a:avLst>
              <a:gd name="adj1" fmla="val -54600"/>
              <a:gd name="adj2" fmla="val 16655"/>
              <a:gd name="adj3" fmla="val 16667"/>
            </a:avLst>
          </a:prstGeom>
          <a:noFill/>
          <a:ln w="12700">
            <a:solidFill>
              <a:srgbClr val="37B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</a:rPr>
              <a:t>긴 바늘과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짧은바늘이</a:t>
            </a:r>
            <a:r>
              <a:rPr lang="ko-KR" altLang="en-US" sz="1900" dirty="0" smtClean="0">
                <a:solidFill>
                  <a:schemeClr val="tx1"/>
                </a:solidFill>
              </a:rPr>
              <a:t> 이루는 각은 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900" dirty="0" smtClean="0">
                <a:solidFill>
                  <a:schemeClr val="tx1"/>
                </a:solidFill>
              </a:rPr>
              <a:t>직각입니다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57" y="2909755"/>
            <a:ext cx="961616" cy="96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DB400S3A\Downloads\character_circle_Bon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2" y="2035336"/>
            <a:ext cx="961616" cy="96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DB400S3A\Downloads\character_circle_Mim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2" y="3846068"/>
            <a:ext cx="961616" cy="96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" y="896356"/>
            <a:ext cx="6908095" cy="472888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011" y="88119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액자 속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숨어있는 각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6550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2"/>
          <a:stretch/>
        </p:blipFill>
        <p:spPr bwMode="auto">
          <a:xfrm>
            <a:off x="192745" y="1592796"/>
            <a:ext cx="3277666" cy="389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각 그림에서 상단의┌ ┐표시가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answer_01.svg,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answer_02.svg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그림 편집해서 사용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각 그림에서 하단의 └ ┘ 표시가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answer_01.svg, answer_02.svg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 편집해서 사용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액자에서 각을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찾은 각의 모양은 어떠한가요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65957" y="2348880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뾰족합니다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66" y="2348880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3938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5111" y="111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5957" y="2844361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 모양입니다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66" y="2844361"/>
            <a:ext cx="360000" cy="355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865957" y="3339842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 모양입니다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66" y="3362487"/>
            <a:ext cx="360000" cy="355000"/>
          </a:xfrm>
          <a:prstGeom prst="rect">
            <a:avLst/>
          </a:prstGeom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82043"/>
              </p:ext>
            </p:extLst>
          </p:nvPr>
        </p:nvGraphicFramePr>
        <p:xfrm>
          <a:off x="171046" y="626363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421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answer_02.svg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8864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769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652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81" y="3991498"/>
            <a:ext cx="2175227" cy="10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6169254" y="2844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189048" y="3571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 descr="D:\★[초등] 교사용DVD 자료\수학(박) 3-1 지도서\app\resource\contents\lesson02\ops\lesson02\images\mm_31_2_03_02_01\bg_op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39" y="5141945"/>
            <a:ext cx="1998911" cy="11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03162"/>
              </p:ext>
            </p:extLst>
          </p:nvPr>
        </p:nvGraphicFramePr>
        <p:xfrm>
          <a:off x="759881" y="5877272"/>
          <a:ext cx="6188383" cy="304800"/>
        </p:xfrm>
        <a:graphic>
          <a:graphicData uri="http://schemas.openxmlformats.org/drawingml/2006/table">
            <a:tbl>
              <a:tblPr/>
              <a:tblGrid>
                <a:gridCol w="793898"/>
                <a:gridCol w="5394485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SA31203.psd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여아 좌우반전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교과서 그림 참고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" y="1052736"/>
            <a:ext cx="6915176" cy="428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★[초등] 교사용DVD 자료\수학(박) 3-1 지도서\app\resource\contents\lesson02\ops\lesson02\images\mm_31_2_03_02_01\bg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38" y="2478839"/>
            <a:ext cx="1817192" cy="102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그림과 사람이 좌우중앙에 위치하게끔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교과서 그림과 같이 여아를 좌우반전 해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832140" y="2956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22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2"/>
          <a:stretch/>
        </p:blipFill>
        <p:spPr bwMode="auto">
          <a:xfrm>
            <a:off x="192745" y="1592796"/>
            <a:ext cx="3277666" cy="389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텍스트가 한 줄에 들어올 수 있도록 자간 조절해주세요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찾은 각의 같은 점을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6835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반듯하게 만나고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8" y="2223167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9912" y="299839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똑바로 만나고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061" y="2996952"/>
            <a:ext cx="360000" cy="355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320691" y="12553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38270" y="12607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3997" y="1100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47" y="232214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61" y="30439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572000" y="34757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91683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0281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4627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5" y="233692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생활 주변에서 직각을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다음과 같이 종이를 반듯하게 두 번 접어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종이를 접었을 때 생기는 각을 본떠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본뜬 도형에 대해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778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38" name="타원 37"/>
          <p:cNvSpPr/>
          <p:nvPr/>
        </p:nvSpPr>
        <p:spPr>
          <a:xfrm>
            <a:off x="4847412" y="865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4149080"/>
            <a:ext cx="44607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반듯한 모양의 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37" y="42048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43" y="416921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D:\★[초등] 교사용DVD 자료\수학(박) 3-1 지도서\app\resource\contents\lesson02\ops\lesson02\images\mm_31_2_03_03_01\b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92896"/>
            <a:ext cx="6169465" cy="143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303819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1612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2186961" y="2746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12324" y="2703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93343" y="4628865"/>
            <a:ext cx="44430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액자에서 찾은 각의 모양과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90" y="47100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29" y="464899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1990737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그림과 같이 종이를 반듯하게 두 번 접었을 때 생기는 각을 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63593" y="513760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2259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6162526" y="2067817"/>
            <a:ext cx="68290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다음과 같이 종이를 반듯하게 두 번 접어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155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\app\resource\contents\lesson02\ops\lesson02\images\mm_31_2_03_03_02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1012" y="1823403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5858666" y="1808820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18" y="3052131"/>
            <a:ext cx="5753639" cy="199030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995936" y="3248230"/>
            <a:ext cx="2467657" cy="1296894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048502" y="2719665"/>
            <a:ext cx="2796933" cy="1609435"/>
          </a:xfrm>
          <a:prstGeom prst="wedgeRoundRectCallout">
            <a:avLst>
              <a:gd name="adj1" fmla="val -43990"/>
              <a:gd name="adj2" fmla="val 66057"/>
              <a:gd name="adj3" fmla="val 16667"/>
            </a:avLst>
          </a:prstGeom>
          <a:solidFill>
            <a:srgbClr val="FFFFFF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직각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ㄱㄴㄷ을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나타낼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때에는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꼭짓점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ㄴ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에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        표시를 해요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rcRect r="8919"/>
          <a:stretch/>
        </p:blipFill>
        <p:spPr>
          <a:xfrm>
            <a:off x="4749218" y="3606690"/>
            <a:ext cx="362842" cy="398374"/>
          </a:xfrm>
          <a:prstGeom prst="rect">
            <a:avLst/>
          </a:prstGeom>
        </p:spPr>
      </p:pic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98015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91365" y="3317061"/>
            <a:ext cx="296990" cy="229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5214" y="4761148"/>
            <a:ext cx="296990" cy="229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39752" y="4797152"/>
            <a:ext cx="296990" cy="229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26938" y="3320988"/>
            <a:ext cx="296990" cy="229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98946" y="4783850"/>
            <a:ext cx="296990" cy="229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39106" y="4801079"/>
            <a:ext cx="296990" cy="229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983888" y="365982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42191</TotalTime>
  <Words>2296</Words>
  <Application>Microsoft Office PowerPoint</Application>
  <PresentationFormat>화면 슬라이드 쇼(4:3)</PresentationFormat>
  <Paragraphs>764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7256</cp:revision>
  <dcterms:created xsi:type="dcterms:W3CDTF">2008-07-15T12:19:11Z</dcterms:created>
  <dcterms:modified xsi:type="dcterms:W3CDTF">2022-01-20T00:46:07Z</dcterms:modified>
</cp:coreProperties>
</file>