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327" r:id="rId4"/>
    <p:sldId id="1097" r:id="rId5"/>
    <p:sldId id="1289" r:id="rId6"/>
    <p:sldId id="1356" r:id="rId7"/>
    <p:sldId id="1357" r:id="rId8"/>
    <p:sldId id="1358" r:id="rId9"/>
    <p:sldId id="1359" r:id="rId10"/>
    <p:sldId id="1360" r:id="rId11"/>
    <p:sldId id="1354" r:id="rId12"/>
    <p:sldId id="1361" r:id="rId13"/>
    <p:sldId id="1315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D0ECD8"/>
    <a:srgbClr val="D4EFFD"/>
    <a:srgbClr val="F27712"/>
    <a:srgbClr val="FF9900"/>
    <a:srgbClr val="FFD0E4"/>
    <a:srgbClr val="FF9999"/>
    <a:srgbClr val="A46B5B"/>
    <a:srgbClr val="FF0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9" autoAdjust="0"/>
    <p:restoredTop sz="96909" autoAdjust="0"/>
  </p:normalViewPr>
  <p:slideViewPr>
    <p:cSldViewPr>
      <p:cViewPr>
        <p:scale>
          <a:sx n="100" d="100"/>
          <a:sy n="100" d="100"/>
        </p:scale>
        <p:origin x="-2178" y="-3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6.png"/><Relationship Id="rId7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8.png"/><Relationship Id="rId7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2.png"/><Relationship Id="rId7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4.png"/><Relationship Id="rId7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45224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202201.12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20797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26043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 놀이터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도형의 이름이 같은 카드를 찾아요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suh_p_0301_02_0009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69" y="1952836"/>
            <a:ext cx="364969" cy="364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087" y="2673981"/>
            <a:ext cx="3625152" cy="183513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7" y="368660"/>
            <a:ext cx="2791425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도형의 이름이 같은 카드를 찾아요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!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8699" y="1519068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TextBox 46"/>
          <p:cNvSpPr txBox="1"/>
          <p:nvPr/>
        </p:nvSpPr>
        <p:spPr>
          <a:xfrm>
            <a:off x="746856" y="1959413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더 이상 내려놓을 카드가 없으면 놀이가 끝납니다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969939" y="122255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방법</a:t>
            </a:r>
            <a:endParaRPr lang="ko-KR" altLang="en-US" sz="1100" b="1" dirty="0"/>
          </a:p>
        </p:txBody>
      </p:sp>
      <p:sp>
        <p:nvSpPr>
          <p:cNvPr id="69" name="직사각형 68"/>
          <p:cNvSpPr/>
          <p:nvPr/>
        </p:nvSpPr>
        <p:spPr>
          <a:xfrm>
            <a:off x="6317523" y="122919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71" name="직사각형 70"/>
          <p:cNvSpPr/>
          <p:nvPr/>
        </p:nvSpPr>
        <p:spPr>
          <a:xfrm>
            <a:off x="5643731" y="123275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357" y="5264662"/>
            <a:ext cx="583672" cy="23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1432428" y="5200605"/>
            <a:ext cx="4407729" cy="324045"/>
            <a:chOff x="1432428" y="5200605"/>
            <a:chExt cx="4407729" cy="324045"/>
          </a:xfrm>
        </p:grpSpPr>
        <p:pic>
          <p:nvPicPr>
            <p:cNvPr id="45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428" y="5208141"/>
              <a:ext cx="306072" cy="3165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6341" y="5260894"/>
              <a:ext cx="597908" cy="24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6967" y="5200605"/>
              <a:ext cx="313190" cy="324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6561" y="5248391"/>
              <a:ext cx="597908" cy="24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4657" y="5248391"/>
              <a:ext cx="597908" cy="24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2753" y="5248391"/>
              <a:ext cx="597908" cy="24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0849" y="5248391"/>
              <a:ext cx="597908" cy="24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3239" y="5248391"/>
              <a:ext cx="597908" cy="24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967" y="5251206"/>
            <a:ext cx="583672" cy="23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모서리가 둥근 사각형 설명선 41"/>
          <p:cNvSpPr/>
          <p:nvPr/>
        </p:nvSpPr>
        <p:spPr>
          <a:xfrm>
            <a:off x="2175235" y="2768492"/>
            <a:ext cx="920601" cy="583868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이겼다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!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3522" y="101562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도형의 이름이 같은 카드 찾기 놀이를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73313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그림에 포함된 텍스트 지워주세요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\app\resource\contents\lesson02\ops\lesson02\images\mm_31_2_08_01_07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3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843522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도형의 이름이 같은 카드를 찾아요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!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카드에 그려진 도형의 이름을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2483768" y="4152270"/>
            <a:ext cx="2219985" cy="38260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491892" y="4152102"/>
            <a:ext cx="206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직각삼각형입니다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122" y="448159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5749992" y="53372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969939" y="122255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방법</a:t>
            </a:r>
            <a:endParaRPr lang="ko-KR" altLang="en-US" sz="1100" b="1" dirty="0"/>
          </a:p>
        </p:txBody>
      </p:sp>
      <p:sp>
        <p:nvSpPr>
          <p:cNvPr id="46" name="직사각형 45"/>
          <p:cNvSpPr/>
          <p:nvPr/>
        </p:nvSpPr>
        <p:spPr>
          <a:xfrm>
            <a:off x="6317523" y="121461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47" name="직사각형 46"/>
          <p:cNvSpPr/>
          <p:nvPr/>
        </p:nvSpPr>
        <p:spPr>
          <a:xfrm>
            <a:off x="5643731" y="121608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48" name="직사각형 47"/>
          <p:cNvSpPr/>
          <p:nvPr/>
        </p:nvSpPr>
        <p:spPr>
          <a:xfrm>
            <a:off x="4970425" y="122255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방법</a:t>
            </a:r>
            <a:endParaRPr lang="ko-KR" altLang="en-US" sz="1100" b="1" dirty="0"/>
          </a:p>
        </p:txBody>
      </p:sp>
      <p:sp>
        <p:nvSpPr>
          <p:cNvPr id="39" name="직사각형 38"/>
          <p:cNvSpPr/>
          <p:nvPr/>
        </p:nvSpPr>
        <p:spPr>
          <a:xfrm>
            <a:off x="5643245" y="1221618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90039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\app\resource\contents\lesson02\ops\lesson02\images\mm_31_2_04_03_03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797" y="2384884"/>
            <a:ext cx="1941803" cy="1533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353522" y="101562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도형의 이름이 같은 카드 찾기 놀이를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65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843522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도형의 이름이 같은 카드를 찾아요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!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카드에 그려진 도형의 이름을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2555776" y="4152270"/>
            <a:ext cx="2018168" cy="38260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648171" y="4152102"/>
            <a:ext cx="185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직사각형입니다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386" y="45214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5749992" y="53372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969939" y="122255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방법</a:t>
            </a:r>
            <a:endParaRPr lang="ko-KR" altLang="en-US" sz="1100" b="1" dirty="0"/>
          </a:p>
        </p:txBody>
      </p:sp>
      <p:sp>
        <p:nvSpPr>
          <p:cNvPr id="46" name="직사각형 45"/>
          <p:cNvSpPr/>
          <p:nvPr/>
        </p:nvSpPr>
        <p:spPr>
          <a:xfrm>
            <a:off x="6317523" y="121461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47" name="직사각형 46"/>
          <p:cNvSpPr/>
          <p:nvPr/>
        </p:nvSpPr>
        <p:spPr>
          <a:xfrm>
            <a:off x="5643731" y="121608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48" name="직사각형 47"/>
          <p:cNvSpPr/>
          <p:nvPr/>
        </p:nvSpPr>
        <p:spPr>
          <a:xfrm>
            <a:off x="4970425" y="122255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방법</a:t>
            </a:r>
            <a:endParaRPr lang="ko-KR" altLang="en-US" sz="1100" b="1" dirty="0"/>
          </a:p>
        </p:txBody>
      </p:sp>
      <p:sp>
        <p:nvSpPr>
          <p:cNvPr id="39" name="직사각형 38"/>
          <p:cNvSpPr/>
          <p:nvPr/>
        </p:nvSpPr>
        <p:spPr>
          <a:xfrm>
            <a:off x="6317523" y="121779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036" y="2420888"/>
            <a:ext cx="2666090" cy="1555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22796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\app\resource\contents\lesson02\ops\lesson02\images\mm_31_2_05_03_02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53522" y="101562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도형의 이름이 같은 카드 찾기 놀이를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516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13992" y="3044279"/>
            <a:ext cx="50716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융합 연구소 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그림 속의 수학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20289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7" y="368660"/>
            <a:ext cx="2795793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도형의 이름이 같은 카드를 찾아요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!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색연필 또는 사인펜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271933" y="4659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327869"/>
              </p:ext>
            </p:extLst>
          </p:nvPr>
        </p:nvGraphicFramePr>
        <p:xfrm>
          <a:off x="179388" y="654012"/>
          <a:ext cx="8774172" cy="2377344"/>
        </p:xfrm>
        <a:graphic>
          <a:graphicData uri="http://schemas.openxmlformats.org/drawingml/2006/table">
            <a:tbl>
              <a:tblPr/>
              <a:tblGrid>
                <a:gridCol w="540184"/>
                <a:gridCol w="566258"/>
                <a:gridCol w="2938990"/>
                <a:gridCol w="675797"/>
                <a:gridCol w="1277955"/>
                <a:gridCol w="1789137"/>
                <a:gridCol w="985851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누가누가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빠르나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도형 카드놀이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6" y="878754"/>
            <a:ext cx="6925852" cy="4710486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폄면도형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도형의 이름이 같은 카드를 찾아요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!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194" y="876316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err="1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누가누가</a:t>
            </a:r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빠르나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069538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272220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mm_31_2_08_01_01_ani.mp4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853" y="3021391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924944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이번 단원에서 배운 도형들을 구별 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0475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7" y="368660"/>
            <a:ext cx="2795793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도형의 이름이 같은 카드를 찾아요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!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종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271933" y="4659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53522" y="101562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도형의 이름이 같은 카드 찾기 놀이를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9, 10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페이지 이동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이하 공통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7" y="368660"/>
            <a:ext cx="2791425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도형의 이름이 같은 카드를 찾아요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!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681" y="1590515"/>
            <a:ext cx="1424007" cy="405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7242" y="1584284"/>
            <a:ext cx="1399032" cy="41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1707688" y="1635661"/>
            <a:ext cx="120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98311" y="1608787"/>
            <a:ext cx="183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             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종</a:t>
            </a:r>
          </a:p>
        </p:txBody>
      </p:sp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8699" y="2132856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42" y="2636912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46856" y="2636912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짝과 나의 카드를 모아 잘 섞습니다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969939" y="122255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방법</a:t>
            </a:r>
            <a:endParaRPr lang="ko-KR" altLang="en-US" sz="1100" b="1" dirty="0"/>
          </a:p>
        </p:txBody>
      </p:sp>
      <p:sp>
        <p:nvSpPr>
          <p:cNvPr id="69" name="직사각형 68"/>
          <p:cNvSpPr/>
          <p:nvPr/>
        </p:nvSpPr>
        <p:spPr>
          <a:xfrm>
            <a:off x="6317523" y="122919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71" name="직사각형 70"/>
          <p:cNvSpPr/>
          <p:nvPr/>
        </p:nvSpPr>
        <p:spPr>
          <a:xfrm>
            <a:off x="5643731" y="123275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34641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그림에 포함된 텍스트 지워주세요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\app\resource\contents\lesson02\ops\lesson02\images\mm_31_2_08_01_02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4731" y="3091796"/>
            <a:ext cx="2610998" cy="1885376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1432428" y="5200605"/>
            <a:ext cx="4407729" cy="324045"/>
            <a:chOff x="1089529" y="5185660"/>
            <a:chExt cx="4407729" cy="324045"/>
          </a:xfrm>
        </p:grpSpPr>
        <p:pic>
          <p:nvPicPr>
            <p:cNvPr id="45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9529" y="5193196"/>
              <a:ext cx="306072" cy="3165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7458" y="5249717"/>
              <a:ext cx="583672" cy="233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3442" y="5245949"/>
              <a:ext cx="597908" cy="24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4068" y="5185660"/>
              <a:ext cx="313190" cy="324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3662" y="5233446"/>
              <a:ext cx="597908" cy="24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1758" y="5233446"/>
              <a:ext cx="597908" cy="24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9854" y="5233446"/>
              <a:ext cx="597908" cy="24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7950" y="5233446"/>
              <a:ext cx="597908" cy="24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9" name="타원 48"/>
          <p:cNvSpPr/>
          <p:nvPr/>
        </p:nvSpPr>
        <p:spPr>
          <a:xfrm>
            <a:off x="1168554" y="50039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200529" y="9721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1617215"/>
            <a:ext cx="910798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321451" y="1628800"/>
            <a:ext cx="105074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spc="-150" dirty="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spc="-150" dirty="0" smtClean="0">
                <a:latin typeface="맑은 고딕" pitchFamily="50" charset="-127"/>
                <a:ea typeface="맑은 고딕" pitchFamily="50" charset="-127"/>
              </a:rPr>
              <a:t>9, 10</a:t>
            </a:r>
          </a:p>
        </p:txBody>
      </p:sp>
      <p:sp>
        <p:nvSpPr>
          <p:cNvPr id="38" name="타원 37"/>
          <p:cNvSpPr/>
          <p:nvPr/>
        </p:nvSpPr>
        <p:spPr>
          <a:xfrm>
            <a:off x="5242474" y="18589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04" y="1988840"/>
            <a:ext cx="345259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464" y="2775279"/>
            <a:ext cx="3667760" cy="184185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7" y="368660"/>
            <a:ext cx="2791425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도형의 이름이 같은 카드를 찾아요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!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8699" y="1556792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TextBox 46"/>
          <p:cNvSpPr txBox="1"/>
          <p:nvPr/>
        </p:nvSpPr>
        <p:spPr>
          <a:xfrm>
            <a:off x="746856" y="1988840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섞은 카드를 같은 개수로 나누어 가집니다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969939" y="122255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방법</a:t>
            </a:r>
            <a:endParaRPr lang="ko-KR" altLang="en-US" sz="1100" b="1" dirty="0"/>
          </a:p>
        </p:txBody>
      </p:sp>
      <p:sp>
        <p:nvSpPr>
          <p:cNvPr id="69" name="직사각형 68"/>
          <p:cNvSpPr/>
          <p:nvPr/>
        </p:nvSpPr>
        <p:spPr>
          <a:xfrm>
            <a:off x="6317523" y="122919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71" name="직사각형 70"/>
          <p:cNvSpPr/>
          <p:nvPr/>
        </p:nvSpPr>
        <p:spPr>
          <a:xfrm>
            <a:off x="5643731" y="123275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88488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그림에 포함된 텍스트 지우고 위에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\app\resource\contents\lesson02\ops\lesson02\images\mm_31_2_08_01_03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357" y="5264662"/>
            <a:ext cx="583672" cy="23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1432428" y="5200605"/>
            <a:ext cx="4407729" cy="324045"/>
            <a:chOff x="1432428" y="5200605"/>
            <a:chExt cx="4407729" cy="324045"/>
          </a:xfrm>
        </p:grpSpPr>
        <p:pic>
          <p:nvPicPr>
            <p:cNvPr id="45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428" y="5208141"/>
              <a:ext cx="306072" cy="3165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6341" y="5260894"/>
              <a:ext cx="597908" cy="24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6967" y="5200605"/>
              <a:ext cx="313190" cy="324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6561" y="5248391"/>
              <a:ext cx="597908" cy="24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4657" y="5248391"/>
              <a:ext cx="597908" cy="24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2753" y="5248391"/>
              <a:ext cx="597908" cy="24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0849" y="5248391"/>
              <a:ext cx="597908" cy="24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3239" y="5248391"/>
              <a:ext cx="597908" cy="24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모서리가 둥근 사각형 설명선 5"/>
          <p:cNvSpPr/>
          <p:nvPr/>
        </p:nvSpPr>
        <p:spPr>
          <a:xfrm>
            <a:off x="3383868" y="2600908"/>
            <a:ext cx="1332148" cy="677939"/>
          </a:xfrm>
          <a:prstGeom prst="wedgeRoundRectCallout">
            <a:avLst>
              <a:gd name="adj1" fmla="val -25871"/>
              <a:gd name="adj2" fmla="val 67450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종은 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가운데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~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577" y="5257544"/>
            <a:ext cx="583672" cy="23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353522" y="101562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도형의 이름이 같은 카드 찾기 놀이를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942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9" y="1952836"/>
            <a:ext cx="360617" cy="360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7" y="368660"/>
            <a:ext cx="2791425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도형의 이름이 같은 카드를 찾아요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!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699" y="1520788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TextBox 46"/>
          <p:cNvSpPr txBox="1"/>
          <p:nvPr/>
        </p:nvSpPr>
        <p:spPr>
          <a:xfrm>
            <a:off x="746856" y="1952836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순서를 정하고 카드를 한 장씩 뒤집어 앞에 내려놓습니다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969939" y="122255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방법</a:t>
            </a:r>
            <a:endParaRPr lang="ko-KR" altLang="en-US" sz="1100" b="1" dirty="0"/>
          </a:p>
        </p:txBody>
      </p:sp>
      <p:sp>
        <p:nvSpPr>
          <p:cNvPr id="69" name="직사각형 68"/>
          <p:cNvSpPr/>
          <p:nvPr/>
        </p:nvSpPr>
        <p:spPr>
          <a:xfrm>
            <a:off x="6317523" y="122919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71" name="직사각형 70"/>
          <p:cNvSpPr/>
          <p:nvPr/>
        </p:nvSpPr>
        <p:spPr>
          <a:xfrm>
            <a:off x="5643731" y="123275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357" y="5264662"/>
            <a:ext cx="583672" cy="23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1432428" y="5200605"/>
            <a:ext cx="4407729" cy="324045"/>
            <a:chOff x="1432428" y="5200605"/>
            <a:chExt cx="4407729" cy="324045"/>
          </a:xfrm>
        </p:grpSpPr>
        <p:pic>
          <p:nvPicPr>
            <p:cNvPr id="45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428" y="5208141"/>
              <a:ext cx="306072" cy="3165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6341" y="5260894"/>
              <a:ext cx="597908" cy="24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6967" y="5200605"/>
              <a:ext cx="313190" cy="324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6561" y="5248391"/>
              <a:ext cx="597908" cy="24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4657" y="5248391"/>
              <a:ext cx="597908" cy="24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2753" y="5248391"/>
              <a:ext cx="597908" cy="24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0849" y="5248391"/>
              <a:ext cx="597908" cy="24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3239" y="5248391"/>
              <a:ext cx="597908" cy="24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679" y="5260108"/>
            <a:ext cx="583672" cy="23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83668" y="2708920"/>
            <a:ext cx="3636404" cy="1791960"/>
          </a:xfrm>
          <a:prstGeom prst="rect">
            <a:avLst/>
          </a:prstGeom>
        </p:spPr>
      </p:pic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94257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그림에 포함된 텍스트 지워주세요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\app\resource\contents\lesson02\ops\lesson02\images\mm_31_2_08_01_04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353522" y="101562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도형의 이름이 같은 카드 찾기 놀이를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05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97" y="1932987"/>
            <a:ext cx="348459" cy="34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63" y="2652951"/>
            <a:ext cx="3590906" cy="178416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7" y="368660"/>
            <a:ext cx="2791425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도형의 이름이 같은 카드를 찾아요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!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8699" y="1520788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TextBox 46"/>
          <p:cNvSpPr txBox="1"/>
          <p:nvPr/>
        </p:nvSpPr>
        <p:spPr>
          <a:xfrm>
            <a:off x="746856" y="1916832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두 카드에 그려진 도형의 이름이 같으면 종을 울립니다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969939" y="122255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방법</a:t>
            </a:r>
            <a:endParaRPr lang="ko-KR" altLang="en-US" sz="1100" b="1" dirty="0"/>
          </a:p>
        </p:txBody>
      </p:sp>
      <p:sp>
        <p:nvSpPr>
          <p:cNvPr id="69" name="직사각형 68"/>
          <p:cNvSpPr/>
          <p:nvPr/>
        </p:nvSpPr>
        <p:spPr>
          <a:xfrm>
            <a:off x="6317523" y="122919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71" name="직사각형 70"/>
          <p:cNvSpPr/>
          <p:nvPr/>
        </p:nvSpPr>
        <p:spPr>
          <a:xfrm>
            <a:off x="5643731" y="123275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357" y="5264662"/>
            <a:ext cx="583672" cy="23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1432428" y="5200605"/>
            <a:ext cx="4407729" cy="324045"/>
            <a:chOff x="1432428" y="5200605"/>
            <a:chExt cx="4407729" cy="324045"/>
          </a:xfrm>
        </p:grpSpPr>
        <p:pic>
          <p:nvPicPr>
            <p:cNvPr id="45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428" y="5208141"/>
              <a:ext cx="306072" cy="3165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6341" y="5260894"/>
              <a:ext cx="597908" cy="24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6967" y="5200605"/>
              <a:ext cx="313190" cy="324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6561" y="5248391"/>
              <a:ext cx="597908" cy="24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4657" y="5248391"/>
              <a:ext cx="597908" cy="24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2753" y="5248391"/>
              <a:ext cx="597908" cy="24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0849" y="5248391"/>
              <a:ext cx="597908" cy="24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3239" y="5248391"/>
              <a:ext cx="597908" cy="24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775" y="5252369"/>
            <a:ext cx="583672" cy="23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53522" y="101562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도형의 이름이 같은 카드 찾기 놀이를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75895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그림에 포함된 텍스트 지워주세요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\app\resource\contents\lesson02\ops\lesson02\images\mm_31_2_08_01_05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63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42" y="1997005"/>
            <a:ext cx="356596" cy="350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465" y="2845846"/>
            <a:ext cx="3617626" cy="177128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7" y="368660"/>
            <a:ext cx="2791425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도형의 이름이 같은 카드를 찾아요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!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8699" y="1555072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TextBox 46"/>
          <p:cNvSpPr txBox="1"/>
          <p:nvPr/>
        </p:nvSpPr>
        <p:spPr>
          <a:xfrm>
            <a:off x="746856" y="1988840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종을 울린 사람이 지금까지 내려놓은 카드를 모두 가져옵니다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969939" y="122255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방법</a:t>
            </a:r>
            <a:endParaRPr lang="ko-KR" altLang="en-US" sz="1100" b="1" dirty="0"/>
          </a:p>
        </p:txBody>
      </p:sp>
      <p:sp>
        <p:nvSpPr>
          <p:cNvPr id="69" name="직사각형 68"/>
          <p:cNvSpPr/>
          <p:nvPr/>
        </p:nvSpPr>
        <p:spPr>
          <a:xfrm>
            <a:off x="6317523" y="122919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71" name="직사각형 70"/>
          <p:cNvSpPr/>
          <p:nvPr/>
        </p:nvSpPr>
        <p:spPr>
          <a:xfrm>
            <a:off x="5643731" y="123275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357" y="5264662"/>
            <a:ext cx="583672" cy="23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1432428" y="5200605"/>
            <a:ext cx="4407729" cy="324045"/>
            <a:chOff x="1432428" y="5200605"/>
            <a:chExt cx="4407729" cy="324045"/>
          </a:xfrm>
        </p:grpSpPr>
        <p:pic>
          <p:nvPicPr>
            <p:cNvPr id="45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428" y="5208141"/>
              <a:ext cx="306072" cy="3165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6341" y="5260894"/>
              <a:ext cx="597908" cy="24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6967" y="5200605"/>
              <a:ext cx="313190" cy="324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6561" y="5248391"/>
              <a:ext cx="597908" cy="24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4657" y="5248391"/>
              <a:ext cx="597908" cy="24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2753" y="5248391"/>
              <a:ext cx="597908" cy="24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0849" y="5248391"/>
              <a:ext cx="597908" cy="24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3239" y="5248391"/>
              <a:ext cx="597908" cy="24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505" y="5254776"/>
            <a:ext cx="583672" cy="23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53522" y="101562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도형의 이름이 같은 카드 찾기 놀이를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85966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그림에 포함된 텍스트 지워주세요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\app\resource\contents\lesson02\ops\lesson02\images\mm_31_2_08_01_06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46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41909</TotalTime>
  <Words>836</Words>
  <Application>Microsoft Office PowerPoint</Application>
  <PresentationFormat>화면 슬라이드 쇼(4:3)</PresentationFormat>
  <Paragraphs>301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7201</cp:revision>
  <dcterms:created xsi:type="dcterms:W3CDTF">2008-07-15T12:19:11Z</dcterms:created>
  <dcterms:modified xsi:type="dcterms:W3CDTF">2022-01-20T07:00:52Z</dcterms:modified>
</cp:coreProperties>
</file>