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57" r:id="rId8"/>
    <p:sldId id="1363" r:id="rId9"/>
    <p:sldId id="1364" r:id="rId10"/>
    <p:sldId id="1361" r:id="rId11"/>
    <p:sldId id="1362" r:id="rId12"/>
    <p:sldId id="1366" r:id="rId13"/>
    <p:sldId id="1315" r:id="rId14"/>
    <p:sldId id="1360" r:id="rId15"/>
    <p:sldId id="135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oolim5078&amp;classa=A8-C1-31-MM-MM-04-03-01-0-0-0-0&amp;classno=MM_31_04/suh_0301_02_0001/suh_0301_02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654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3085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124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1" y="1704795"/>
            <a:ext cx="606064" cy="35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3587" y="2428473"/>
            <a:ext cx="55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그림과 같은 모양의 도형을           </a:t>
            </a:r>
            <a:r>
              <a:rPr lang="ko-KR" altLang="en-US" sz="1800" dirty="0" smtClean="0">
                <a:latin typeface="+mn-ea"/>
                <a:ea typeface="+mn-ea"/>
              </a:rPr>
              <a:t>  이라고 </a:t>
            </a:r>
            <a:r>
              <a:rPr lang="ko-KR" altLang="en-US" sz="1800" dirty="0" smtClean="0">
                <a:latin typeface="+mn-ea"/>
                <a:ea typeface="+mn-ea"/>
              </a:rPr>
              <a:t>합니다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07887"/>
              </p:ext>
            </p:extLst>
          </p:nvPr>
        </p:nvGraphicFramePr>
        <p:xfrm>
          <a:off x="7056276" y="836712"/>
          <a:ext cx="2016125" cy="18749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81052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- 2_0_02.html</a:t>
            </a: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삼각형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01312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5672948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680012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83568" y="257328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 bwMode="auto">
          <a:xfrm>
            <a:off x="3846519" y="2412956"/>
            <a:ext cx="91092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삼각형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6036" y="2276872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324644" y="126519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300192" y="12053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165849"/>
            <a:ext cx="4404164" cy="17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791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009627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5669451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863588" y="2428473"/>
            <a:ext cx="55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그림과 같은 모양의 도형을            </a:t>
            </a:r>
            <a:r>
              <a:rPr lang="ko-KR" altLang="en-US" sz="1800" dirty="0" smtClean="0">
                <a:latin typeface="+mn-ea"/>
                <a:ea typeface="+mn-ea"/>
              </a:rPr>
              <a:t> 이라고 </a:t>
            </a:r>
            <a:r>
              <a:rPr lang="ko-KR" altLang="en-US" sz="1800" dirty="0" smtClean="0">
                <a:latin typeface="+mn-ea"/>
                <a:ea typeface="+mn-ea"/>
              </a:rPr>
              <a:t>합니다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사각형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83568" y="257328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 bwMode="auto">
          <a:xfrm>
            <a:off x="3846519" y="2412956"/>
            <a:ext cx="91092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각형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036" y="2276872"/>
            <a:ext cx="360000" cy="355000"/>
          </a:xfrm>
          <a:prstGeom prst="rect">
            <a:avLst/>
          </a:prstGeom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24644" y="126519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300192" y="12053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2" y="3260317"/>
            <a:ext cx="5065774" cy="16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959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1" y="1704795"/>
            <a:ext cx="606064" cy="35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39" y="2132856"/>
            <a:ext cx="5068534" cy="161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004048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삼각형과 사각형의 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436804" y="2573283"/>
            <a:ext cx="684390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055" y="2400848"/>
            <a:ext cx="360000" cy="355000"/>
          </a:xfrm>
          <a:prstGeom prst="rect">
            <a:avLst/>
          </a:prstGeom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72948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6343322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318870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68372"/>
              </p:ext>
            </p:extLst>
          </p:nvPr>
        </p:nvGraphicFramePr>
        <p:xfrm>
          <a:off x="1375751" y="3897052"/>
          <a:ext cx="4353373" cy="11874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9643"/>
                <a:gridCol w="1701865"/>
                <a:gridCol w="1701865"/>
              </a:tblGrid>
              <a:tr h="3953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변의 개수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꼭짓점의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개수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396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삼각형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5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사각형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3323538" y="3171882"/>
            <a:ext cx="910923" cy="365130"/>
          </a:xfrm>
          <a:prstGeom prst="rect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055" y="3035798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079612" y="22561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1" y="1704795"/>
            <a:ext cx="606064" cy="35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061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2_0_4_01.sgv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296" y="429813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245" y="4298136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235" y="4706977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245" y="471465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cdata2.tsherpa.co.kr/tsherpa/MultiMedia/Flash/2020/curri/index.html?flashxmlnum=blackbox7&amp;classa=A8-C1-41-MM-MM-04-02-01-0-0-0-0&amp;classno=MM_41_04/suh_0401_01_0001/suh_0401_01_0001_203_1.html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5" y="2276872"/>
            <a:ext cx="3000471" cy="897470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 smtClean="0"/>
              <a:t>학년 때 배웠던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삼각형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사각형 </a:t>
            </a:r>
            <a:r>
              <a:rPr lang="ko-KR" altLang="en-US" sz="1600" dirty="0" smtClean="0"/>
              <a:t>도형을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더 자세히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배울 </a:t>
            </a:r>
            <a:r>
              <a:rPr lang="ko-KR" altLang="en-US" sz="1600" dirty="0" smtClean="0"/>
              <a:t>것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811537" y="2369440"/>
            <a:ext cx="2361156" cy="804902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새로운 도형을 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배울 것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lvl="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2</a:t>
            </a:r>
            <a:r>
              <a:rPr lang="ko-KR" altLang="en-US" sz="1000" dirty="0" smtClean="0">
                <a:latin typeface="+mn-ea"/>
                <a:ea typeface="+mn-ea"/>
              </a:rPr>
              <a:t>학년 </a:t>
            </a:r>
            <a:r>
              <a:rPr lang="ko-KR" altLang="en-US" sz="1000" dirty="0">
                <a:latin typeface="+mn-ea"/>
                <a:ea typeface="+mn-ea"/>
              </a:rPr>
              <a:t>때 배웠던 삼각형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사각형 도형을 더 자세히 배울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05164"/>
            <a:ext cx="1971702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j-ea"/>
                <a:ea typeface="+mj-ea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lvl="0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en-US" altLang="ko-KR" sz="1000" b="1" dirty="0" smtClean="0">
              <a:latin typeface="+mj-ea"/>
              <a:ea typeface="+mj-ea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  <a:cs typeface="Meiryo" pitchFamily="34" charset="-128"/>
              </a:rPr>
              <a:t>새로운 도형을 배울 것 </a:t>
            </a:r>
            <a:r>
              <a:rPr lang="ko-KR" altLang="en-US" sz="1000" dirty="0" smtClean="0">
                <a:latin typeface="+mj-ea"/>
                <a:ea typeface="+mj-ea"/>
                <a:cs typeface="Meiryo" pitchFamily="34" charset="-128"/>
              </a:rPr>
              <a:t>같아요</a:t>
            </a:r>
            <a:r>
              <a:rPr lang="en-US" altLang="ko-KR" sz="1000" dirty="0" smtClean="0">
                <a:latin typeface="+mj-ea"/>
                <a:ea typeface="+mj-ea"/>
                <a:cs typeface="Meiryo" pitchFamily="34" charset="-128"/>
              </a:rPr>
              <a:t>.</a:t>
            </a:r>
            <a:endParaRPr lang="ko-KR" altLang="en-US" sz="1000" dirty="0">
              <a:latin typeface="+mj-ea"/>
              <a:ea typeface="+mj-ea"/>
              <a:cs typeface="Meiryo" pitchFamily="34" charset="-128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796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53449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76064"/>
                <a:gridCol w="2929184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전통 놀이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9" t="11564" r="13594" b="11111"/>
          <a:stretch/>
        </p:blipFill>
        <p:spPr bwMode="auto">
          <a:xfrm>
            <a:off x="71500" y="872716"/>
            <a:ext cx="692997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cdata2.tsherpa.co.kr/tsherpa/MultiMedia/Flash/2020/curri/index.html?flashxmlnum=yoolim5078&amp;classa=A8-C1-31-MM-MM-04-03-01-0-0-0-0&amp;classno=MM_31_04/suh_0301_02_0001/suh_0301_02_0001_101_1.html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14" y="4689140"/>
            <a:ext cx="4527674" cy="190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14300" r="23914" b="16893"/>
          <a:stretch/>
        </p:blipFill>
        <p:spPr bwMode="auto">
          <a:xfrm>
            <a:off x="108198" y="891463"/>
            <a:ext cx="6876070" cy="471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835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4264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0" y="1594890"/>
            <a:ext cx="3526136" cy="31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89" y="449964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31643" y="4310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아이들이 호박고누를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329" y="2493381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0930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3876" y="1808820"/>
            <a:ext cx="1477804" cy="48202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고누는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굽은 선이 있어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39653" y="2116179"/>
            <a:ext cx="1512168" cy="5832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여기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고누는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곧은 선만으로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그렸어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직사각형 49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타원 33"/>
          <p:cNvSpPr/>
          <p:nvPr/>
        </p:nvSpPr>
        <p:spPr>
          <a:xfrm>
            <a:off x="168301" y="1594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9" y="1240562"/>
            <a:ext cx="6648450" cy="434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4788024" y="3545579"/>
            <a:ext cx="2507105" cy="74101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사방치기에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있는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사각형에서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같은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점을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찾아볼까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7274" y="2132856"/>
            <a:ext cx="1712418" cy="55673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고누는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굽은 선이 있어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39543" y="2636912"/>
            <a:ext cx="1752237" cy="6736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여기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고누는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곧은 선만으로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그렸어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971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168301" y="1152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고누에서 보이는 선은 어떤 것이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0813" y="228877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굽은 선과 곧은 선이 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329" y="2757609"/>
            <a:ext cx="360000" cy="35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0" y="1594890"/>
            <a:ext cx="3526136" cy="31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89" y="449964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213876" y="1808820"/>
            <a:ext cx="1477804" cy="48202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고누는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굽은 선이 있어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39653" y="2116179"/>
            <a:ext cx="1512168" cy="58324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여기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고누는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곧은 선만으로</a:t>
            </a:r>
            <a:endParaRPr lang="en-US" altLang="ko-KR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그렸어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6"/>
          <a:stretch/>
        </p:blipFill>
        <p:spPr bwMode="auto">
          <a:xfrm>
            <a:off x="192744" y="1587834"/>
            <a:ext cx="3523571" cy="322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3, 4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사방치기에서는 어떤 도형이 보이나요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880813" y="2288778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 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329" y="2757609"/>
            <a:ext cx="360000" cy="35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89" y="449964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5773649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5522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087724" y="3248980"/>
            <a:ext cx="1944216" cy="64157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사방치기에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있는</a:t>
            </a:r>
            <a:endParaRPr lang="en-US" altLang="ko-KR" sz="11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사각형에서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같은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점을</a:t>
            </a:r>
            <a:endParaRPr lang="en-US" altLang="ko-KR" sz="11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찾아볼까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8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사방치기에 있는 사각형에서 같은 점을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4889" y="2288778"/>
            <a:ext cx="2248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2118444"/>
            <a:ext cx="360000" cy="355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6"/>
          <a:stretch/>
        </p:blipFill>
        <p:spPr bwMode="auto">
          <a:xfrm>
            <a:off x="192744" y="1587834"/>
            <a:ext cx="3523571" cy="322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89" y="449964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204889" y="2844438"/>
            <a:ext cx="22480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반듯한 모양입니다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2674104"/>
            <a:ext cx="360000" cy="3550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087724" y="3248980"/>
            <a:ext cx="1944216" cy="64157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사방치기에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있는</a:t>
            </a:r>
            <a:endParaRPr lang="en-US" altLang="ko-KR" sz="11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사각형에서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같은 </a:t>
            </a:r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점을</a:t>
            </a:r>
            <a:endParaRPr lang="en-US" altLang="ko-KR" sz="11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j-lt"/>
              </a:rPr>
              <a:t>찾아볼까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99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41821</TotalTime>
  <Words>938</Words>
  <Application>Microsoft Office PowerPoint</Application>
  <PresentationFormat>화면 슬라이드 쇼(4:3)</PresentationFormat>
  <Paragraphs>381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7330</cp:revision>
  <dcterms:created xsi:type="dcterms:W3CDTF">2008-07-15T12:19:11Z</dcterms:created>
  <dcterms:modified xsi:type="dcterms:W3CDTF">2022-01-18T01:37:42Z</dcterms:modified>
</cp:coreProperties>
</file>