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82" r:id="rId2"/>
    <p:sldId id="783" r:id="rId3"/>
    <p:sldId id="1372" r:id="rId4"/>
    <p:sldId id="1380" r:id="rId5"/>
    <p:sldId id="1381" r:id="rId6"/>
    <p:sldId id="1338" r:id="rId7"/>
    <p:sldId id="1374" r:id="rId8"/>
    <p:sldId id="1376" r:id="rId9"/>
    <p:sldId id="1378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5665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916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선의 종류에는 어떤 것이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8538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02797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6848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09369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93007" y="2481879"/>
            <a:ext cx="37200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점을 이은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324139" y="2491674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0" y="2312876"/>
            <a:ext cx="360000" cy="3550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2535690" y="3235241"/>
            <a:ext cx="2084501" cy="517795"/>
            <a:chOff x="4654438" y="2119117"/>
            <a:chExt cx="2041798" cy="517795"/>
          </a:xfrm>
        </p:grpSpPr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직사각형 89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147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346787" y="4149080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48" y="3976645"/>
            <a:ext cx="360000" cy="355000"/>
          </a:xfrm>
          <a:prstGeom prst="rect">
            <a:avLst/>
          </a:prstGeom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247874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699793" y="4144393"/>
            <a:ext cx="673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383869" y="4160944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30" y="3988509"/>
            <a:ext cx="360000" cy="355000"/>
          </a:xfrm>
          <a:prstGeom prst="rect">
            <a:avLst/>
          </a:prstGeom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02797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6848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09369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20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346787" y="4453122"/>
            <a:ext cx="156745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73" y="4280687"/>
            <a:ext cx="360000" cy="355000"/>
          </a:xfrm>
          <a:prstGeom prst="rect">
            <a:avLst/>
          </a:prstGeom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551916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957119" y="4448435"/>
            <a:ext cx="673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311860" y="4464986"/>
            <a:ext cx="165088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721" y="4292551"/>
            <a:ext cx="360000" cy="355000"/>
          </a:xfrm>
          <a:prstGeom prst="rect">
            <a:avLst/>
          </a:prstGeom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88" y="534348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76" y="534348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31898" y="2497641"/>
            <a:ext cx="3792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점에서 시작하여 한쪽으로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끝없이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늘인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308273" y="2494960"/>
            <a:ext cx="110196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19" y="2262159"/>
            <a:ext cx="360000" cy="355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66206" y="3806570"/>
            <a:ext cx="2077802" cy="378514"/>
            <a:chOff x="4656329" y="3320988"/>
            <a:chExt cx="2075911" cy="37851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329" y="3320988"/>
              <a:ext cx="2075911" cy="3785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직사각형 52"/>
            <p:cNvSpPr/>
            <p:nvPr/>
          </p:nvSpPr>
          <p:spPr>
            <a:xfrm>
              <a:off x="5004048" y="350100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54637" y="350100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54878" y="3325816"/>
            <a:ext cx="2083127" cy="396256"/>
            <a:chOff x="4716016" y="2912454"/>
            <a:chExt cx="2040425" cy="396256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912454"/>
              <a:ext cx="2040425" cy="396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4716016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66605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0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5043763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30527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2132856"/>
            <a:ext cx="5508613" cy="302433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802797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368482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6093693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83" y="2600908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2275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54" y="5270022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70" y="534348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01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18" y="527002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24" y="53372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16" y="534348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76" y="534348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099583" y="2504621"/>
            <a:ext cx="39547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양쪽으로 끝없이 늘인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99993" y="2514416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854" y="2335618"/>
            <a:ext cx="360000" cy="355000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2404728" y="3287363"/>
            <a:ext cx="2104864" cy="573685"/>
            <a:chOff x="4644008" y="3969060"/>
            <a:chExt cx="2135054" cy="573685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969060"/>
              <a:ext cx="2135054" cy="5736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직사각형 72"/>
            <p:cNvSpPr/>
            <p:nvPr/>
          </p:nvSpPr>
          <p:spPr>
            <a:xfrm>
              <a:off x="5040052" y="4293096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84168" y="4293096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 bwMode="auto">
          <a:xfrm>
            <a:off x="1346787" y="4149080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1648" y="3976645"/>
            <a:ext cx="360000" cy="355000"/>
          </a:xfrm>
          <a:prstGeom prst="rect">
            <a:avLst/>
          </a:prstGeom>
        </p:spPr>
      </p:pic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247874"/>
            <a:ext cx="142666" cy="1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2699793" y="4144393"/>
            <a:ext cx="6730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83869" y="4160944"/>
            <a:ext cx="1291433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8730" y="398850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58" y="2403066"/>
            <a:ext cx="3918554" cy="286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도형을 보고 선분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무엇인지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737371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27078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59479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58450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0305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29276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02826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17974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0404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0404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471706" y="4917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855956" y="2957953"/>
            <a:ext cx="915844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사이즈 전부 같음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비어 있는 답 칸은 클릭 시 빈 칸으로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모든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499992" y="2957953"/>
            <a:ext cx="83690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822308" y="5041280"/>
            <a:ext cx="984268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3097782" y="5041280"/>
            <a:ext cx="94949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1822308" y="3973965"/>
            <a:ext cx="949492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3097782" y="3973965"/>
            <a:ext cx="949491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097782" y="2957953"/>
            <a:ext cx="949491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758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2_1_1_01.png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4506705" y="3981987"/>
            <a:ext cx="830189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4506705" y="5012165"/>
            <a:ext cx="830189" cy="3319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661558" y="2281226"/>
            <a:ext cx="3918554" cy="3279987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559417" y="2403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816" y="2798755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04" y="2797763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800" y="3796465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60" y="2768921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60" y="3836587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72" y="3809339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24" y="4888658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274" y="4888658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72" y="48522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도형을 기호로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0937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9908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6680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5651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506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477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027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8998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605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605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모든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0690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886439" y="3717032"/>
            <a:ext cx="1358347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ㄴㄱ</a:t>
            </a:r>
            <a:endParaRPr lang="en-US" altLang="ko-KR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382" y="3609020"/>
            <a:ext cx="360000" cy="355000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 bwMode="auto">
          <a:xfrm>
            <a:off x="2898304" y="3717032"/>
            <a:ext cx="1520055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55" y="3609020"/>
            <a:ext cx="360000" cy="355000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 bwMode="auto">
          <a:xfrm>
            <a:off x="5119912" y="3717032"/>
            <a:ext cx="1358347" cy="972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ㅁㅂ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ㅂㅁ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855" y="3609020"/>
            <a:ext cx="360000" cy="355000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452442" y="2363519"/>
            <a:ext cx="6457917" cy="261365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199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71551" y="2671191"/>
            <a:ext cx="6196693" cy="845216"/>
            <a:chOff x="-578615" y="4583961"/>
            <a:chExt cx="6196693" cy="84521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8615" y="4583961"/>
              <a:ext cx="6196693" cy="805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직사각형 57"/>
            <p:cNvSpPr/>
            <p:nvPr/>
          </p:nvSpPr>
          <p:spPr>
            <a:xfrm>
              <a:off x="-447068" y="5183265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8896" y="4928466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621859" y="5163984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345984" y="5163984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598542" y="4692079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52018" y="5143269"/>
              <a:ext cx="252558" cy="245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60" y="2651116"/>
            <a:ext cx="4160385" cy="22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그어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2797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60225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8482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93693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9767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기능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모든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43908" y="2580715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96136" y="2968132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59780" y="4667230"/>
            <a:ext cx="336155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95785" y="4302453"/>
            <a:ext cx="336155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ㄹ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49577" y="4466385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ㅁ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335666" y="4666436"/>
            <a:ext cx="252558" cy="2459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ㅂ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249435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296002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5" y="34280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5337" y="2420888"/>
            <a:ext cx="14258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ㄹㅁ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5337" y="2894383"/>
            <a:ext cx="156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ㄱㄷ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5337" y="3344729"/>
            <a:ext cx="1568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ㄴㅂ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245093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516552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306875" y="2694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8610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2_1_3_01.sgv  /  2_1_3_02.sgv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모서리가 둥근 직사각형 53"/>
          <p:cNvSpPr/>
          <p:nvPr/>
        </p:nvSpPr>
        <p:spPr>
          <a:xfrm>
            <a:off x="2051720" y="2456892"/>
            <a:ext cx="4860056" cy="2613653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24" y="2003504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38635"/>
            <a:ext cx="1658078" cy="90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7564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태양이가 바르게 이야기하도록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813090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802797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670518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60225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378775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68482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6103986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093693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079767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079767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43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800307" y="154489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65" y="1650373"/>
            <a:ext cx="458368" cy="29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6257" y="2123436"/>
            <a:ext cx="5475943" cy="65488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두 점을 이은 굽은 선      두 점을 이은 곧은 선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83" y="1916832"/>
            <a:ext cx="504206" cy="321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707904" y="142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C:\Users\DB400SCA\Desktop\한대희 3-1 지도서\app\resource\contents_sub\lesson02\ops\2\images\2_1\2_1_4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3" y="3213508"/>
            <a:ext cx="5489281" cy="21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317431" y="2924944"/>
            <a:ext cx="3138445" cy="1008112"/>
          </a:xfrm>
          <a:prstGeom prst="wedgeRoundRectCallout">
            <a:avLst>
              <a:gd name="adj1" fmla="val 17371"/>
              <a:gd name="adj2" fmla="val 6509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반직선은 한 점에서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시작하여 한쪽으로 끝없이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늘인 곧은 선이야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사각형 설명선 82"/>
          <p:cNvSpPr/>
          <p:nvPr/>
        </p:nvSpPr>
        <p:spPr>
          <a:xfrm>
            <a:off x="4535996" y="2924944"/>
            <a:ext cx="2375779" cy="1052126"/>
          </a:xfrm>
          <a:prstGeom prst="wedgeRoundRectCallout">
            <a:avLst>
              <a:gd name="adj1" fmla="val -32649"/>
              <a:gd name="adj2" fmla="val 6554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spcBef>
                <a:spcPts val="500"/>
              </a:spcBef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500"/>
              </a:spcBef>
            </a:pP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이야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644008" y="3277084"/>
            <a:ext cx="2187632" cy="331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두 점을 이은 곧은 선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3068960"/>
            <a:ext cx="360000" cy="355000"/>
          </a:xfrm>
          <a:prstGeom prst="rect">
            <a:avLst/>
          </a:prstGeom>
        </p:spPr>
      </p:pic>
      <p:sp>
        <p:nvSpPr>
          <p:cNvPr id="37" name="TextBox 53"/>
          <p:cNvSpPr txBox="1"/>
          <p:nvPr/>
        </p:nvSpPr>
        <p:spPr>
          <a:xfrm>
            <a:off x="1351504" y="4761148"/>
            <a:ext cx="700216" cy="292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샛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별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5275940" y="4797152"/>
            <a:ext cx="700216" cy="2923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태양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42148</TotalTime>
  <Words>604</Words>
  <Application>Microsoft Office PowerPoint</Application>
  <PresentationFormat>화면 슬라이드 쇼(4:3)</PresentationFormat>
  <Paragraphs>247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7420</cp:revision>
  <dcterms:created xsi:type="dcterms:W3CDTF">2008-07-15T12:19:11Z</dcterms:created>
  <dcterms:modified xsi:type="dcterms:W3CDTF">2022-01-20T07:44:05Z</dcterms:modified>
</cp:coreProperties>
</file>