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782" r:id="rId2"/>
    <p:sldId id="783" r:id="rId3"/>
    <p:sldId id="1372" r:id="rId4"/>
    <p:sldId id="1338" r:id="rId5"/>
    <p:sldId id="1374" r:id="rId6"/>
    <p:sldId id="1376" r:id="rId7"/>
    <p:sldId id="1378" r:id="rId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482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118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9367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클릭할 시 답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반짝거리는 효과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화살표 클릭 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043763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3052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168860"/>
            <a:ext cx="6768753" cy="32684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802797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368482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093693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77588" y="2376890"/>
            <a:ext cx="587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각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5861" y="2808487"/>
            <a:ext cx="2742003" cy="2544317"/>
            <a:chOff x="539553" y="2808487"/>
            <a:chExt cx="2742003" cy="2544317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259" y="2808487"/>
              <a:ext cx="2661297" cy="2544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1684111" y="2953054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04171" y="4315901"/>
              <a:ext cx="305595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09766" y="3296730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변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048933" y="4773572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변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505556" y="4495921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39553" y="4783953"/>
              <a:ext cx="1083944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꼭짓점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37293" y="2375592"/>
            <a:ext cx="535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점에서 그은 두 반직선으로 이루어진 도형</a:t>
            </a:r>
          </a:p>
        </p:txBody>
      </p:sp>
      <p:pic>
        <p:nvPicPr>
          <p:cNvPr id="8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01" y="3615734"/>
            <a:ext cx="387736" cy="3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283968" y="3116708"/>
            <a:ext cx="2061275" cy="13344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dirty="0" err="1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ㄱㄴㄷ</a:t>
            </a:r>
            <a:r>
              <a:rPr lang="ko-KR" altLang="en-US" sz="1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dirty="0" err="1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ㄷㄴㄱ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135699" y="2938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087330" y="3352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956" y="2229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892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8" y="2446919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383868" y="3581766"/>
            <a:ext cx="528890" cy="423298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1223629" y="2012379"/>
            <a:ext cx="4320480" cy="350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찾아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73737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72707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59479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58450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30305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29276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02826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01797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0404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0404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발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7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1902876" y="1400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838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1115616" y="1980863"/>
            <a:ext cx="4666790" cy="357237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83668" y="2888940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128162" y="2888940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568322" y="2924944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686670" y="4185084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128162" y="4211470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604326" y="4237856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101973" y="2328267"/>
            <a:ext cx="540060" cy="5400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671643" y="2407428"/>
            <a:ext cx="470943" cy="470943"/>
            <a:chOff x="6249485" y="2814376"/>
            <a:chExt cx="304024" cy="304024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4688062" y="2362825"/>
            <a:ext cx="470943" cy="470943"/>
            <a:chOff x="6249485" y="2814376"/>
            <a:chExt cx="304024" cy="304024"/>
          </a:xfrm>
        </p:grpSpPr>
        <p:cxnSp>
          <p:nvCxnSpPr>
            <p:cNvPr id="72" name="직선 연결선 7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타원 73"/>
          <p:cNvSpPr/>
          <p:nvPr/>
        </p:nvSpPr>
        <p:spPr>
          <a:xfrm>
            <a:off x="1621511" y="3671410"/>
            <a:ext cx="540060" cy="5400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200563" y="3671410"/>
            <a:ext cx="470943" cy="470943"/>
            <a:chOff x="6249485" y="2814376"/>
            <a:chExt cx="304024" cy="304024"/>
          </a:xfrm>
        </p:grpSpPr>
        <p:cxnSp>
          <p:nvCxnSpPr>
            <p:cNvPr id="76" name="직선 연결선 7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4688061" y="3681028"/>
            <a:ext cx="470943" cy="470943"/>
            <a:chOff x="6249485" y="2814376"/>
            <a:chExt cx="304024" cy="304024"/>
          </a:xfrm>
        </p:grpSpPr>
        <p:cxnSp>
          <p:nvCxnSpPr>
            <p:cNvPr id="83" name="직선 연결선 8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타원 84"/>
          <p:cNvSpPr/>
          <p:nvPr/>
        </p:nvSpPr>
        <p:spPr>
          <a:xfrm>
            <a:off x="1637084" y="4799425"/>
            <a:ext cx="540060" cy="5400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147862" y="4799425"/>
            <a:ext cx="540060" cy="5400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604326" y="4844812"/>
            <a:ext cx="540060" cy="5400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61611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075360" y="2070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변을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80937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79908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66680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5651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37506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6477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027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08998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605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7605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611016" y="1885718"/>
            <a:ext cx="1845819" cy="2263362"/>
            <a:chOff x="911428" y="2197752"/>
            <a:chExt cx="1623851" cy="1991181"/>
          </a:xfrm>
        </p:grpSpPr>
        <p:sp>
          <p:nvSpPr>
            <p:cNvPr id="65" name="타원 64"/>
            <p:cNvSpPr/>
            <p:nvPr/>
          </p:nvSpPr>
          <p:spPr>
            <a:xfrm rot="3264461">
              <a:off x="1601885" y="2592938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6" name="타원 65"/>
            <p:cNvSpPr/>
            <p:nvPr/>
          </p:nvSpPr>
          <p:spPr>
            <a:xfrm rot="3264461">
              <a:off x="1091125" y="3685055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7" name="타원 66"/>
            <p:cNvSpPr/>
            <p:nvPr/>
          </p:nvSpPr>
          <p:spPr>
            <a:xfrm rot="3264461">
              <a:off x="2370030" y="3666177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 rot="3264461">
              <a:off x="1087452" y="3031019"/>
              <a:ext cx="166653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 rot="3264461" flipV="1">
              <a:off x="1103855" y="3039797"/>
              <a:ext cx="956709" cy="13415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직사각형 69"/>
            <p:cNvSpPr/>
            <p:nvPr/>
          </p:nvSpPr>
          <p:spPr>
            <a:xfrm>
              <a:off x="1708932" y="2394975"/>
              <a:ext cx="215428" cy="2057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319851" y="3729837"/>
              <a:ext cx="215428" cy="2057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052877" y="3777167"/>
              <a:ext cx="161854" cy="154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2913562" y="4619150"/>
            <a:ext cx="837364" cy="3470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b="1" dirty="0" err="1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ㅁ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34" y="4441650"/>
            <a:ext cx="360000" cy="355000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2138131" y="4108261"/>
            <a:ext cx="554231" cy="34703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97546" y="4619150"/>
            <a:ext cx="1595515" cy="34703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432921" y="5123206"/>
            <a:ext cx="1263628" cy="34703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각의 변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2907048" y="4108261"/>
            <a:ext cx="1290216" cy="3470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ㄹㅁㅂ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429" y="3928155"/>
            <a:ext cx="360000" cy="32022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 bwMode="auto">
          <a:xfrm>
            <a:off x="4878337" y="4088265"/>
            <a:ext cx="1235907" cy="3470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ㅂㅁㄹ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21497" y="4079090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또는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88" y="3913014"/>
            <a:ext cx="360000" cy="320220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 bwMode="auto">
          <a:xfrm>
            <a:off x="2907048" y="5124592"/>
            <a:ext cx="1019882" cy="361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ㅁㄹ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135" y="4917366"/>
            <a:ext cx="360000" cy="355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 bwMode="auto">
          <a:xfrm>
            <a:off x="4134024" y="5108703"/>
            <a:ext cx="983021" cy="361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ㅁㅂ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025" y="4931204"/>
            <a:ext cx="360000" cy="355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881996" y="5147900"/>
            <a:ext cx="6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61611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2084640" y="2978477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62775" y="459865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09747" y="4598657"/>
            <a:ext cx="369771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40052" y="3024804"/>
            <a:ext cx="215428" cy="2057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ㄹ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76752" y="4536972"/>
            <a:ext cx="215428" cy="2057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ㅂ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22114" y="4552122"/>
            <a:ext cx="161854" cy="1545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ㅁ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완성해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02797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68482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093693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9767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79767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참고 기능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모든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타원 123"/>
          <p:cNvSpPr/>
          <p:nvPr/>
        </p:nvSpPr>
        <p:spPr>
          <a:xfrm>
            <a:off x="347961" y="2844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43708" y="3068960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786719" y="4478818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57418" y="4478818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352062" y="4478818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799988" y="4478818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089559" y="3299810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7" idx="6"/>
          </p:cNvCxnSpPr>
          <p:nvPr/>
        </p:nvCxnSpPr>
        <p:spPr bwMode="auto">
          <a:xfrm flipH="1">
            <a:off x="819150" y="4536972"/>
            <a:ext cx="2083877" cy="20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/>
          <p:cNvSpPr/>
          <p:nvPr/>
        </p:nvSpPr>
        <p:spPr>
          <a:xfrm>
            <a:off x="5022951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92571" y="2653007"/>
            <a:ext cx="2588985" cy="249425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819219" y="2662938"/>
            <a:ext cx="2588985" cy="249425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50632" y="2438417"/>
            <a:ext cx="1435400" cy="429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ㄱㄷㄴ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323487" y="2438417"/>
            <a:ext cx="1435400" cy="429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ㅁㄹㅂ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638054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489" y="1838212"/>
            <a:ext cx="16287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108378"/>
            <a:ext cx="2129936" cy="10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도형이 각이 아닌 까닭을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02797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60225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68482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093693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9767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79767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308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2_2_4_bg.sgv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206764" y="4123065"/>
            <a:ext cx="5376558" cy="9261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주어진 도형이 각이 아닌 까닭은 한 점에서 그은 두 반직선으로 이루어진 도형이 아니기 때문입니다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84" y="4156123"/>
            <a:ext cx="349802" cy="28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236" y="3974130"/>
            <a:ext cx="360000" cy="355000"/>
          </a:xfrm>
          <a:prstGeom prst="rect">
            <a:avLst/>
          </a:prstGeom>
        </p:spPr>
      </p:pic>
      <p:sp>
        <p:nvSpPr>
          <p:cNvPr id="93" name="타원 92"/>
          <p:cNvSpPr/>
          <p:nvPr/>
        </p:nvSpPr>
        <p:spPr>
          <a:xfrm>
            <a:off x="5510675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3619" y="4122474"/>
            <a:ext cx="649222" cy="2773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83" y="2053860"/>
            <a:ext cx="2115113" cy="187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1110117" y="3969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42022</TotalTime>
  <Words>394</Words>
  <Application>Microsoft Office PowerPoint</Application>
  <PresentationFormat>화면 슬라이드 쇼(4:3)</PresentationFormat>
  <Paragraphs>195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7388</cp:revision>
  <dcterms:created xsi:type="dcterms:W3CDTF">2008-07-15T12:19:11Z</dcterms:created>
  <dcterms:modified xsi:type="dcterms:W3CDTF">2022-01-20T08:05:51Z</dcterms:modified>
</cp:coreProperties>
</file>