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288" r:id="rId4"/>
    <p:sldId id="1356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338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97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68252"/>
              </p:ext>
            </p:extLst>
          </p:nvPr>
        </p:nvGraphicFramePr>
        <p:xfrm>
          <a:off x="179388" y="654012"/>
          <a:ext cx="8774172" cy="1584896"/>
        </p:xfrm>
        <a:graphic>
          <a:graphicData uri="http://schemas.openxmlformats.org/drawingml/2006/table">
            <a:tbl>
              <a:tblPr/>
              <a:tblGrid>
                <a:gridCol w="540184"/>
                <a:gridCol w="3505248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폭탄돌리기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\app\resource\include\apps\ox\game_4_1.html</a:t>
            </a: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232755"/>
            <a:ext cx="6912768" cy="389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1" y="1231704"/>
            <a:ext cx="6829633" cy="384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\app\resource\include\apps\game\game_4_1.html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41575</TotalTime>
  <Words>138</Words>
  <Application>Microsoft Office PowerPoint</Application>
  <PresentationFormat>화면 슬라이드 쇼(4:3)</PresentationFormat>
  <Paragraphs>76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7123</cp:revision>
  <dcterms:created xsi:type="dcterms:W3CDTF">2008-07-15T12:19:11Z</dcterms:created>
  <dcterms:modified xsi:type="dcterms:W3CDTF">2022-01-11T05:27:01Z</dcterms:modified>
</cp:coreProperties>
</file>