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7" r:id="rId4"/>
    <p:sldId id="1338" r:id="rId5"/>
    <p:sldId id="1339" r:id="rId6"/>
    <p:sldId id="1340" r:id="rId7"/>
    <p:sldId id="1341" r:id="rId8"/>
    <p:sldId id="1342" r:id="rId9"/>
    <p:sldId id="1343" r:id="rId10"/>
    <p:sldId id="1344" r:id="rId11"/>
    <p:sldId id="1345" r:id="rId12"/>
    <p:sldId id="1346" r:id="rId13"/>
    <p:sldId id="1347" r:id="rId14"/>
    <p:sldId id="1348" r:id="rId15"/>
    <p:sldId id="1349" r:id="rId16"/>
    <p:sldId id="1350" r:id="rId17"/>
    <p:sldId id="1351" r:id="rId18"/>
    <p:sldId id="1352" r:id="rId19"/>
    <p:sldId id="1353" r:id="rId20"/>
    <p:sldId id="1354" r:id="rId21"/>
    <p:sldId id="1355" r:id="rId22"/>
    <p:sldId id="1356" r:id="rId23"/>
    <p:sldId id="1357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348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05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298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54" y="2204864"/>
            <a:ext cx="5446746" cy="20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157672" y="4392824"/>
            <a:ext cx="1162300" cy="1096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2745" y="4293096"/>
            <a:ext cx="6667165" cy="792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38478" y="411307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15516" y="4508305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개만큼 색칠합니다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38"/>
          <p:cNvSpPr>
            <a:spLocks noChangeArrowheads="1"/>
          </p:cNvSpPr>
          <p:nvPr/>
        </p:nvSpPr>
        <p:spPr bwMode="auto">
          <a:xfrm>
            <a:off x="5512443" y="1923034"/>
            <a:ext cx="1378132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7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>
            <a:stCxn id="63" idx="3"/>
            <a:endCxn id="61" idx="3"/>
          </p:cNvCxnSpPr>
          <p:nvPr/>
        </p:nvCxnSpPr>
        <p:spPr bwMode="auto">
          <a:xfrm flipV="1">
            <a:off x="1303686" y="2636963"/>
            <a:ext cx="5341145" cy="19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1411698" y="2386930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9996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2474517" y="2386930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9997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3554637" y="2386930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9998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631630" y="2386930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9999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667801" y="2386930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59532" y="2388874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9995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>
            <a:stCxn id="78" idx="3"/>
            <a:endCxn id="76" idx="3"/>
          </p:cNvCxnSpPr>
          <p:nvPr/>
        </p:nvCxnSpPr>
        <p:spPr bwMode="auto">
          <a:xfrm flipV="1">
            <a:off x="1303686" y="3429051"/>
            <a:ext cx="5341145" cy="19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모서리가 둥근 직사각형 70"/>
          <p:cNvSpPr/>
          <p:nvPr/>
        </p:nvSpPr>
        <p:spPr bwMode="auto">
          <a:xfrm>
            <a:off x="1411698" y="3179018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474517" y="317901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554637" y="317901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631630" y="3179018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667801" y="3179018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59532" y="3180962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630" y="221137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724" y="2228523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991" y="3031160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630" y="30740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stCxn id="27" idx="3"/>
            <a:endCxn id="25" idx="3"/>
          </p:cNvCxnSpPr>
          <p:nvPr/>
        </p:nvCxnSpPr>
        <p:spPr bwMode="auto">
          <a:xfrm flipV="1">
            <a:off x="1303686" y="2506075"/>
            <a:ext cx="5341145" cy="19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모서리가 둥근 직사각형 19"/>
          <p:cNvSpPr/>
          <p:nvPr/>
        </p:nvSpPr>
        <p:spPr bwMode="auto">
          <a:xfrm>
            <a:off x="1411698" y="2256042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474517" y="225604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9970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54637" y="225604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631630" y="2256042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67801" y="2256042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59532" y="2257986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30" y="2151075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48" y="2153019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/>
          <p:cNvCxnSpPr>
            <a:stCxn id="63" idx="3"/>
            <a:endCxn id="61" idx="3"/>
          </p:cNvCxnSpPr>
          <p:nvPr/>
        </p:nvCxnSpPr>
        <p:spPr bwMode="auto">
          <a:xfrm flipV="1">
            <a:off x="1303686" y="2636963"/>
            <a:ext cx="5341145" cy="19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1411698" y="2386930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9996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2474517" y="2386930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9997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3554637" y="2386930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9998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631630" y="2386930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9999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667801" y="2386930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59532" y="2388874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9995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>
            <a:stCxn id="78" idx="3"/>
            <a:endCxn id="76" idx="3"/>
          </p:cNvCxnSpPr>
          <p:nvPr/>
        </p:nvCxnSpPr>
        <p:spPr bwMode="auto">
          <a:xfrm flipV="1">
            <a:off x="1303686" y="3429051"/>
            <a:ext cx="5341145" cy="19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모서리가 둥근 직사각형 70"/>
          <p:cNvSpPr/>
          <p:nvPr/>
        </p:nvSpPr>
        <p:spPr bwMode="auto">
          <a:xfrm>
            <a:off x="1411698" y="3179018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474517" y="317901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554637" y="317901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631630" y="3179018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5667801" y="3179018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59532" y="3180962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440395" y="3572201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커지는 규칙이므로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9997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9998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9999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435586" y="4257092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커지는 규칙이므로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9000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각 삼각형 81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6740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3546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630" y="2211374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724" y="2228523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991" y="303116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630" y="30740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0" y="164848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27584" y="2347862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039638" y="2317549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7585" y="286688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039639" y="283657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27585" y="3383137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039639" y="3352824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27585" y="3915492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039639" y="3874280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flipH="1">
            <a:off x="4511564" y="2540223"/>
            <a:ext cx="276139" cy="1606572"/>
            <a:chOff x="4331544" y="2540223"/>
            <a:chExt cx="276139" cy="1606572"/>
          </a:xfrm>
        </p:grpSpPr>
        <p:cxnSp>
          <p:nvCxnSpPr>
            <p:cNvPr id="91" name="직선 연결선 90"/>
            <p:cNvCxnSpPr/>
            <p:nvPr/>
          </p:nvCxnSpPr>
          <p:spPr bwMode="auto">
            <a:xfrm rot="16200000" flipH="1">
              <a:off x="3549071" y="3342979"/>
              <a:ext cx="1606572" cy="1059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4331544" y="254970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H="1">
              <a:off x="4352092" y="308553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H="1">
              <a:off x="4352092" y="361268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4352092" y="4123239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314824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모서리가 둥근 직사각형 96"/>
          <p:cNvSpPr/>
          <p:nvPr/>
        </p:nvSpPr>
        <p:spPr bwMode="auto">
          <a:xfrm>
            <a:off x="5409197" y="3152997"/>
            <a:ext cx="1046148" cy="379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5799" y="2211374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788" y="2726276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687" y="323367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175" y="37678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□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4" y="13672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83568" y="209389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943708" y="2063581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3569" y="2612921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943709" y="2582608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9" y="312916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943709" y="3098856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19972" y="2276872"/>
            <a:ext cx="276139" cy="1074047"/>
            <a:chOff x="4511564" y="2540223"/>
            <a:chExt cx="276139" cy="1074047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4767420" y="2540223"/>
              <a:ext cx="0" cy="1072461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4532112" y="254970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4511564" y="308553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4511564" y="361268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64152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모서리가 둥근 직사각형 52"/>
          <p:cNvSpPr/>
          <p:nvPr/>
        </p:nvSpPr>
        <p:spPr bwMode="auto">
          <a:xfrm>
            <a:off x="5195557" y="2646281"/>
            <a:ext cx="1046148" cy="379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82" y="1927659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82" y="2435059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82" y="3006565"/>
            <a:ext cx="360000" cy="35500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20" y="2714357"/>
            <a:ext cx="360000" cy="355000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0" y="164848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27584" y="2347862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039638" y="2317549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7585" y="286688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039639" y="283657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27585" y="3383137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039639" y="3352824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699420" y="3240139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27585" y="3915492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039639" y="3874280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99420" y="3761595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flipH="1">
            <a:off x="4511564" y="2540223"/>
            <a:ext cx="276139" cy="1606572"/>
            <a:chOff x="4331544" y="2540223"/>
            <a:chExt cx="276139" cy="1606572"/>
          </a:xfrm>
        </p:grpSpPr>
        <p:cxnSp>
          <p:nvCxnSpPr>
            <p:cNvPr id="91" name="직선 연결선 90"/>
            <p:cNvCxnSpPr/>
            <p:nvPr/>
          </p:nvCxnSpPr>
          <p:spPr bwMode="auto">
            <a:xfrm rot="16200000" flipH="1">
              <a:off x="3549071" y="3342979"/>
              <a:ext cx="1606572" cy="1059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4331544" y="254970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H="1">
              <a:off x="4352092" y="308553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H="1">
              <a:off x="4352092" y="361268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4352092" y="4123239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314824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모서리가 둥근 직사각형 96"/>
          <p:cNvSpPr/>
          <p:nvPr/>
        </p:nvSpPr>
        <p:spPr bwMode="auto">
          <a:xfrm>
            <a:off x="5409197" y="3152997"/>
            <a:ext cx="1046148" cy="3792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2745" y="2780927"/>
            <a:ext cx="6667165" cy="23042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8478" y="260090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55576" y="3760787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42608" y="3179009"/>
            <a:ext cx="276139" cy="1606572"/>
            <a:chOff x="2042608" y="3339689"/>
            <a:chExt cx="276139" cy="1606572"/>
          </a:xfrm>
        </p:grpSpPr>
        <p:cxnSp>
          <p:nvCxnSpPr>
            <p:cNvPr id="61" name="직선 연결선 60"/>
            <p:cNvCxnSpPr/>
            <p:nvPr/>
          </p:nvCxnSpPr>
          <p:spPr bwMode="auto">
            <a:xfrm rot="5400000">
              <a:off x="1260135" y="4142445"/>
              <a:ext cx="1606572" cy="1059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2042608" y="3349168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2063156" y="3885001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2063156" y="4412148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2063156" y="492270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/>
          <p:cNvSpPr txBox="1"/>
          <p:nvPr/>
        </p:nvSpPr>
        <p:spPr>
          <a:xfrm>
            <a:off x="2391772" y="2959930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1773" y="3478957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91773" y="3995205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91773" y="4527560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18" y="377585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89" y="214004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54" y="164091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직선 연결선 59"/>
          <p:cNvCxnSpPr>
            <a:stCxn id="61" idx="3"/>
            <a:endCxn id="70" idx="3"/>
          </p:cNvCxnSpPr>
          <p:nvPr/>
        </p:nvCxnSpPr>
        <p:spPr bwMode="auto">
          <a:xfrm>
            <a:off x="1385095" y="3420214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모서리가 둥근 직사각형 60"/>
          <p:cNvSpPr/>
          <p:nvPr/>
        </p:nvSpPr>
        <p:spPr bwMode="auto">
          <a:xfrm>
            <a:off x="336492" y="3170181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723986" y="3170181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038453" y="3170181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352922" y="3170181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604638" y="3170181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아래로 구부러진 화살표 71"/>
          <p:cNvSpPr/>
          <p:nvPr/>
        </p:nvSpPr>
        <p:spPr bwMode="auto">
          <a:xfrm>
            <a:off x="811161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아래로 구부러진 화살표 72"/>
          <p:cNvSpPr/>
          <p:nvPr/>
        </p:nvSpPr>
        <p:spPr bwMode="auto">
          <a:xfrm>
            <a:off x="2198654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아래로 구부러진 화살표 74"/>
          <p:cNvSpPr/>
          <p:nvPr/>
        </p:nvSpPr>
        <p:spPr bwMode="auto">
          <a:xfrm>
            <a:off x="3570901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아래로 구부러진 화살표 75"/>
          <p:cNvSpPr/>
          <p:nvPr/>
        </p:nvSpPr>
        <p:spPr bwMode="auto">
          <a:xfrm>
            <a:off x="4937129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1030239" y="2488706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453887" y="2492837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3815860" y="248822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5192721" y="249235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536487" y="386159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536487" y="432964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 만큼 더 작은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1673814" y="3834872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587075" y="4286988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43" y="5218358"/>
            <a:ext cx="1079120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3305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39206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525545" y="506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775" y="368377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2785" y="416700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79" y="134657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/>
          <p:cNvCxnSpPr>
            <a:stCxn id="51" idx="3"/>
            <a:endCxn id="60" idx="3"/>
          </p:cNvCxnSpPr>
          <p:nvPr/>
        </p:nvCxnSpPr>
        <p:spPr bwMode="auto">
          <a:xfrm>
            <a:off x="1385095" y="2808146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336492" y="2558113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723986" y="2558113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9880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038453" y="2558113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9920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4352922" y="2558113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5604638" y="2558113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아래로 구부러진 화살표 60"/>
          <p:cNvSpPr/>
          <p:nvPr/>
        </p:nvSpPr>
        <p:spPr bwMode="auto">
          <a:xfrm>
            <a:off x="811161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아래로 구부러진 화살표 61"/>
          <p:cNvSpPr/>
          <p:nvPr/>
        </p:nvSpPr>
        <p:spPr bwMode="auto">
          <a:xfrm>
            <a:off x="2198654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62"/>
          <p:cNvSpPr/>
          <p:nvPr/>
        </p:nvSpPr>
        <p:spPr bwMode="auto">
          <a:xfrm>
            <a:off x="3570901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아래로 구부러진 화살표 63"/>
          <p:cNvSpPr/>
          <p:nvPr/>
        </p:nvSpPr>
        <p:spPr bwMode="auto">
          <a:xfrm>
            <a:off x="4937129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1030239" y="1876638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453887" y="1880769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3815860" y="1876155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5192721" y="1880286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644499" y="324952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9960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644499" y="371757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 만큼 더 작은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1781826" y="3222804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695087" y="3674920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270" y="308688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797" y="3594282"/>
            <a:ext cx="360000" cy="35500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" y="334186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37785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얼마큼 더 큰 수일까요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51" idx="3"/>
            <a:endCxn id="56" idx="3"/>
          </p:cNvCxnSpPr>
          <p:nvPr/>
        </p:nvCxnSpPr>
        <p:spPr bwMode="auto">
          <a:xfrm>
            <a:off x="2723861" y="2808146"/>
            <a:ext cx="2712235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1675258" y="2558113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9600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3062752" y="2558113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377219" y="2558113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아래로 구부러진 화살표 60"/>
          <p:cNvSpPr/>
          <p:nvPr/>
        </p:nvSpPr>
        <p:spPr bwMode="auto">
          <a:xfrm>
            <a:off x="2149927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아래로 구부러진 화살표 61"/>
          <p:cNvSpPr/>
          <p:nvPr/>
        </p:nvSpPr>
        <p:spPr bwMode="auto">
          <a:xfrm>
            <a:off x="3537420" y="199930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369005" y="1876638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792653" y="1880769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231719" y="3489209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883" y="3353287"/>
            <a:ext cx="360000" cy="355000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2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3217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54" y="164091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직선 연결선 59"/>
          <p:cNvCxnSpPr>
            <a:stCxn id="61" idx="3"/>
            <a:endCxn id="70" idx="3"/>
          </p:cNvCxnSpPr>
          <p:nvPr/>
        </p:nvCxnSpPr>
        <p:spPr bwMode="auto">
          <a:xfrm>
            <a:off x="1385095" y="3420214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모서리가 둥근 직사각형 60"/>
          <p:cNvSpPr/>
          <p:nvPr/>
        </p:nvSpPr>
        <p:spPr bwMode="auto">
          <a:xfrm>
            <a:off x="336492" y="3170181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723986" y="3170181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9850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038453" y="3170181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352922" y="3170181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5604638" y="3170181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아래로 구부러진 화살표 71"/>
          <p:cNvSpPr/>
          <p:nvPr/>
        </p:nvSpPr>
        <p:spPr bwMode="auto">
          <a:xfrm>
            <a:off x="811161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아래로 구부러진 화살표 72"/>
          <p:cNvSpPr/>
          <p:nvPr/>
        </p:nvSpPr>
        <p:spPr bwMode="auto">
          <a:xfrm>
            <a:off x="2198654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아래로 구부러진 화살표 74"/>
          <p:cNvSpPr/>
          <p:nvPr/>
        </p:nvSpPr>
        <p:spPr bwMode="auto">
          <a:xfrm>
            <a:off x="3570901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아래로 구부러진 화살표 75"/>
          <p:cNvSpPr/>
          <p:nvPr/>
        </p:nvSpPr>
        <p:spPr bwMode="auto">
          <a:xfrm>
            <a:off x="4937129" y="2611370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1030239" y="2488706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453887" y="2492837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3815860" y="248822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5192721" y="249235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389043" y="386159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389043" y="432964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 만큼 더 작은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1" y="400632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" y="443490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직사각형 105"/>
          <p:cNvSpPr/>
          <p:nvPr/>
        </p:nvSpPr>
        <p:spPr bwMode="auto">
          <a:xfrm>
            <a:off x="1526370" y="3834872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102061" y="3722187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439631" y="4286988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015322" y="4174303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440395" y="3572201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커지는 규칙입니다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각 삼각형 82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43"/>
          <p:cNvSpPr txBox="1"/>
          <p:nvPr/>
        </p:nvSpPr>
        <p:spPr>
          <a:xfrm>
            <a:off x="445111" y="3933056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43"/>
          <p:cNvSpPr txBox="1"/>
          <p:nvPr/>
        </p:nvSpPr>
        <p:spPr>
          <a:xfrm>
            <a:off x="442192" y="4340423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더 커져야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작은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36640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02106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4371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43" y="5218358"/>
            <a:ext cx="1079120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어린이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명과 어른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코끼리 열차를 타려고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 열차 가격이 다음과 같을 때 내야 하는 금액은 모두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94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텍스트 및 표 지우고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8" y="2613891"/>
            <a:ext cx="3952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007248" y="3501008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5858619" y="3494105"/>
            <a:ext cx="423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9545" y="33478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어린이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명과 어른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코끼리 열차를 타려고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 열차 가격이 다음과 같을 때 내야 하는 금액은 모두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339752" y="2078810"/>
            <a:ext cx="2304256" cy="379246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코끼리 열차 가격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31101"/>
              </p:ext>
            </p:extLst>
          </p:nvPr>
        </p:nvGraphicFramePr>
        <p:xfrm>
          <a:off x="1151620" y="2636912"/>
          <a:ext cx="4644516" cy="76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8172"/>
                <a:gridCol w="1548172"/>
                <a:gridCol w="15481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2915816" y="3788920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767187" y="3782017"/>
            <a:ext cx="423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607" y="3619377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어린이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명과 어른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코끼리 열차를 타려고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코끼리 열차 가격이 다음과 같을 때 내야 하는 금액은 모두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8" y="2613891"/>
            <a:ext cx="3952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5007248" y="3501008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5858619" y="3494105"/>
            <a:ext cx="423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각 삼각형 4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329032" y="3715288"/>
            <a:ext cx="642634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어린이 입장료는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어른 입장료는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코끼리 열차를 타려면 내야 하는 금액은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4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22" y="4257067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9" y="4247542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1280730" y="4232411"/>
            <a:ext cx="2715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773118" y="4232386"/>
            <a:ext cx="27152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일만</a:t>
            </a:r>
            <a:endParaRPr lang="en-US" altLang="ko-KR" sz="19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4929" y="3356992"/>
            <a:ext cx="2156891" cy="540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079996" y="3364514"/>
            <a:ext cx="2156891" cy="540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450454" y="3437399"/>
            <a:ext cx="782847" cy="3792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4824028" y="3445798"/>
            <a:ext cx="782847" cy="3792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1358" y="2283742"/>
            <a:ext cx="2586486" cy="173010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4" y="2420888"/>
            <a:ext cx="2143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22" y="2468513"/>
            <a:ext cx="1543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81" y="2905906"/>
            <a:ext cx="419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3959932" y="2293826"/>
            <a:ext cx="2586486" cy="173010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4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" y="2420889"/>
            <a:ext cx="3939979" cy="14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11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11" y="288894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5576669" y="2883851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8524" y="2310967"/>
            <a:ext cx="4227764" cy="173010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8333" y="27006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16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31540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0" y="1808820"/>
            <a:ext cx="60007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752511" y="4212939"/>
            <a:ext cx="61073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              만큼 더 큰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776893" y="4212939"/>
            <a:ext cx="7870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91" y="13431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353" y="3994209"/>
            <a:ext cx="360000" cy="3550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0" y="42954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" y="2420889"/>
            <a:ext cx="3939979" cy="14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11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11" y="288894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5576669" y="2883851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628524" y="2310967"/>
            <a:ext cx="4227764" cy="173010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92745" y="4293096"/>
            <a:ext cx="6667165" cy="792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411307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215516" y="4508305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각 삼각형 52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855" y="27276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1000,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클릭으로 색깔 칠해지는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포함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/lesson01/ops/ms_lesson01/ms_41_1_01_03_01.html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604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check_item_0001.png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check_item_0002.png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54" y="2204864"/>
            <a:ext cx="5446746" cy="20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842018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157672" y="4392824"/>
            <a:ext cx="1162300" cy="1096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38"/>
          <p:cNvSpPr>
            <a:spLocks noChangeArrowheads="1"/>
          </p:cNvSpPr>
          <p:nvPr/>
        </p:nvSpPr>
        <p:spPr bwMode="auto">
          <a:xfrm>
            <a:off x="5512443" y="1923034"/>
            <a:ext cx="1378132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17671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70" y="2278908"/>
            <a:ext cx="1896922" cy="7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6990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71" y="439282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055931" y="4226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279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pop_01_check_item_0001.svg / pop_01_check_item_0002.svg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1000,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클릭으로 색깔 칠해지는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포함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869257"/>
            <a:ext cx="6227962" cy="181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284459" y="1846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3121696"/>
            <a:ext cx="1944216" cy="55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38"/>
          <p:cNvSpPr>
            <a:spLocks noChangeArrowheads="1"/>
          </p:cNvSpPr>
          <p:nvPr/>
        </p:nvSpPr>
        <p:spPr bwMode="auto">
          <a:xfrm>
            <a:off x="5652119" y="1629380"/>
            <a:ext cx="1238455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99598" y="1443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만을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54" y="2204864"/>
            <a:ext cx="5446746" cy="20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469842" y="4329100"/>
            <a:ext cx="1162300" cy="10966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3047620" y="4392824"/>
            <a:ext cx="285652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을 몇 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색칠해야 할까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직각 삼각형 56"/>
          <p:cNvSpPr/>
          <p:nvPr/>
        </p:nvSpPr>
        <p:spPr>
          <a:xfrm rot="5400000" flipV="1">
            <a:off x="2805942" y="4723282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516869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58" y="4435076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7054884" y="5380672"/>
            <a:ext cx="1971702" cy="723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suhi_p_0401_01_0002_1</a:t>
            </a:r>
          </a:p>
          <a:p>
            <a:pPr lvl="0"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천을 몇 개 색칠해야 할까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38"/>
          <p:cNvSpPr>
            <a:spLocks noChangeArrowheads="1"/>
          </p:cNvSpPr>
          <p:nvPr/>
        </p:nvSpPr>
        <p:spPr bwMode="auto">
          <a:xfrm>
            <a:off x="5512443" y="1923034"/>
            <a:ext cx="1378132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1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41170</TotalTime>
  <Words>1886</Words>
  <Application>Microsoft Office PowerPoint</Application>
  <PresentationFormat>화면 슬라이드 쇼(4:3)</PresentationFormat>
  <Paragraphs>612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7160</cp:revision>
  <dcterms:created xsi:type="dcterms:W3CDTF">2008-07-15T12:19:11Z</dcterms:created>
  <dcterms:modified xsi:type="dcterms:W3CDTF">2022-01-05T04:38:06Z</dcterms:modified>
</cp:coreProperties>
</file>