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37" r:id="rId4"/>
    <p:sldId id="1379" r:id="rId5"/>
    <p:sldId id="1358" r:id="rId6"/>
    <p:sldId id="1339" r:id="rId7"/>
    <p:sldId id="1365" r:id="rId8"/>
    <p:sldId id="1359" r:id="rId9"/>
    <p:sldId id="1342" r:id="rId10"/>
    <p:sldId id="1372" r:id="rId11"/>
    <p:sldId id="1345" r:id="rId12"/>
    <p:sldId id="1380" r:id="rId13"/>
    <p:sldId id="1374" r:id="rId14"/>
    <p:sldId id="1381" r:id="rId15"/>
    <p:sldId id="1346" r:id="rId16"/>
    <p:sldId id="1348" r:id="rId17"/>
    <p:sldId id="1349" r:id="rId18"/>
    <p:sldId id="1375" r:id="rId19"/>
    <p:sldId id="1376" r:id="rId20"/>
    <p:sldId id="1351" r:id="rId21"/>
    <p:sldId id="1352" r:id="rId22"/>
    <p:sldId id="1377" r:id="rId23"/>
    <p:sldId id="1355" r:id="rId24"/>
    <p:sldId id="1356" r:id="rId25"/>
    <p:sldId id="1378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FFCC"/>
    <a:srgbClr val="E6B9B8"/>
    <a:srgbClr val="45A991"/>
    <a:srgbClr val="57BBA3"/>
    <a:srgbClr val="A4732C"/>
    <a:srgbClr val="336600"/>
    <a:srgbClr val="339933"/>
    <a:srgbClr val="C99447"/>
    <a:srgbClr val="2A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9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9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9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2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9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4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016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209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5611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6B8DEFBE-5BFF-4EA4-8B26-27EC49D32F4F}"/>
              </a:ext>
            </a:extLst>
          </p:cNvPr>
          <p:cNvSpPr txBox="1"/>
          <p:nvPr/>
        </p:nvSpPr>
        <p:spPr>
          <a:xfrm>
            <a:off x="323528" y="329397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억보다                        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10">
            <a:extLst>
              <a:ext uri="{FF2B5EF4-FFF2-40B4-BE49-F238E27FC236}">
                <a16:creationId xmlns:a16="http://schemas.microsoft.com/office/drawing/2014/main" xmlns="" id="{60D324C2-7E48-4E1F-BA54-7207DBB4C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21" y="328436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D061080-49B6-4043-B992-B3D27747498F}"/>
              </a:ext>
            </a:extLst>
          </p:cNvPr>
          <p:cNvSpPr txBox="1"/>
          <p:nvPr/>
        </p:nvSpPr>
        <p:spPr>
          <a:xfrm>
            <a:off x="5458742" y="3246848"/>
            <a:ext cx="130678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조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">
            <a:extLst>
              <a:ext uri="{FF2B5EF4-FFF2-40B4-BE49-F238E27FC236}">
                <a16:creationId xmlns:a16="http://schemas.microsoft.com/office/drawing/2014/main" xmlns="" id="{BDDF91ED-4FC5-443A-82AF-289A10FC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976D9FE-A435-4313-8250-34B3136C6627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C6320602-EA80-419A-85E5-6C3109734C3F}"/>
              </a:ext>
            </a:extLst>
          </p:cNvPr>
          <p:cNvCxnSpPr>
            <a:cxnSpLocks/>
          </p:cNvCxnSpPr>
          <p:nvPr/>
        </p:nvCxnSpPr>
        <p:spPr bwMode="auto">
          <a:xfrm>
            <a:off x="4769456" y="2799172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698E5A20-C191-40FE-9512-C63D606C522F}"/>
              </a:ext>
            </a:extLst>
          </p:cNvPr>
          <p:cNvCxnSpPr>
            <a:cxnSpLocks/>
          </p:cNvCxnSpPr>
          <p:nvPr/>
        </p:nvCxnSpPr>
        <p:spPr bwMode="auto">
          <a:xfrm>
            <a:off x="4769456" y="4102887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5268B22F-6784-48CF-9219-77C02866DDC9}"/>
              </a:ext>
            </a:extLst>
          </p:cNvPr>
          <p:cNvCxnSpPr>
            <a:cxnSpLocks/>
          </p:cNvCxnSpPr>
          <p:nvPr/>
        </p:nvCxnSpPr>
        <p:spPr bwMode="auto">
          <a:xfrm>
            <a:off x="5043025" y="2799172"/>
            <a:ext cx="0" cy="1303715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89F64E8-FECC-4016-9A5A-05625A6CB41C}"/>
              </a:ext>
            </a:extLst>
          </p:cNvPr>
          <p:cNvCxnSpPr>
            <a:cxnSpLocks/>
          </p:cNvCxnSpPr>
          <p:nvPr/>
        </p:nvCxnSpPr>
        <p:spPr bwMode="auto">
          <a:xfrm>
            <a:off x="4769456" y="3444628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0FB0BC60-B2B1-4C7F-BBCC-9762A6B1C98D}"/>
              </a:ext>
            </a:extLst>
          </p:cNvPr>
          <p:cNvSpPr/>
          <p:nvPr/>
        </p:nvSpPr>
        <p:spPr>
          <a:xfrm>
            <a:off x="4692185" y="2715944"/>
            <a:ext cx="177403" cy="17740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8A8F78E4-B863-4D17-8283-6E551BA41955}"/>
              </a:ext>
            </a:extLst>
          </p:cNvPr>
          <p:cNvSpPr/>
          <p:nvPr/>
        </p:nvSpPr>
        <p:spPr>
          <a:xfrm>
            <a:off x="4692185" y="3368729"/>
            <a:ext cx="177403" cy="17740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B76C42B-5C74-4037-A729-654FEC21EA6F}"/>
              </a:ext>
            </a:extLst>
          </p:cNvPr>
          <p:cNvSpPr/>
          <p:nvPr/>
        </p:nvSpPr>
        <p:spPr>
          <a:xfrm>
            <a:off x="4692185" y="4021514"/>
            <a:ext cx="177403" cy="17740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5C958258-00FD-4128-90ED-1CD073DEC9AD}"/>
              </a:ext>
            </a:extLst>
          </p:cNvPr>
          <p:cNvSpPr txBox="1"/>
          <p:nvPr/>
        </p:nvSpPr>
        <p:spPr>
          <a:xfrm>
            <a:off x="323528" y="261276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억보다                        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xmlns="" id="{85989481-F59C-4651-9C44-2DB9CD4341FD}"/>
              </a:ext>
            </a:extLst>
          </p:cNvPr>
          <p:cNvSpPr txBox="1"/>
          <p:nvPr/>
        </p:nvSpPr>
        <p:spPr>
          <a:xfrm>
            <a:off x="323528" y="396129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억보다                        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CE45518-347C-459A-81DA-E9AD8295758E}"/>
              </a:ext>
            </a:extLst>
          </p:cNvPr>
          <p:cNvSpPr/>
          <p:nvPr/>
        </p:nvSpPr>
        <p:spPr bwMode="auto">
          <a:xfrm>
            <a:off x="1658728" y="2547196"/>
            <a:ext cx="140894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461E7572-C0D2-4429-85C6-5C2522634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672" y="2399673"/>
            <a:ext cx="360000" cy="355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252C012-83D9-409F-998F-03ED8A8EEFB1}"/>
              </a:ext>
            </a:extLst>
          </p:cNvPr>
          <p:cNvSpPr/>
          <p:nvPr/>
        </p:nvSpPr>
        <p:spPr bwMode="auto">
          <a:xfrm>
            <a:off x="1658728" y="3236879"/>
            <a:ext cx="140894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C48CC46F-34C9-43B7-A100-B1306B162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672" y="3089356"/>
            <a:ext cx="360000" cy="355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52446E4-4E3F-4CD5-9385-B56848826F2F}"/>
              </a:ext>
            </a:extLst>
          </p:cNvPr>
          <p:cNvSpPr/>
          <p:nvPr/>
        </p:nvSpPr>
        <p:spPr bwMode="auto">
          <a:xfrm>
            <a:off x="1658728" y="3923536"/>
            <a:ext cx="140894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E5A879A2-7FB7-488E-A2BB-D7FC65565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672" y="3776013"/>
            <a:ext cx="360000" cy="355000"/>
          </a:xfrm>
          <a:prstGeom prst="rect">
            <a:avLst/>
          </a:prstGeom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AA7E4DD7-0DAB-4B15-9778-DD7BBD21C7C6}"/>
              </a:ext>
            </a:extLst>
          </p:cNvPr>
          <p:cNvCxnSpPr>
            <a:cxnSpLocks/>
          </p:cNvCxnSpPr>
          <p:nvPr/>
        </p:nvCxnSpPr>
        <p:spPr bwMode="auto">
          <a:xfrm>
            <a:off x="4769456" y="3687436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BCCE4CC4-8756-46ED-83DC-644DED3C2899}"/>
              </a:ext>
            </a:extLst>
          </p:cNvPr>
          <p:cNvCxnSpPr>
            <a:cxnSpLocks/>
          </p:cNvCxnSpPr>
          <p:nvPr/>
        </p:nvCxnSpPr>
        <p:spPr bwMode="auto">
          <a:xfrm>
            <a:off x="4769456" y="4353826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502A2537-F4FA-45E7-998C-16904F1616FD}"/>
              </a:ext>
            </a:extLst>
          </p:cNvPr>
          <p:cNvSpPr/>
          <p:nvPr/>
        </p:nvSpPr>
        <p:spPr>
          <a:xfrm>
            <a:off x="4692185" y="3606063"/>
            <a:ext cx="177403" cy="17740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FE9E0288-A664-478D-9313-5A5AE9884F58}"/>
              </a:ext>
            </a:extLst>
          </p:cNvPr>
          <p:cNvSpPr/>
          <p:nvPr/>
        </p:nvSpPr>
        <p:spPr>
          <a:xfrm>
            <a:off x="4692185" y="4249010"/>
            <a:ext cx="177403" cy="17740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9359145F-C678-4305-9E71-7C20F3B14CF5}"/>
              </a:ext>
            </a:extLst>
          </p:cNvPr>
          <p:cNvSpPr txBox="1"/>
          <p:nvPr/>
        </p:nvSpPr>
        <p:spPr>
          <a:xfrm>
            <a:off x="323528" y="354584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만보다                        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B8143EFA-DC45-4505-93E4-7016B9A5FFD6}"/>
              </a:ext>
            </a:extLst>
          </p:cNvPr>
          <p:cNvSpPr txBox="1"/>
          <p:nvPr/>
        </p:nvSpPr>
        <p:spPr>
          <a:xfrm>
            <a:off x="323528" y="422533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만보다                        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5721389-3B89-4134-BE21-B2423841667E}"/>
              </a:ext>
            </a:extLst>
          </p:cNvPr>
          <p:cNvSpPr/>
          <p:nvPr/>
        </p:nvSpPr>
        <p:spPr bwMode="auto">
          <a:xfrm>
            <a:off x="1658728" y="3508085"/>
            <a:ext cx="140894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2BB8F260-8F59-4578-AE7F-3271D0FB5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672" y="3360562"/>
            <a:ext cx="360000" cy="35500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1F0FDC9D-BED2-4A68-86E0-7037F7445782}"/>
              </a:ext>
            </a:extLst>
          </p:cNvPr>
          <p:cNvSpPr/>
          <p:nvPr/>
        </p:nvSpPr>
        <p:spPr bwMode="auto">
          <a:xfrm>
            <a:off x="1658728" y="4159269"/>
            <a:ext cx="140894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F40E587D-82EE-494E-BD81-D8B8FE0AE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672" y="4011746"/>
            <a:ext cx="360000" cy="35500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483D436D-0F0A-4E61-84A2-7A09A17EF956}"/>
              </a:ext>
            </a:extLst>
          </p:cNvPr>
          <p:cNvSpPr/>
          <p:nvPr/>
        </p:nvSpPr>
        <p:spPr>
          <a:xfrm>
            <a:off x="207825" y="3399486"/>
            <a:ext cx="6667165" cy="168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xmlns="" id="{81B904F9-48EA-41E0-8918-71F4AA19ADCA}"/>
              </a:ext>
            </a:extLst>
          </p:cNvPr>
          <p:cNvSpPr/>
          <p:nvPr/>
        </p:nvSpPr>
        <p:spPr>
          <a:xfrm>
            <a:off x="338478" y="322810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8" name="직각 삼각형 87">
            <a:extLst>
              <a:ext uri="{FF2B5EF4-FFF2-40B4-BE49-F238E27FC236}">
                <a16:creationId xmlns:a16="http://schemas.microsoft.com/office/drawing/2014/main" xmlns="" id="{32164A63-F0F9-48FA-BA40-C437373640E1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90" name="Picture 10">
            <a:extLst>
              <a:ext uri="{FF2B5EF4-FFF2-40B4-BE49-F238E27FC236}">
                <a16:creationId xmlns:a16="http://schemas.microsoft.com/office/drawing/2014/main" xmlns="" id="{DBFD4575-874C-41EF-B200-E6E641FFA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03" y="404602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5244FD13-761B-4DE2-9994-88E9453197F3}"/>
              </a:ext>
            </a:extLst>
          </p:cNvPr>
          <p:cNvSpPr txBox="1"/>
          <p:nvPr/>
        </p:nvSpPr>
        <p:spPr>
          <a:xfrm>
            <a:off x="746876" y="4067378"/>
            <a:ext cx="68280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FA90082-3869-40B7-8EDF-0FD10EC0A6A3}"/>
              </a:ext>
            </a:extLst>
          </p:cNvPr>
          <p:cNvGrpSpPr/>
          <p:nvPr/>
        </p:nvGrpSpPr>
        <p:grpSpPr>
          <a:xfrm>
            <a:off x="1957157" y="3776013"/>
            <a:ext cx="235093" cy="954379"/>
            <a:chOff x="1960086" y="3583357"/>
            <a:chExt cx="235093" cy="954379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5E57ECDD-4F83-49D8-9CAB-5F06402C8C1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60086" y="4475935"/>
              <a:ext cx="185365" cy="0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E27BC01E-7601-4101-829F-AFB6B397922B}"/>
                </a:ext>
              </a:extLst>
            </p:cNvPr>
            <p:cNvGrpSpPr/>
            <p:nvPr/>
          </p:nvGrpSpPr>
          <p:grpSpPr>
            <a:xfrm>
              <a:off x="1960086" y="3583357"/>
              <a:ext cx="235093" cy="954379"/>
              <a:chOff x="1960086" y="3583357"/>
              <a:chExt cx="235093" cy="954379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xmlns="" id="{EBFE2C3C-D312-46FC-9D5E-674FE4D68336}"/>
                  </a:ext>
                </a:extLst>
              </p:cNvPr>
              <p:cNvSpPr/>
              <p:nvPr/>
            </p:nvSpPr>
            <p:spPr>
              <a:xfrm flipH="1">
                <a:off x="2081010" y="4003462"/>
                <a:ext cx="114169" cy="114169"/>
              </a:xfrm>
              <a:prstGeom prst="ellipse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xmlns="" id="{6FA0A5E4-D0DD-4F34-B213-AA2F842F6AC7}"/>
                  </a:ext>
                </a:extLst>
              </p:cNvPr>
              <p:cNvGrpSpPr/>
              <p:nvPr/>
            </p:nvGrpSpPr>
            <p:grpSpPr>
              <a:xfrm>
                <a:off x="1960086" y="3583357"/>
                <a:ext cx="235093" cy="954379"/>
                <a:chOff x="1960086" y="3583357"/>
                <a:chExt cx="235093" cy="954379"/>
              </a:xfrm>
            </p:grpSpPr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xmlns="" id="{972F36F9-0045-41B3-A5C4-DD05AEA023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60086" y="3636919"/>
                  <a:ext cx="185365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xmlns="" id="{D978E055-EF60-41A0-81CD-8DF6EF562D1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969394" y="3636919"/>
                  <a:ext cx="0" cy="839016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xmlns="" id="{8D388B96-F88A-4961-BABA-FD03DE0B4DB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60086" y="4052307"/>
                  <a:ext cx="185365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xmlns="" id="{71E5693C-A859-4C0A-9446-BB8F40D0D5D6}"/>
                    </a:ext>
                  </a:extLst>
                </p:cNvPr>
                <p:cNvSpPr/>
                <p:nvPr/>
              </p:nvSpPr>
              <p:spPr>
                <a:xfrm flipH="1">
                  <a:off x="2081010" y="3583357"/>
                  <a:ext cx="114169" cy="114169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34E8EBA9-4673-4070-8031-8C35319EFFF9}"/>
                    </a:ext>
                  </a:extLst>
                </p:cNvPr>
                <p:cNvSpPr/>
                <p:nvPr/>
              </p:nvSpPr>
              <p:spPr>
                <a:xfrm flipH="1">
                  <a:off x="2081010" y="4423567"/>
                  <a:ext cx="114169" cy="114169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</p:grpSp>
      </p:grpSp>
      <p:sp>
        <p:nvSpPr>
          <p:cNvPr id="102" name="TextBox 43">
            <a:extLst>
              <a:ext uri="{FF2B5EF4-FFF2-40B4-BE49-F238E27FC236}">
                <a16:creationId xmlns:a16="http://schemas.microsoft.com/office/drawing/2014/main" xmlns="" id="{1B69D57C-B73F-43EF-A297-D224CD013AE5}"/>
              </a:ext>
            </a:extLst>
          </p:cNvPr>
          <p:cNvSpPr txBox="1"/>
          <p:nvPr/>
        </p:nvSpPr>
        <p:spPr>
          <a:xfrm>
            <a:off x="2280061" y="3609451"/>
            <a:ext cx="33749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43">
            <a:extLst>
              <a:ext uri="{FF2B5EF4-FFF2-40B4-BE49-F238E27FC236}">
                <a16:creationId xmlns:a16="http://schemas.microsoft.com/office/drawing/2014/main" xmlns="" id="{FC69046B-BA25-4794-B695-DC90FA919228}"/>
              </a:ext>
            </a:extLst>
          </p:cNvPr>
          <p:cNvSpPr txBox="1"/>
          <p:nvPr/>
        </p:nvSpPr>
        <p:spPr>
          <a:xfrm>
            <a:off x="2280061" y="4072330"/>
            <a:ext cx="33749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43">
            <a:extLst>
              <a:ext uri="{FF2B5EF4-FFF2-40B4-BE49-F238E27FC236}">
                <a16:creationId xmlns:a16="http://schemas.microsoft.com/office/drawing/2014/main" xmlns="" id="{0AB097BB-5CEF-43C1-872E-3537028540CF}"/>
              </a:ext>
            </a:extLst>
          </p:cNvPr>
          <p:cNvSpPr txBox="1"/>
          <p:nvPr/>
        </p:nvSpPr>
        <p:spPr>
          <a:xfrm>
            <a:off x="2303748" y="4488416"/>
            <a:ext cx="33749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10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1" y="16382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11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이너탭마다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다른 풀이가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22840" y="4931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0F611420-0518-4DE5-9340-D68B71FA6CE6}"/>
              </a:ext>
            </a:extLst>
          </p:cNvPr>
          <p:cNvSpPr txBox="1"/>
          <p:nvPr/>
        </p:nvSpPr>
        <p:spPr>
          <a:xfrm>
            <a:off x="689010" y="3947879"/>
            <a:ext cx="68328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값은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39F93D4-5D0E-41C0-B644-5D3BED6F8184}"/>
              </a:ext>
            </a:extLst>
          </p:cNvPr>
          <p:cNvSpPr/>
          <p:nvPr/>
        </p:nvSpPr>
        <p:spPr bwMode="auto">
          <a:xfrm>
            <a:off x="2368565" y="4370687"/>
            <a:ext cx="2415705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200000000000000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2E659BF6-6579-419E-9AC0-B13581746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794" y="4234765"/>
            <a:ext cx="340254" cy="355000"/>
          </a:xfrm>
          <a:prstGeom prst="rect">
            <a:avLst/>
          </a:prstGeom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D4609D4C-0ECB-4EFA-98E8-2B529699A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97120"/>
              </p:ext>
            </p:extLst>
          </p:nvPr>
        </p:nvGraphicFramePr>
        <p:xfrm>
          <a:off x="525422" y="229546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58475857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81451876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8246644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26156767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67037263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40459352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31861788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7267252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327885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401859858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24035187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7369728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8330103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62640519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6269094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999247365"/>
                    </a:ext>
                  </a:extLst>
                </a:gridCol>
              </a:tblGrid>
              <a:tr h="370840"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6275000000000000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13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9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88143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567508"/>
                  </a:ext>
                </a:extLst>
              </a:tr>
            </a:tbl>
          </a:graphicData>
        </a:graphic>
      </p:graphicFrame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CE25627F-AB39-461F-BB6D-8187E3014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0" y="163204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74DEA898-697D-4625-8380-A7D3E3273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97" y="2501120"/>
            <a:ext cx="340254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3DBC9726-469D-49E1-94F6-CB5A74D2F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346" y="2501120"/>
            <a:ext cx="340254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7AE273DB-84C1-48D7-985B-DF6579716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317" y="2501120"/>
            <a:ext cx="340254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2F690CC6-64C6-4674-9CB1-B367F88EB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918" y="2501120"/>
            <a:ext cx="340254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7779A5D5-8802-4D66-9822-6FA5939A51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5" y="3984913"/>
            <a:ext cx="215988" cy="255261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B893163C-499C-477D-9746-E2A9BE06CD88}"/>
              </a:ext>
            </a:extLst>
          </p:cNvPr>
          <p:cNvGrpSpPr/>
          <p:nvPr/>
        </p:nvGrpSpPr>
        <p:grpSpPr>
          <a:xfrm>
            <a:off x="2783730" y="5286513"/>
            <a:ext cx="1637266" cy="263210"/>
            <a:chOff x="319554" y="1245924"/>
            <a:chExt cx="2636592" cy="423864"/>
          </a:xfrm>
        </p:grpSpPr>
        <p:pic>
          <p:nvPicPr>
            <p:cNvPr id="61" name="Picture 11">
              <a:extLst>
                <a:ext uri="{FF2B5EF4-FFF2-40B4-BE49-F238E27FC236}">
                  <a16:creationId xmlns:a16="http://schemas.microsoft.com/office/drawing/2014/main" xmlns="" id="{7CECE158-851D-4E8A-9518-F2A0AD275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xmlns="" id="{5BC9A8E4-9A66-48F6-B8F8-CE2490B5F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xmlns="" id="{33BF69E9-27FA-4AA3-999D-97EE305AA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>
              <a:extLst>
                <a:ext uri="{FF2B5EF4-FFF2-40B4-BE49-F238E27FC236}">
                  <a16:creationId xmlns:a16="http://schemas.microsoft.com/office/drawing/2014/main" xmlns="" id="{5CFC5649-0065-430A-ABAE-431B0C878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504BD89D-2050-4F86-9298-FFD83EB2433A}"/>
              </a:ext>
            </a:extLst>
          </p:cNvPr>
          <p:cNvSpPr/>
          <p:nvPr/>
        </p:nvSpPr>
        <p:spPr>
          <a:xfrm>
            <a:off x="2631422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0F611420-0518-4DE5-9340-D68B71FA6CE6}"/>
              </a:ext>
            </a:extLst>
          </p:cNvPr>
          <p:cNvSpPr txBox="1"/>
          <p:nvPr/>
        </p:nvSpPr>
        <p:spPr>
          <a:xfrm>
            <a:off x="689010" y="3947879"/>
            <a:ext cx="68328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값은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39F93D4-5D0E-41C0-B644-5D3BED6F8184}"/>
              </a:ext>
            </a:extLst>
          </p:cNvPr>
          <p:cNvSpPr/>
          <p:nvPr/>
        </p:nvSpPr>
        <p:spPr bwMode="auto">
          <a:xfrm>
            <a:off x="2368565" y="4370687"/>
            <a:ext cx="2415705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200000000000000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2E659BF6-6579-419E-9AC0-B13581746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3794" y="4234765"/>
            <a:ext cx="340254" cy="355000"/>
          </a:xfrm>
          <a:prstGeom prst="rect">
            <a:avLst/>
          </a:prstGeom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D4609D4C-0ECB-4EFA-98E8-2B529699A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816967"/>
              </p:ext>
            </p:extLst>
          </p:nvPr>
        </p:nvGraphicFramePr>
        <p:xfrm>
          <a:off x="525422" y="229546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58475857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81451876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8246644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26156767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67037263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40459352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31861788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7267252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327885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401859858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24035187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7369728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8330103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62640519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6269094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999247365"/>
                    </a:ext>
                  </a:extLst>
                </a:gridCol>
              </a:tblGrid>
              <a:tr h="370840"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6275000000000000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13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9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88143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567508"/>
                  </a:ext>
                </a:extLst>
              </a:tr>
            </a:tbl>
          </a:graphicData>
        </a:graphic>
      </p:graphicFrame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CE25627F-AB39-461F-BB6D-8187E3014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0" y="163204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74DEA898-697D-4625-8380-A7D3E3273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397" y="2501120"/>
            <a:ext cx="340254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3DBC9726-469D-49E1-94F6-CB5A74D2F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346" y="2501120"/>
            <a:ext cx="340254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7AE273DB-84C1-48D7-985B-DF6579716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4317" y="2501120"/>
            <a:ext cx="340254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2F690CC6-64C6-4674-9CB1-B367F88EB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2918" y="2501120"/>
            <a:ext cx="340254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7779A5D5-8802-4D66-9822-6FA5939A51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5" y="3984913"/>
            <a:ext cx="215988" cy="255261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B893163C-499C-477D-9746-E2A9BE06CD88}"/>
              </a:ext>
            </a:extLst>
          </p:cNvPr>
          <p:cNvGrpSpPr/>
          <p:nvPr/>
        </p:nvGrpSpPr>
        <p:grpSpPr>
          <a:xfrm>
            <a:off x="2783730" y="5286513"/>
            <a:ext cx="1637266" cy="263210"/>
            <a:chOff x="319554" y="1245924"/>
            <a:chExt cx="2636592" cy="423864"/>
          </a:xfrm>
        </p:grpSpPr>
        <p:pic>
          <p:nvPicPr>
            <p:cNvPr id="61" name="Picture 11">
              <a:extLst>
                <a:ext uri="{FF2B5EF4-FFF2-40B4-BE49-F238E27FC236}">
                  <a16:creationId xmlns:a16="http://schemas.microsoft.com/office/drawing/2014/main" xmlns="" id="{7CECE158-851D-4E8A-9518-F2A0AD275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xmlns="" id="{5BC9A8E4-9A66-48F6-B8F8-CE2490B5F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xmlns="" id="{33BF69E9-27FA-4AA3-999D-97EE305AA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>
              <a:extLst>
                <a:ext uri="{FF2B5EF4-FFF2-40B4-BE49-F238E27FC236}">
                  <a16:creationId xmlns:a16="http://schemas.microsoft.com/office/drawing/2014/main" xmlns="" id="{5CFC5649-0065-430A-ABAE-431B0C878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E7537B6-CB28-44FB-83C6-07286F36587E}"/>
              </a:ext>
            </a:extLst>
          </p:cNvPr>
          <p:cNvSpPr/>
          <p:nvPr/>
        </p:nvSpPr>
        <p:spPr>
          <a:xfrm>
            <a:off x="192745" y="3861048"/>
            <a:ext cx="6667165" cy="1224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52">
            <a:extLst>
              <a:ext uri="{FF2B5EF4-FFF2-40B4-BE49-F238E27FC236}">
                <a16:creationId xmlns:a16="http://schemas.microsoft.com/office/drawing/2014/main" xmlns="" id="{91C7A118-F851-4489-A02A-85890966D965}"/>
              </a:ext>
            </a:extLst>
          </p:cNvPr>
          <p:cNvSpPr/>
          <p:nvPr/>
        </p:nvSpPr>
        <p:spPr>
          <a:xfrm>
            <a:off x="323528" y="366198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3" name="직각 삼각형 72">
            <a:extLst>
              <a:ext uri="{FF2B5EF4-FFF2-40B4-BE49-F238E27FC236}">
                <a16:creationId xmlns:a16="http://schemas.microsoft.com/office/drawing/2014/main" xmlns="" id="{E435D6C7-69B8-44B8-A60C-F311CA7552BD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xmlns="" id="{9E95BB84-47FA-48D7-8EA9-2E6444B934E0}"/>
              </a:ext>
            </a:extLst>
          </p:cNvPr>
          <p:cNvSpPr txBox="1"/>
          <p:nvPr/>
        </p:nvSpPr>
        <p:spPr>
          <a:xfrm>
            <a:off x="405335" y="419205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6275000000000000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백조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자리이므로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200000000000000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011AC6A6-2223-44DA-A89D-5ED9C2CE9240}"/>
              </a:ext>
            </a:extLst>
          </p:cNvPr>
          <p:cNvSpPr/>
          <p:nvPr/>
        </p:nvSpPr>
        <p:spPr>
          <a:xfrm>
            <a:off x="1390797" y="42579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2DDA2E5-909C-45F7-BB82-E4F648EA1F81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굵은 글씨는 굵게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58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D4609D4C-0ECB-4EFA-98E8-2B529699A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39543"/>
              </p:ext>
            </p:extLst>
          </p:nvPr>
        </p:nvGraphicFramePr>
        <p:xfrm>
          <a:off x="525422" y="229546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58475857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81451876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8246644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26156767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67037263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40459352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31861788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7267252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327885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401859858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24035187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7369728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8330103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62640519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6269094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999247365"/>
                    </a:ext>
                  </a:extLst>
                </a:gridCol>
              </a:tblGrid>
              <a:tr h="370840"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6275000000000000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13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9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88143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567508"/>
                  </a:ext>
                </a:extLst>
              </a:tr>
            </a:tbl>
          </a:graphicData>
        </a:graphic>
      </p:graphicFrame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두번째페이지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이너탭마다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다른 풀이가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004048" y="4954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0F611420-0518-4DE5-9340-D68B71FA6CE6}"/>
              </a:ext>
            </a:extLst>
          </p:cNvPr>
          <p:cNvSpPr txBox="1"/>
          <p:nvPr/>
        </p:nvSpPr>
        <p:spPr>
          <a:xfrm>
            <a:off x="689010" y="3947879"/>
            <a:ext cx="68328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값은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39F93D4-5D0E-41C0-B644-5D3BED6F8184}"/>
              </a:ext>
            </a:extLst>
          </p:cNvPr>
          <p:cNvSpPr/>
          <p:nvPr/>
        </p:nvSpPr>
        <p:spPr bwMode="auto">
          <a:xfrm>
            <a:off x="2368565" y="4370687"/>
            <a:ext cx="2415705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5000000000000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2E659BF6-6579-419E-9AC0-B13581746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5408" y="4237137"/>
            <a:ext cx="340254" cy="355000"/>
          </a:xfrm>
          <a:prstGeom prst="rect">
            <a:avLst/>
          </a:prstGeom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CE25627F-AB39-461F-BB6D-8187E3014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0" y="163204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74DEA898-697D-4625-8380-A7D3E3273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397" y="2501120"/>
            <a:ext cx="340254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3DBC9726-469D-49E1-94F6-CB5A74D2F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346" y="2501120"/>
            <a:ext cx="340254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7AE273DB-84C1-48D7-985B-DF6579716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4317" y="2501120"/>
            <a:ext cx="340254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2F690CC6-64C6-4674-9CB1-B367F88EB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2918" y="2501120"/>
            <a:ext cx="340254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7779A5D5-8802-4D66-9822-6FA5939A51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5" y="3984913"/>
            <a:ext cx="215988" cy="255261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B893163C-499C-477D-9746-E2A9BE06CD88}"/>
              </a:ext>
            </a:extLst>
          </p:cNvPr>
          <p:cNvGrpSpPr/>
          <p:nvPr/>
        </p:nvGrpSpPr>
        <p:grpSpPr>
          <a:xfrm>
            <a:off x="2783730" y="5286513"/>
            <a:ext cx="1637266" cy="263210"/>
            <a:chOff x="319554" y="1245924"/>
            <a:chExt cx="2636592" cy="423864"/>
          </a:xfrm>
        </p:grpSpPr>
        <p:pic>
          <p:nvPicPr>
            <p:cNvPr id="61" name="Picture 11">
              <a:extLst>
                <a:ext uri="{FF2B5EF4-FFF2-40B4-BE49-F238E27FC236}">
                  <a16:creationId xmlns:a16="http://schemas.microsoft.com/office/drawing/2014/main" xmlns="" id="{7CECE158-851D-4E8A-9518-F2A0AD275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xmlns="" id="{33BF69E9-27FA-4AA3-999D-97EE305AA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178" y="1312601"/>
              <a:ext cx="80010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>
              <a:extLst>
                <a:ext uri="{FF2B5EF4-FFF2-40B4-BE49-F238E27FC236}">
                  <a16:creationId xmlns:a16="http://schemas.microsoft.com/office/drawing/2014/main" xmlns="" id="{5CFC5649-0065-430A-ABAE-431B0C878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504BD89D-2050-4F86-9298-FFD83EB2433A}"/>
              </a:ext>
            </a:extLst>
          </p:cNvPr>
          <p:cNvSpPr/>
          <p:nvPr/>
        </p:nvSpPr>
        <p:spPr>
          <a:xfrm>
            <a:off x="2631422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98082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xmlns="" id="{5BC9A8E4-9A66-48F6-B8F8-CE2490B5F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330875"/>
            <a:ext cx="485015" cy="183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504BD89D-2050-4F86-9298-FFD83EB2433A}"/>
              </a:ext>
            </a:extLst>
          </p:cNvPr>
          <p:cNvSpPr/>
          <p:nvPr/>
        </p:nvSpPr>
        <p:spPr>
          <a:xfrm>
            <a:off x="380939" y="50043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12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D4609D4C-0ECB-4EFA-98E8-2B529699A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40243"/>
              </p:ext>
            </p:extLst>
          </p:nvPr>
        </p:nvGraphicFramePr>
        <p:xfrm>
          <a:off x="525422" y="229546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58475857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81451876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8246644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26156767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67037263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40459352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31861788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7267252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327885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401859858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24035187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7369728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8330103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62640519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6269094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999247365"/>
                    </a:ext>
                  </a:extLst>
                </a:gridCol>
              </a:tblGrid>
              <a:tr h="370840"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6275000000000000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13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9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88143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567508"/>
                  </a:ext>
                </a:extLst>
              </a:tr>
            </a:tbl>
          </a:graphicData>
        </a:graphic>
      </p:graphicFrame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0F611420-0518-4DE5-9340-D68B71FA6CE6}"/>
              </a:ext>
            </a:extLst>
          </p:cNvPr>
          <p:cNvSpPr txBox="1"/>
          <p:nvPr/>
        </p:nvSpPr>
        <p:spPr>
          <a:xfrm>
            <a:off x="689010" y="3947879"/>
            <a:ext cx="68328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값은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39F93D4-5D0E-41C0-B644-5D3BED6F8184}"/>
              </a:ext>
            </a:extLst>
          </p:cNvPr>
          <p:cNvSpPr/>
          <p:nvPr/>
        </p:nvSpPr>
        <p:spPr bwMode="auto">
          <a:xfrm>
            <a:off x="2368565" y="4370687"/>
            <a:ext cx="2415705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5000000000000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2E659BF6-6579-419E-9AC0-B13581746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5408" y="4237137"/>
            <a:ext cx="340254" cy="355000"/>
          </a:xfrm>
          <a:prstGeom prst="rect">
            <a:avLst/>
          </a:prstGeom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CE25627F-AB39-461F-BB6D-8187E3014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0" y="163204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74DEA898-697D-4625-8380-A7D3E3273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397" y="2501120"/>
            <a:ext cx="340254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3DBC9726-469D-49E1-94F6-CB5A74D2F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346" y="2501120"/>
            <a:ext cx="340254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7AE273DB-84C1-48D7-985B-DF6579716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4317" y="2501120"/>
            <a:ext cx="340254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2F690CC6-64C6-4674-9CB1-B367F88EB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2918" y="2501120"/>
            <a:ext cx="340254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7779A5D5-8802-4D66-9822-6FA5939A51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5" y="3984913"/>
            <a:ext cx="215988" cy="255261"/>
          </a:xfrm>
          <a:prstGeom prst="rect">
            <a:avLst/>
          </a:prstGeom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E7537B6-CB28-44FB-83C6-07286F36587E}"/>
              </a:ext>
            </a:extLst>
          </p:cNvPr>
          <p:cNvSpPr/>
          <p:nvPr/>
        </p:nvSpPr>
        <p:spPr>
          <a:xfrm>
            <a:off x="192745" y="3861048"/>
            <a:ext cx="6667165" cy="1224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52">
            <a:extLst>
              <a:ext uri="{FF2B5EF4-FFF2-40B4-BE49-F238E27FC236}">
                <a16:creationId xmlns:a16="http://schemas.microsoft.com/office/drawing/2014/main" xmlns="" id="{91C7A118-F851-4489-A02A-85890966D965}"/>
              </a:ext>
            </a:extLst>
          </p:cNvPr>
          <p:cNvSpPr/>
          <p:nvPr/>
        </p:nvSpPr>
        <p:spPr>
          <a:xfrm>
            <a:off x="323528" y="366198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2" name="직각 삼각형 71">
            <a:extLst>
              <a:ext uri="{FF2B5EF4-FFF2-40B4-BE49-F238E27FC236}">
                <a16:creationId xmlns:a16="http://schemas.microsoft.com/office/drawing/2014/main" xmlns="" id="{E435D6C7-69B8-44B8-A60C-F311CA7552BD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9E95BB84-47FA-48D7-8EA9-2E6444B934E0}"/>
              </a:ext>
            </a:extLst>
          </p:cNvPr>
          <p:cNvSpPr txBox="1"/>
          <p:nvPr/>
        </p:nvSpPr>
        <p:spPr>
          <a:xfrm>
            <a:off x="405335" y="419205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6275000000000000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자리이므로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5000000000000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011AC6A6-2223-44DA-A89D-5ED9C2CE9240}"/>
              </a:ext>
            </a:extLst>
          </p:cNvPr>
          <p:cNvSpPr/>
          <p:nvPr/>
        </p:nvSpPr>
        <p:spPr>
          <a:xfrm>
            <a:off x="1390797" y="42579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72DDA2E5-909C-45F7-BB82-E4F648EA1F81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굵은 글씨는 굵게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B893163C-499C-477D-9746-E2A9BE06CD88}"/>
              </a:ext>
            </a:extLst>
          </p:cNvPr>
          <p:cNvGrpSpPr/>
          <p:nvPr/>
        </p:nvGrpSpPr>
        <p:grpSpPr>
          <a:xfrm>
            <a:off x="2783730" y="5286513"/>
            <a:ext cx="1637266" cy="263210"/>
            <a:chOff x="319554" y="1245924"/>
            <a:chExt cx="2636592" cy="423864"/>
          </a:xfrm>
        </p:grpSpPr>
        <p:pic>
          <p:nvPicPr>
            <p:cNvPr id="82" name="Picture 11">
              <a:extLst>
                <a:ext uri="{FF2B5EF4-FFF2-40B4-BE49-F238E27FC236}">
                  <a16:creationId xmlns:a16="http://schemas.microsoft.com/office/drawing/2014/main" xmlns="" id="{7CECE158-851D-4E8A-9518-F2A0AD275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>
              <a:extLst>
                <a:ext uri="{FF2B5EF4-FFF2-40B4-BE49-F238E27FC236}">
                  <a16:creationId xmlns:a16="http://schemas.microsoft.com/office/drawing/2014/main" xmlns="" id="{33BF69E9-27FA-4AA3-999D-97EE305AA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178" y="1312601"/>
              <a:ext cx="80010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>
              <a:extLst>
                <a:ext uri="{FF2B5EF4-FFF2-40B4-BE49-F238E27FC236}">
                  <a16:creationId xmlns:a16="http://schemas.microsoft.com/office/drawing/2014/main" xmlns="" id="{5CFC5649-0065-430A-ABAE-431B0C878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6" name="Picture 12">
            <a:extLst>
              <a:ext uri="{FF2B5EF4-FFF2-40B4-BE49-F238E27FC236}">
                <a16:creationId xmlns:a16="http://schemas.microsoft.com/office/drawing/2014/main" xmlns="" id="{5BC9A8E4-9A66-48F6-B8F8-CE2490B5F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330875"/>
            <a:ext cx="485015" cy="183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82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8669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D4609D4C-0ECB-4EFA-98E8-2B529699A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16374"/>
              </p:ext>
            </p:extLst>
          </p:nvPr>
        </p:nvGraphicFramePr>
        <p:xfrm>
          <a:off x="525422" y="19528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58475857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81451876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8246644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26156767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67037263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40459352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31861788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7267252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327885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401859858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124035187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7369728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8330103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62640519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36269094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999247365"/>
                    </a:ext>
                  </a:extLst>
                </a:gridCol>
              </a:tblGrid>
              <a:tr h="370840"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5164000000000000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13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9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88143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567508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xmlns="" id="{8D3907AA-C8A2-41C3-AF1A-BA2124291D20}"/>
              </a:ext>
            </a:extLst>
          </p:cNvPr>
          <p:cNvSpPr txBox="1"/>
          <p:nvPr/>
        </p:nvSpPr>
        <p:spPr>
          <a:xfrm>
            <a:off x="411777" y="1325147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써넣고 물음에 답하세요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xmlns="" id="{F5F76438-07D4-4226-B7BB-F80327F3F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8" y="13530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A9BC5987-43D3-4A7F-A0EE-634C55A6B4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397" y="2128522"/>
            <a:ext cx="340254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6B870631-344D-4182-AA2C-3EF71DE95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311" y="2128522"/>
            <a:ext cx="340254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6BEB0CD1-11AB-4CD6-B7DE-DD16F1938F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5854" y="2128522"/>
            <a:ext cx="340254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AFFDD4BE-1B84-423C-907F-6BA62FC8C5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9443" y="2128522"/>
            <a:ext cx="340254" cy="355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F15861E4-C99F-46B2-9A24-9105AAF0709A}"/>
              </a:ext>
            </a:extLst>
          </p:cNvPr>
          <p:cNvSpPr/>
          <p:nvPr/>
        </p:nvSpPr>
        <p:spPr bwMode="auto">
          <a:xfrm>
            <a:off x="2231506" y="3969656"/>
            <a:ext cx="265727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5000000000000000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EF098AEE-966A-4B4B-AC16-DE78D9C95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3668" y="3836106"/>
            <a:ext cx="340254" cy="355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091C67C-0B52-4B11-95E9-03A855A4B7D8}"/>
              </a:ext>
            </a:extLst>
          </p:cNvPr>
          <p:cNvSpPr txBox="1"/>
          <p:nvPr/>
        </p:nvSpPr>
        <p:spPr>
          <a:xfrm>
            <a:off x="672737" y="3546848"/>
            <a:ext cx="68328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값은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851811ED-1E12-4A2F-B95E-C2BDCDC1D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2" y="365057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4E58D64-9165-4847-97D5-B6F9B7B9A5B7}"/>
              </a:ext>
            </a:extLst>
          </p:cNvPr>
          <p:cNvSpPr/>
          <p:nvPr/>
        </p:nvSpPr>
        <p:spPr bwMode="auto">
          <a:xfrm>
            <a:off x="2231506" y="4893148"/>
            <a:ext cx="265727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60000000000000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43D74352-2DF5-413B-B324-F613D953E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3668" y="4759598"/>
            <a:ext cx="340254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E20CF14-1BA5-40B1-8B89-171FD77D63F3}"/>
              </a:ext>
            </a:extLst>
          </p:cNvPr>
          <p:cNvSpPr txBox="1"/>
          <p:nvPr/>
        </p:nvSpPr>
        <p:spPr>
          <a:xfrm>
            <a:off x="672737" y="4470340"/>
            <a:ext cx="68328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값은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CDA8E66D-2C86-485E-9F88-3105B454B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2" y="457406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B70C7A35-BA0B-4D89-A80D-D1430301B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27" y="1601787"/>
            <a:ext cx="547788" cy="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1D31EC66-4EB3-4136-BA04-0D53ED2DD751}"/>
              </a:ext>
            </a:extLst>
          </p:cNvPr>
          <p:cNvSpPr/>
          <p:nvPr/>
        </p:nvSpPr>
        <p:spPr>
          <a:xfrm>
            <a:off x="791580" y="2276872"/>
            <a:ext cx="5436604" cy="737258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3B1AABD6-C9E3-468E-A441-9D01193E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90296"/>
            <a:ext cx="539682" cy="34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C26A486B-D33F-4C2E-AE5C-94B6D57FBD41}"/>
              </a:ext>
            </a:extLst>
          </p:cNvPr>
          <p:cNvSpPr txBox="1"/>
          <p:nvPr/>
        </p:nvSpPr>
        <p:spPr>
          <a:xfrm>
            <a:off x="988028" y="2453140"/>
            <a:ext cx="22094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16409332145003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F2755C48-0FF0-4FCD-953F-4670A2C2A248}"/>
              </a:ext>
            </a:extLst>
          </p:cNvPr>
          <p:cNvSpPr txBox="1"/>
          <p:nvPr/>
        </p:nvSpPr>
        <p:spPr>
          <a:xfrm>
            <a:off x="3135797" y="2453140"/>
            <a:ext cx="31283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4093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5003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99A2F120-66EC-4BFB-AB01-03E59982A9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2" y="3488101"/>
            <a:ext cx="215988" cy="255261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DCE18FCE-49F6-4699-8624-B39643168C81}"/>
              </a:ext>
            </a:extLst>
          </p:cNvPr>
          <p:cNvSpPr txBox="1"/>
          <p:nvPr/>
        </p:nvSpPr>
        <p:spPr>
          <a:xfrm>
            <a:off x="705460" y="3429000"/>
            <a:ext cx="22094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810131640301137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3577E47A-4A51-4129-A078-503901AB64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2" y="3976425"/>
            <a:ext cx="215988" cy="255261"/>
          </a:xfrm>
          <a:prstGeom prst="rect">
            <a:avLst/>
          </a:prstGeom>
        </p:spPr>
      </p:pic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251B0932-2A37-4AC6-9BD4-BF96497C2DE6}"/>
              </a:ext>
            </a:extLst>
          </p:cNvPr>
          <p:cNvSpPr txBox="1"/>
          <p:nvPr/>
        </p:nvSpPr>
        <p:spPr>
          <a:xfrm>
            <a:off x="706342" y="3917324"/>
            <a:ext cx="22094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14508636470192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B1D7E883-4B2C-440F-8F0B-4FBAF935CC39}"/>
              </a:ext>
            </a:extLst>
          </p:cNvPr>
          <p:cNvSpPr/>
          <p:nvPr/>
        </p:nvSpPr>
        <p:spPr bwMode="auto">
          <a:xfrm>
            <a:off x="3048884" y="3412448"/>
            <a:ext cx="341143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810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1316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4030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1137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EBA4219D-A85C-4E04-8367-9C2070D440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2422" y="3280718"/>
            <a:ext cx="340254" cy="35500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9AFDD5A1-218C-41F0-BB78-D6A85F49FC82}"/>
              </a:ext>
            </a:extLst>
          </p:cNvPr>
          <p:cNvSpPr/>
          <p:nvPr/>
        </p:nvSpPr>
        <p:spPr bwMode="auto">
          <a:xfrm>
            <a:off x="3048884" y="3883680"/>
            <a:ext cx="341143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5086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3647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192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8C8D0034-8A96-44BB-BC88-518037510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2422" y="3751950"/>
            <a:ext cx="340254" cy="355000"/>
          </a:xfrm>
          <a:prstGeom prst="rect">
            <a:avLst/>
          </a:prstGeom>
        </p:spPr>
      </p:pic>
      <p:pic>
        <p:nvPicPr>
          <p:cNvPr id="77" name="Picture 12">
            <a:extLst>
              <a:ext uri="{FF2B5EF4-FFF2-40B4-BE49-F238E27FC236}">
                <a16:creationId xmlns:a16="http://schemas.microsoft.com/office/drawing/2014/main" xmlns="" id="{FF06A3CE-8B99-4DF0-B8A6-DF64B5B94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5217368"/>
            <a:ext cx="1131508" cy="40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95AD35DE-9C7C-494A-91AB-491705DF7CD8}"/>
              </a:ext>
            </a:extLst>
          </p:cNvPr>
          <p:cNvSpPr/>
          <p:nvPr/>
        </p:nvSpPr>
        <p:spPr>
          <a:xfrm>
            <a:off x="1623156" y="4976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51" y="25420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395" y="351786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53" y="400618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329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E8CD3F81-4989-4816-A0CD-2EEDFA1793EF}"/>
              </a:ext>
            </a:extLst>
          </p:cNvPr>
          <p:cNvSpPr txBox="1"/>
          <p:nvPr/>
        </p:nvSpPr>
        <p:spPr>
          <a:xfrm>
            <a:off x="539552" y="137688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F11157B2-61B1-4BE0-AF4E-ADFCA8339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0" y="1374549"/>
            <a:ext cx="547788" cy="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17E1D9DF-2D80-4401-8AC9-AEE19AA92268}"/>
              </a:ext>
            </a:extLst>
          </p:cNvPr>
          <p:cNvSpPr/>
          <p:nvPr/>
        </p:nvSpPr>
        <p:spPr>
          <a:xfrm>
            <a:off x="791580" y="2276872"/>
            <a:ext cx="5436604" cy="737258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955C3E72-9E13-464E-A0DA-07B380DB9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90296"/>
            <a:ext cx="539682" cy="34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A39736E8-E5E9-488F-ABC8-17A0BD612479}"/>
              </a:ext>
            </a:extLst>
          </p:cNvPr>
          <p:cNvSpPr txBox="1"/>
          <p:nvPr/>
        </p:nvSpPr>
        <p:spPr>
          <a:xfrm>
            <a:off x="988028" y="2453140"/>
            <a:ext cx="22094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827508421054114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AF440E2F-D546-4440-9C1E-90581892DEFE}"/>
              </a:ext>
            </a:extLst>
          </p:cNvPr>
          <p:cNvSpPr txBox="1"/>
          <p:nvPr/>
        </p:nvSpPr>
        <p:spPr>
          <a:xfrm>
            <a:off x="3135797" y="2453140"/>
            <a:ext cx="31283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5084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2105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4114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549497BA-E272-4C1E-9CD8-6BEBBDA97BD7}"/>
              </a:ext>
            </a:extLst>
          </p:cNvPr>
          <p:cNvSpPr txBox="1"/>
          <p:nvPr/>
        </p:nvSpPr>
        <p:spPr>
          <a:xfrm>
            <a:off x="705460" y="3429000"/>
            <a:ext cx="22094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921040751423348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4CC0D0B6-C374-4088-8FDB-7C558E3AC76D}"/>
              </a:ext>
            </a:extLst>
          </p:cNvPr>
          <p:cNvSpPr txBox="1"/>
          <p:nvPr/>
        </p:nvSpPr>
        <p:spPr>
          <a:xfrm>
            <a:off x="719572" y="3917324"/>
            <a:ext cx="22094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725619747581081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808BF725-52ED-4E2D-BD73-AC386E5BB33B}"/>
              </a:ext>
            </a:extLst>
          </p:cNvPr>
          <p:cNvSpPr/>
          <p:nvPr/>
        </p:nvSpPr>
        <p:spPr bwMode="auto">
          <a:xfrm>
            <a:off x="3048884" y="3412448"/>
            <a:ext cx="341143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921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5142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3348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29F9229E-46F9-4F38-834F-EBEC30341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2422" y="3280718"/>
            <a:ext cx="340254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AAE4155-6429-4DE7-A617-5BCA44B1DCB5}"/>
              </a:ext>
            </a:extLst>
          </p:cNvPr>
          <p:cNvSpPr/>
          <p:nvPr/>
        </p:nvSpPr>
        <p:spPr bwMode="auto">
          <a:xfrm>
            <a:off x="3048884" y="3883680"/>
            <a:ext cx="341143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725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6197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4758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1081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452D5CA2-B277-4621-BA35-872E6D1029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2422" y="3751950"/>
            <a:ext cx="340254" cy="355000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81E73CAE-357B-418D-B112-9DE9B7E92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3" y="353570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42F002E8-73BE-4E76-9128-E4090DD3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3" y="402106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51" y="25420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395" y="351786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53" y="400618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500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674116" y="52228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E8CD3F81-4989-4816-A0CD-2EEDFA1793EF}"/>
              </a:ext>
            </a:extLst>
          </p:cNvPr>
          <p:cNvSpPr txBox="1"/>
          <p:nvPr/>
        </p:nvSpPr>
        <p:spPr>
          <a:xfrm>
            <a:off x="539552" y="137688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693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억을 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808BF725-52ED-4E2D-BD73-AC386E5BB33B}"/>
              </a:ext>
            </a:extLst>
          </p:cNvPr>
          <p:cNvSpPr/>
          <p:nvPr/>
        </p:nvSpPr>
        <p:spPr bwMode="auto">
          <a:xfrm>
            <a:off x="1923715" y="2066593"/>
            <a:ext cx="341143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693072000000000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29F9229E-46F9-4F38-834F-EBEC30341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253" y="1934863"/>
            <a:ext cx="340254" cy="355000"/>
          </a:xfrm>
          <a:prstGeom prst="rect">
            <a:avLst/>
          </a:prstGeom>
        </p:spPr>
      </p:pic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28700"/>
            <a:ext cx="1587241" cy="52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97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B70C7A35-BA0B-4D89-A80D-D1430301B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27" y="1601787"/>
            <a:ext cx="547788" cy="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1D31EC66-4EB3-4136-BA04-0D53ED2DD751}"/>
              </a:ext>
            </a:extLst>
          </p:cNvPr>
          <p:cNvSpPr/>
          <p:nvPr/>
        </p:nvSpPr>
        <p:spPr>
          <a:xfrm>
            <a:off x="791580" y="2276872"/>
            <a:ext cx="5436604" cy="737258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3B1AABD6-C9E3-468E-A441-9D01193E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90296"/>
            <a:ext cx="539682" cy="34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C26A486B-D33F-4C2E-AE5C-94B6D57FBD41}"/>
              </a:ext>
            </a:extLst>
          </p:cNvPr>
          <p:cNvSpPr txBox="1"/>
          <p:nvPr/>
        </p:nvSpPr>
        <p:spPr>
          <a:xfrm>
            <a:off x="988028" y="2453140"/>
            <a:ext cx="22094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16409332145003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F2755C48-0FF0-4FCD-953F-4670A2C2A248}"/>
              </a:ext>
            </a:extLst>
          </p:cNvPr>
          <p:cNvSpPr txBox="1"/>
          <p:nvPr/>
        </p:nvSpPr>
        <p:spPr>
          <a:xfrm>
            <a:off x="3135797" y="2453140"/>
            <a:ext cx="31283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4093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5004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99A2F120-66EC-4BFB-AB01-03E59982A9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2" y="3488101"/>
            <a:ext cx="215988" cy="255261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DCE18FCE-49F6-4699-8624-B39643168C81}"/>
              </a:ext>
            </a:extLst>
          </p:cNvPr>
          <p:cNvSpPr txBox="1"/>
          <p:nvPr/>
        </p:nvSpPr>
        <p:spPr>
          <a:xfrm>
            <a:off x="705460" y="3429000"/>
            <a:ext cx="22094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810131640301137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0865168D-E73E-4CCC-B667-EE94FE437190}"/>
              </a:ext>
            </a:extLst>
          </p:cNvPr>
          <p:cNvCxnSpPr>
            <a:cxnSpLocks/>
          </p:cNvCxnSpPr>
          <p:nvPr/>
        </p:nvCxnSpPr>
        <p:spPr bwMode="auto">
          <a:xfrm>
            <a:off x="2572602" y="3617219"/>
            <a:ext cx="373750" cy="10130"/>
          </a:xfrm>
          <a:prstGeom prst="straightConnector1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3577E47A-4A51-4129-A078-503901AB64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2" y="3919197"/>
            <a:ext cx="215988" cy="255261"/>
          </a:xfrm>
          <a:prstGeom prst="rect">
            <a:avLst/>
          </a:prstGeom>
        </p:spPr>
      </p:pic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251B0932-2A37-4AC6-9BD4-BF96497C2DE6}"/>
              </a:ext>
            </a:extLst>
          </p:cNvPr>
          <p:cNvSpPr txBox="1"/>
          <p:nvPr/>
        </p:nvSpPr>
        <p:spPr>
          <a:xfrm>
            <a:off x="808886" y="3860096"/>
            <a:ext cx="22094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14508636470192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E0A1B6B2-9286-406B-A6D4-2501FA17CE9D}"/>
              </a:ext>
            </a:extLst>
          </p:cNvPr>
          <p:cNvCxnSpPr>
            <a:cxnSpLocks/>
          </p:cNvCxnSpPr>
          <p:nvPr/>
        </p:nvCxnSpPr>
        <p:spPr bwMode="auto">
          <a:xfrm>
            <a:off x="2572602" y="4048315"/>
            <a:ext cx="373750" cy="10130"/>
          </a:xfrm>
          <a:prstGeom prst="straightConnector1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B1D7E883-4B2C-440F-8F0B-4FBAF935CC39}"/>
              </a:ext>
            </a:extLst>
          </p:cNvPr>
          <p:cNvSpPr/>
          <p:nvPr/>
        </p:nvSpPr>
        <p:spPr bwMode="auto">
          <a:xfrm>
            <a:off x="3048884" y="3412448"/>
            <a:ext cx="341143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810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1316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4030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1137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EBA4219D-A85C-4E04-8367-9C2070D440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2422" y="3280718"/>
            <a:ext cx="340254" cy="35500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9AFDD5A1-218C-41F0-BB78-D6A85F49FC82}"/>
              </a:ext>
            </a:extLst>
          </p:cNvPr>
          <p:cNvSpPr/>
          <p:nvPr/>
        </p:nvSpPr>
        <p:spPr bwMode="auto">
          <a:xfrm>
            <a:off x="3048884" y="3883680"/>
            <a:ext cx="341143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5086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3647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192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8C8D0034-8A96-44BB-BC88-518037510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2422" y="3751950"/>
            <a:ext cx="340254" cy="355000"/>
          </a:xfrm>
          <a:prstGeom prst="rect">
            <a:avLst/>
          </a:prstGeom>
        </p:spPr>
      </p:pic>
      <p:pic>
        <p:nvPicPr>
          <p:cNvPr id="77" name="Picture 12">
            <a:extLst>
              <a:ext uri="{FF2B5EF4-FFF2-40B4-BE49-F238E27FC236}">
                <a16:creationId xmlns:a16="http://schemas.microsoft.com/office/drawing/2014/main" xmlns="" id="{FF06A3CE-8B99-4DF0-B8A6-DF64B5B94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5217368"/>
            <a:ext cx="1131508" cy="40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5F81C0AE-085A-4A99-B884-0F9545E63355}"/>
              </a:ext>
            </a:extLst>
          </p:cNvPr>
          <p:cNvSpPr/>
          <p:nvPr/>
        </p:nvSpPr>
        <p:spPr>
          <a:xfrm>
            <a:off x="192745" y="3219415"/>
            <a:ext cx="6667165" cy="18657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7">
            <a:extLst>
              <a:ext uri="{FF2B5EF4-FFF2-40B4-BE49-F238E27FC236}">
                <a16:creationId xmlns:a16="http://schemas.microsoft.com/office/drawing/2014/main" xmlns="" id="{83411F78-E33E-4059-A338-6C5B4099B634}"/>
              </a:ext>
            </a:extLst>
          </p:cNvPr>
          <p:cNvSpPr/>
          <p:nvPr/>
        </p:nvSpPr>
        <p:spPr>
          <a:xfrm>
            <a:off x="430858" y="309936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xmlns="" id="{ED43221E-FA95-4451-A039-8AF93F4FF495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ADA39B19-6ADA-47B1-BEEA-1FB18F4526A9}"/>
              </a:ext>
            </a:extLst>
          </p:cNvPr>
          <p:cNvSpPr txBox="1"/>
          <p:nvPr/>
        </p:nvSpPr>
        <p:spPr>
          <a:xfrm>
            <a:off x="286724" y="3429000"/>
            <a:ext cx="68055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일의 자리부터 네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자리씩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끊어서 나타냅니다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8551F788-40CD-4E50-BB68-A622E1328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08" y="382504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43">
            <a:extLst>
              <a:ext uri="{FF2B5EF4-FFF2-40B4-BE49-F238E27FC236}">
                <a16:creationId xmlns:a16="http://schemas.microsoft.com/office/drawing/2014/main" xmlns="" id="{7F2FCF86-DF73-43E9-8F7D-59B162069A06}"/>
              </a:ext>
            </a:extLst>
          </p:cNvPr>
          <p:cNvSpPr txBox="1"/>
          <p:nvPr/>
        </p:nvSpPr>
        <p:spPr>
          <a:xfrm>
            <a:off x="502748" y="3753036"/>
            <a:ext cx="68055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810131640301137</a:t>
            </a: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78F2D2C2-F2A1-4093-B8BE-FCF5AD857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08" y="445311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807520A6-DBB1-490E-BFBA-5A4FD3FD490B}"/>
              </a:ext>
            </a:extLst>
          </p:cNvPr>
          <p:cNvSpPr txBox="1"/>
          <p:nvPr/>
        </p:nvSpPr>
        <p:spPr>
          <a:xfrm>
            <a:off x="502748" y="4375743"/>
            <a:ext cx="68055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14508636470192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490A32CF-6B5E-4B70-903A-6E3404617509}"/>
              </a:ext>
            </a:extLst>
          </p:cNvPr>
          <p:cNvSpPr txBox="1"/>
          <p:nvPr/>
        </p:nvSpPr>
        <p:spPr>
          <a:xfrm>
            <a:off x="961480" y="4046827"/>
            <a:ext cx="31283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1137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xmlns="" id="{D845A7B8-D76F-4E01-837C-78C6CAAB8001}"/>
              </a:ext>
            </a:extLst>
          </p:cNvPr>
          <p:cNvSpPr txBox="1"/>
          <p:nvPr/>
        </p:nvSpPr>
        <p:spPr>
          <a:xfrm>
            <a:off x="961480" y="4659575"/>
            <a:ext cx="31283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5086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3647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192</a:t>
            </a: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51" y="25420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8" y="415325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6" y="474843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24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7391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574238" y="5064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수를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43433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2231740" y="3682163"/>
            <a:ext cx="288032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37802400000000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8044" y="3504663"/>
            <a:ext cx="360000" cy="355000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26E6E0EF-70B0-417A-9B4E-C3532F057710}"/>
              </a:ext>
            </a:extLst>
          </p:cNvPr>
          <p:cNvSpPr/>
          <p:nvPr/>
        </p:nvSpPr>
        <p:spPr>
          <a:xfrm>
            <a:off x="1432188" y="2274759"/>
            <a:ext cx="4230154" cy="898034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7C5C59FF-F946-40D1-BE9B-3498D6D520F5}"/>
              </a:ext>
            </a:extLst>
          </p:cNvPr>
          <p:cNvSpPr txBox="1"/>
          <p:nvPr/>
        </p:nvSpPr>
        <p:spPr>
          <a:xfrm>
            <a:off x="1907047" y="2509234"/>
            <a:ext cx="34628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조가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18024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2">
            <a:extLst>
              <a:ext uri="{FF2B5EF4-FFF2-40B4-BE49-F238E27FC236}">
                <a16:creationId xmlns:a16="http://schemas.microsoft.com/office/drawing/2014/main" xmlns="" id="{DED642EE-90E5-4196-9ECA-2FA2EFB61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86" y="3670930"/>
            <a:ext cx="591427" cy="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1102C035-9018-4A80-A6F1-2A1FF1ED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89" y="4126902"/>
            <a:ext cx="709955" cy="4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A20548F-F8E9-40B6-B614-D181AD561006}"/>
              </a:ext>
            </a:extLst>
          </p:cNvPr>
          <p:cNvSpPr/>
          <p:nvPr/>
        </p:nvSpPr>
        <p:spPr bwMode="auto">
          <a:xfrm>
            <a:off x="2231740" y="4147089"/>
            <a:ext cx="288032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삼십칠조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팔천이십사억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FFD0D999-D5A0-464A-BD54-08EBBB0464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8044" y="3969589"/>
            <a:ext cx="360000" cy="355000"/>
          </a:xfrm>
          <a:prstGeom prst="rect">
            <a:avLst/>
          </a:prstGeom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760DEDF8-8A6F-4781-8629-CD08440337FA}"/>
              </a:ext>
            </a:extLst>
          </p:cNvPr>
          <p:cNvSpPr/>
          <p:nvPr/>
        </p:nvSpPr>
        <p:spPr>
          <a:xfrm>
            <a:off x="1432188" y="2274759"/>
            <a:ext cx="4230154" cy="898034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xmlns="" id="{D59D46E7-D284-4274-902F-C32ABE9A7644}"/>
              </a:ext>
            </a:extLst>
          </p:cNvPr>
          <p:cNvSpPr txBox="1"/>
          <p:nvPr/>
        </p:nvSpPr>
        <p:spPr>
          <a:xfrm>
            <a:off x="464533" y="135316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수를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547BD444-6876-4D9F-B1E4-9CA501DAB52A}"/>
              </a:ext>
            </a:extLst>
          </p:cNvPr>
          <p:cNvSpPr txBox="1"/>
          <p:nvPr/>
        </p:nvSpPr>
        <p:spPr>
          <a:xfrm>
            <a:off x="1907047" y="2509234"/>
            <a:ext cx="34628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조가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17409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774D7F6-7D38-4E99-9B8D-080E6122E236}"/>
              </a:ext>
            </a:extLst>
          </p:cNvPr>
          <p:cNvSpPr/>
          <p:nvPr/>
        </p:nvSpPr>
        <p:spPr bwMode="auto">
          <a:xfrm>
            <a:off x="2231740" y="3682163"/>
            <a:ext cx="288032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46740900000000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9CCBF2BF-71A8-49D4-94CA-05353FAA5C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040" y="3504663"/>
            <a:ext cx="360000" cy="355000"/>
          </a:xfrm>
          <a:prstGeom prst="rect">
            <a:avLst/>
          </a:prstGeom>
        </p:spPr>
      </p:pic>
      <p:pic>
        <p:nvPicPr>
          <p:cNvPr id="37" name="Picture 32">
            <a:extLst>
              <a:ext uri="{FF2B5EF4-FFF2-40B4-BE49-F238E27FC236}">
                <a16:creationId xmlns:a16="http://schemas.microsoft.com/office/drawing/2014/main" xmlns="" id="{4E37A0B8-6195-413C-BB6B-AE888944F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86" y="3670930"/>
            <a:ext cx="591427" cy="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66D7B52C-8968-4DA3-9B30-4AF180750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89" y="4126902"/>
            <a:ext cx="709955" cy="4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455B7D6-2C9E-4BB7-A703-34629C691B73}"/>
              </a:ext>
            </a:extLst>
          </p:cNvPr>
          <p:cNvSpPr/>
          <p:nvPr/>
        </p:nvSpPr>
        <p:spPr bwMode="auto">
          <a:xfrm>
            <a:off x="2231740" y="4147089"/>
            <a:ext cx="288032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사십육조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칠천사백구억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39B127B7-5139-45A5-B428-E21B56CCE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040" y="3969589"/>
            <a:ext cx="360000" cy="355000"/>
          </a:xfrm>
          <a:prstGeom prst="rect">
            <a:avLst/>
          </a:prstGeom>
        </p:spPr>
      </p:pic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수를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2087724" y="3682163"/>
            <a:ext cx="316835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37802400000000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6500" y="3504663"/>
            <a:ext cx="360000" cy="355000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26E6E0EF-70B0-417A-9B4E-C3532F057710}"/>
              </a:ext>
            </a:extLst>
          </p:cNvPr>
          <p:cNvSpPr/>
          <p:nvPr/>
        </p:nvSpPr>
        <p:spPr>
          <a:xfrm>
            <a:off x="1432188" y="2274759"/>
            <a:ext cx="4230154" cy="898034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7C5C59FF-F946-40D1-BE9B-3498D6D520F5}"/>
              </a:ext>
            </a:extLst>
          </p:cNvPr>
          <p:cNvSpPr txBox="1"/>
          <p:nvPr/>
        </p:nvSpPr>
        <p:spPr>
          <a:xfrm>
            <a:off x="1907047" y="2509234"/>
            <a:ext cx="34628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조가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18024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2">
            <a:extLst>
              <a:ext uri="{FF2B5EF4-FFF2-40B4-BE49-F238E27FC236}">
                <a16:creationId xmlns:a16="http://schemas.microsoft.com/office/drawing/2014/main" xmlns="" id="{DED642EE-90E5-4196-9ECA-2FA2EFB61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16" y="3670930"/>
            <a:ext cx="591427" cy="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1102C035-9018-4A80-A6F1-2A1FF1ED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19" y="4126902"/>
            <a:ext cx="709955" cy="4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A20548F-F8E9-40B6-B614-D181AD561006}"/>
              </a:ext>
            </a:extLst>
          </p:cNvPr>
          <p:cNvSpPr/>
          <p:nvPr/>
        </p:nvSpPr>
        <p:spPr bwMode="auto">
          <a:xfrm>
            <a:off x="2087724" y="4147089"/>
            <a:ext cx="316835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삼십칠조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팔천이십사억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FFD0D999-D5A0-464A-BD54-08EBBB0464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6500" y="3969589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0E296C9-CFB4-4094-887F-5599FCCDA5B3}"/>
              </a:ext>
            </a:extLst>
          </p:cNvPr>
          <p:cNvSpPr/>
          <p:nvPr/>
        </p:nvSpPr>
        <p:spPr>
          <a:xfrm>
            <a:off x="192745" y="3356992"/>
            <a:ext cx="6667165" cy="1728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79">
            <a:extLst>
              <a:ext uri="{FF2B5EF4-FFF2-40B4-BE49-F238E27FC236}">
                <a16:creationId xmlns:a16="http://schemas.microsoft.com/office/drawing/2014/main" xmlns="" id="{9556C7F7-77C1-476C-8625-48AB484DEDC8}"/>
              </a:ext>
            </a:extLst>
          </p:cNvPr>
          <p:cNvSpPr/>
          <p:nvPr/>
        </p:nvSpPr>
        <p:spPr>
          <a:xfrm>
            <a:off x="338478" y="317697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EE5481F2-52A7-4C12-83C4-9108C1D31CD6}"/>
              </a:ext>
            </a:extLst>
          </p:cNvPr>
          <p:cNvSpPr txBox="1"/>
          <p:nvPr/>
        </p:nvSpPr>
        <p:spPr>
          <a:xfrm>
            <a:off x="394909" y="3501008"/>
            <a:ext cx="6395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조와 같으므로 억이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sp>
        <p:nvSpPr>
          <p:cNvPr id="63" name="직각 삼각형 62">
            <a:extLst>
              <a:ext uri="{FF2B5EF4-FFF2-40B4-BE49-F238E27FC236}">
                <a16:creationId xmlns:a16="http://schemas.microsoft.com/office/drawing/2014/main" xmlns="" id="{36E4A2BE-1BB2-4BDB-A874-93E77EB03F28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B34BFF39-AD6B-4FC6-AB8E-6639CE823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3" y="359288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EA0AAC7-3965-49A2-84D3-ECC960CA3DCE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0CA7BC8C-C4FB-4153-9DC1-71111B407020}"/>
              </a:ext>
            </a:extLst>
          </p:cNvPr>
          <p:cNvSpPr txBox="1"/>
          <p:nvPr/>
        </p:nvSpPr>
        <p:spPr>
          <a:xfrm>
            <a:off x="394909" y="4134363"/>
            <a:ext cx="6395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</a:t>
            </a:r>
            <a:endParaRPr lang="ko-KR" altLang="en-US" sz="1900" dirty="0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13F6580C-5D64-42AB-BF29-D52D35136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3" y="422623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A869C175-0701-4334-8168-9B1639B576DE}"/>
              </a:ext>
            </a:extLst>
          </p:cNvPr>
          <p:cNvSpPr txBox="1"/>
          <p:nvPr/>
        </p:nvSpPr>
        <p:spPr>
          <a:xfrm>
            <a:off x="607554" y="4426261"/>
            <a:ext cx="6395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37802400000000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삼십칠조 팔천이십사억이라고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1908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664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안에 들어갈 수 있도록 표 및 텍스트 크기 조정해주세요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나라에서 한 해 동안 어린이를 위해 지원한 금액을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금액을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44527" y="511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47972" y="53427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96522" y="5262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2">
            <a:extLst>
              <a:ext uri="{FF2B5EF4-FFF2-40B4-BE49-F238E27FC236}">
                <a16:creationId xmlns:a16="http://schemas.microsoft.com/office/drawing/2014/main" xmlns="" id="{3E806A88-61DF-4A4C-A48C-F803476CA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73627"/>
              </p:ext>
            </p:extLst>
          </p:nvPr>
        </p:nvGraphicFramePr>
        <p:xfrm>
          <a:off x="96968" y="2486425"/>
          <a:ext cx="695930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76">
                  <a:extLst>
                    <a:ext uri="{9D8B030D-6E8A-4147-A177-3AD203B41FA5}">
                      <a16:colId xmlns:a16="http://schemas.microsoft.com/office/drawing/2014/main" xmlns="" val="7794064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136631511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347040033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1388605073"/>
                    </a:ext>
                  </a:extLst>
                </a:gridCol>
              </a:tblGrid>
              <a:tr h="211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579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생활 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2105700000000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1057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이조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천오십칠억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9411596"/>
                  </a:ext>
                </a:extLst>
              </a:tr>
              <a:tr h="188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119200000000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1920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일조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천구백이십억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243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 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1011400000000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 </a:t>
                      </a: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억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일조 백십사억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5463519"/>
                  </a:ext>
                </a:extLst>
              </a:tr>
            </a:tbl>
          </a:graphicData>
        </a:graphic>
      </p:graphicFrame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0F6A2B07-BA5E-4316-AAD2-C14F8C324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4877" y="3145573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63AC00CC-3395-409A-ADCA-A2BDB403D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6971" y="3597531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A6540AF-91C4-4D62-B6BF-96136224BB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3687" y="3597531"/>
            <a:ext cx="360000" cy="355000"/>
          </a:xfrm>
          <a:prstGeom prst="rect">
            <a:avLst/>
          </a:prstGeom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3B4F1C95-2EC9-4B0F-891B-957A48AD2513}"/>
              </a:ext>
            </a:extLst>
          </p:cNvPr>
          <p:cNvSpPr/>
          <p:nvPr/>
        </p:nvSpPr>
        <p:spPr>
          <a:xfrm>
            <a:off x="6713687" y="2346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63AC00CC-3395-409A-ADCA-A2BDB403D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8452" y="314557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496" y="670962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28475" y="1304764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나라에서 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해 동안 어린이를 위해 지원한 금액을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금액을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안에 들어갈 수 있도록 표 및 텍스트 크기 조정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표 2">
            <a:extLst>
              <a:ext uri="{FF2B5EF4-FFF2-40B4-BE49-F238E27FC236}">
                <a16:creationId xmlns:a16="http://schemas.microsoft.com/office/drawing/2014/main" xmlns="" id="{419789DB-0191-4795-BF38-C04573E2B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679874"/>
              </p:ext>
            </p:extLst>
          </p:nvPr>
        </p:nvGraphicFramePr>
        <p:xfrm>
          <a:off x="96968" y="2486425"/>
          <a:ext cx="6767817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668">
                  <a:extLst>
                    <a:ext uri="{9D8B030D-6E8A-4147-A177-3AD203B41FA5}">
                      <a16:colId xmlns:a16="http://schemas.microsoft.com/office/drawing/2014/main" xmlns="" val="779406417"/>
                    </a:ext>
                  </a:extLst>
                </a:gridCol>
                <a:gridCol w="1968749">
                  <a:extLst>
                    <a:ext uri="{9D8B030D-6E8A-4147-A177-3AD203B41FA5}">
                      <a16:colId xmlns:a16="http://schemas.microsoft.com/office/drawing/2014/main" xmlns="" val="136631511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347040033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1388605073"/>
                    </a:ext>
                  </a:extLst>
                </a:gridCol>
              </a:tblGrid>
              <a:tr h="211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579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생활 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2306500000000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3065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이조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삼천육십오억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9411596"/>
                  </a:ext>
                </a:extLst>
              </a:tr>
              <a:tr h="188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3025000000000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250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삼조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이백오십억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243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 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21002500000000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이십일조 이십오억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5463519"/>
                  </a:ext>
                </a:extLst>
              </a:tr>
            </a:tbl>
          </a:graphicData>
        </a:graphic>
      </p:graphicFrame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C71745A9-4042-427B-85D2-1558FA859B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990" y="3379244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A488823B-01EA-4706-8B52-39AC7A072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3868" y="3556744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EF21330B-558E-4CDD-8103-07D6E36B7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6224" y="3104405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BDD7D8A6-BD3A-4074-B2DF-7E24F6231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7772" y="3071477"/>
            <a:ext cx="360000" cy="355000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965B17F4-FBC2-4368-9DBD-C2E08ECEF9DD}"/>
              </a:ext>
            </a:extLst>
          </p:cNvPr>
          <p:cNvSpPr/>
          <p:nvPr/>
        </p:nvSpPr>
        <p:spPr>
          <a:xfrm>
            <a:off x="6710990" y="2450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표 2">
            <a:extLst>
              <a:ext uri="{FF2B5EF4-FFF2-40B4-BE49-F238E27FC236}">
                <a16:creationId xmlns:a16="http://schemas.microsoft.com/office/drawing/2014/main" xmlns="" id="{3E806A88-61DF-4A4C-A48C-F803476CA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190572"/>
              </p:ext>
            </p:extLst>
          </p:nvPr>
        </p:nvGraphicFramePr>
        <p:xfrm>
          <a:off x="96968" y="2486425"/>
          <a:ext cx="695930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76">
                  <a:extLst>
                    <a:ext uri="{9D8B030D-6E8A-4147-A177-3AD203B41FA5}">
                      <a16:colId xmlns:a16="http://schemas.microsoft.com/office/drawing/2014/main" xmlns="" val="7794064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136631511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347040033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1388605073"/>
                    </a:ext>
                  </a:extLst>
                </a:gridCol>
              </a:tblGrid>
              <a:tr h="211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579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생활 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2105700000000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1057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이조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천오십칠억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9411596"/>
                  </a:ext>
                </a:extLst>
              </a:tr>
              <a:tr h="188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119200000000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1920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일조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천구백이십억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243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 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1011400000000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 </a:t>
                      </a: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억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일조 백십사억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5463519"/>
                  </a:ext>
                </a:extLst>
              </a:tr>
            </a:tbl>
          </a:graphicData>
        </a:graphic>
      </p:graphicFrame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0F6A2B07-BA5E-4316-AAD2-C14F8C324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77" y="3145573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63AC00CC-3395-409A-ADCA-A2BDB403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971" y="3597531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DA6540AF-91C4-4D62-B6BF-96136224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687" y="3597531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63AC00CC-3395-409A-ADCA-A2BDB403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452" y="3145573"/>
            <a:ext cx="360000" cy="355000"/>
          </a:xfrm>
          <a:prstGeom prst="rect">
            <a:avLst/>
          </a:prstGeom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나라에서 한 해 동안 어린이를 위해 지원한 금액을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금액을 써 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223F4570-62FF-48FB-9302-FECE6E1604CA}"/>
              </a:ext>
            </a:extLst>
          </p:cNvPr>
          <p:cNvSpPr/>
          <p:nvPr/>
        </p:nvSpPr>
        <p:spPr bwMode="auto">
          <a:xfrm>
            <a:off x="3417697" y="3558967"/>
            <a:ext cx="159148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114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63AC00CC-3395-409A-ADCA-A2BDB403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7" y="3420031"/>
            <a:ext cx="360000" cy="355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ECEC3B9-8143-47F6-BA08-9193F9DF1D8E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41A2826-A206-4394-9E11-C6D1248A315A}"/>
              </a:ext>
            </a:extLst>
          </p:cNvPr>
          <p:cNvSpPr/>
          <p:nvPr/>
        </p:nvSpPr>
        <p:spPr>
          <a:xfrm>
            <a:off x="192745" y="3356992"/>
            <a:ext cx="6667165" cy="1728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79">
            <a:extLst>
              <a:ext uri="{FF2B5EF4-FFF2-40B4-BE49-F238E27FC236}">
                <a16:creationId xmlns:a16="http://schemas.microsoft.com/office/drawing/2014/main" xmlns="" id="{521563A4-7691-41BE-ACB2-E05DCAE0AA9E}"/>
              </a:ext>
            </a:extLst>
          </p:cNvPr>
          <p:cNvSpPr/>
          <p:nvPr/>
        </p:nvSpPr>
        <p:spPr>
          <a:xfrm>
            <a:off x="338478" y="317697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F9CCA851-BC12-4CBF-A6DE-F19B505CEDE6}"/>
              </a:ext>
            </a:extLst>
          </p:cNvPr>
          <p:cNvSpPr txBox="1"/>
          <p:nvPr/>
        </p:nvSpPr>
        <p:spPr>
          <a:xfrm>
            <a:off x="394909" y="3501008"/>
            <a:ext cx="20670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일조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천구백이십억</a:t>
            </a:r>
            <a:endParaRPr lang="ko-KR" altLang="en-US" sz="1900" dirty="0"/>
          </a:p>
        </p:txBody>
      </p:sp>
      <p:sp>
        <p:nvSpPr>
          <p:cNvPr id="55" name="직각 삼각형 54">
            <a:extLst>
              <a:ext uri="{FF2B5EF4-FFF2-40B4-BE49-F238E27FC236}">
                <a16:creationId xmlns:a16="http://schemas.microsoft.com/office/drawing/2014/main" xmlns="" id="{0AFCC901-42CC-4701-AD53-EF325F60F88D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4235E634-EDE7-4DA3-8745-2F39C172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3" y="359288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7B874201-375E-46EC-8C6F-30132AD59464}"/>
              </a:ext>
            </a:extLst>
          </p:cNvPr>
          <p:cNvSpPr txBox="1"/>
          <p:nvPr/>
        </p:nvSpPr>
        <p:spPr>
          <a:xfrm>
            <a:off x="394909" y="3832279"/>
            <a:ext cx="20670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</a:t>
            </a:r>
            <a:endParaRPr lang="ko-KR" altLang="en-US" sz="1900" dirty="0"/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CF90106C-2EF8-4491-AB46-5800F8484E98}"/>
              </a:ext>
            </a:extLst>
          </p:cNvPr>
          <p:cNvSpPr txBox="1"/>
          <p:nvPr/>
        </p:nvSpPr>
        <p:spPr>
          <a:xfrm>
            <a:off x="1907704" y="3832279"/>
            <a:ext cx="20670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1192000000000</a:t>
            </a:r>
            <a:endParaRPr lang="ko-KR" altLang="en-US" sz="1900" dirty="0"/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DE3B62C6-8897-40FC-9D16-D7517328E505}"/>
              </a:ext>
            </a:extLst>
          </p:cNvPr>
          <p:cNvSpPr txBox="1"/>
          <p:nvPr/>
        </p:nvSpPr>
        <p:spPr>
          <a:xfrm>
            <a:off x="394909" y="4283782"/>
            <a:ext cx="20670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1011400000000</a:t>
            </a:r>
            <a:endParaRPr lang="ko-KR" altLang="en-US" sz="1900" dirty="0"/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3D557044-D890-445F-A1C5-2E6E9CAB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3" y="437565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0520C16F-B9CB-4E21-BFD3-F6126D93CD39}"/>
              </a:ext>
            </a:extLst>
          </p:cNvPr>
          <p:cNvSpPr txBox="1"/>
          <p:nvPr/>
        </p:nvSpPr>
        <p:spPr>
          <a:xfrm>
            <a:off x="394909" y="4615053"/>
            <a:ext cx="20670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</a:t>
            </a:r>
            <a:endParaRPr lang="ko-KR" altLang="en-US" sz="1900" dirty="0"/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7A9D5C9E-8183-471E-84A0-9C8E4EE96A67}"/>
              </a:ext>
            </a:extLst>
          </p:cNvPr>
          <p:cNvSpPr txBox="1"/>
          <p:nvPr/>
        </p:nvSpPr>
        <p:spPr>
          <a:xfrm>
            <a:off x="1907704" y="4615053"/>
            <a:ext cx="20670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일조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백십사억</a:t>
            </a:r>
            <a:endParaRPr lang="ko-KR" altLang="en-US" sz="1900" dirty="0"/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392113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43" y="470391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08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30A41C77-345F-4072-A323-DA593928ADE7}"/>
              </a:ext>
            </a:extLst>
          </p:cNvPr>
          <p:cNvSpPr/>
          <p:nvPr/>
        </p:nvSpPr>
        <p:spPr>
          <a:xfrm>
            <a:off x="2763294" y="40934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F9746C1-02C0-4EEA-8A87-527342CC1168}"/>
              </a:ext>
            </a:extLst>
          </p:cNvPr>
          <p:cNvSpPr txBox="1"/>
          <p:nvPr/>
        </p:nvSpPr>
        <p:spPr>
          <a:xfrm>
            <a:off x="7146032" y="5350201"/>
            <a:ext cx="1836204" cy="86177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천조까지는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자리나 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6" y="2238747"/>
            <a:ext cx="5571248" cy="150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4700711" y="3296307"/>
            <a:ext cx="51936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11062" y="3320988"/>
            <a:ext cx="51936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일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91880" y="3260303"/>
            <a:ext cx="51936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억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90147" y="3239353"/>
            <a:ext cx="51936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조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159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내의 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\lesson01\ops\ms_lesson01\images\ms_41_1_05_01_01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61555"/>
            <a:ext cx="1288129" cy="128812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1894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248802" y="39615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xmlns="" id="{CF117A73-E9A8-46AF-913D-90BAB4CEAA3B}"/>
              </a:ext>
            </a:extLst>
          </p:cNvPr>
          <p:cNvSpPr/>
          <p:nvPr/>
        </p:nvSpPr>
        <p:spPr>
          <a:xfrm>
            <a:off x="3295797" y="4164150"/>
            <a:ext cx="3082595" cy="882940"/>
          </a:xfrm>
          <a:prstGeom prst="wedgeRoundRectCallout">
            <a:avLst>
              <a:gd name="adj1" fmla="val -57835"/>
              <a:gd name="adj2" fmla="val -7965"/>
              <a:gd name="adj3" fmla="val 16667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천조까지는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자리나 돼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30A41C77-345F-4072-A323-DA593928ADE7}"/>
              </a:ext>
            </a:extLst>
          </p:cNvPr>
          <p:cNvSpPr/>
          <p:nvPr/>
        </p:nvSpPr>
        <p:spPr>
          <a:xfrm>
            <a:off x="1545340" y="4040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F9746C1-02C0-4EEA-8A87-527342CC1168}"/>
              </a:ext>
            </a:extLst>
          </p:cNvPr>
          <p:cNvSpPr txBox="1"/>
          <p:nvPr/>
        </p:nvSpPr>
        <p:spPr>
          <a:xfrm>
            <a:off x="7146032" y="5350201"/>
            <a:ext cx="1836204" cy="86177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천조까지는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자리나 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6" y="2238747"/>
            <a:ext cx="5571248" cy="150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4700711" y="3296307"/>
            <a:ext cx="51936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11062" y="3320988"/>
            <a:ext cx="51936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일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91880" y="3260303"/>
            <a:ext cx="51936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억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90147" y="3239353"/>
            <a:ext cx="51936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조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3961555"/>
            <a:ext cx="1288129" cy="128812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757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0">
            <a:extLst>
              <a:ext uri="{FF2B5EF4-FFF2-40B4-BE49-F238E27FC236}">
                <a16:creationId xmlns:a16="http://schemas.microsoft.com/office/drawing/2014/main" xmlns="" id="{68302657-B1FA-424C-80C0-DF0F0D5C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696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72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0">
            <a:extLst>
              <a:ext uri="{FF2B5EF4-FFF2-40B4-BE49-F238E27FC236}">
                <a16:creationId xmlns:a16="http://schemas.microsoft.com/office/drawing/2014/main" xmlns="" id="{626DD215-7385-4B8C-BFFD-22404B3E6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03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0">
            <a:extLst>
              <a:ext uri="{FF2B5EF4-FFF2-40B4-BE49-F238E27FC236}">
                <a16:creationId xmlns:a16="http://schemas.microsoft.com/office/drawing/2014/main" xmlns="" id="{0B3C4F40-37FD-4433-9510-CAC64D504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63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60">
            <a:extLst>
              <a:ext uri="{FF2B5EF4-FFF2-40B4-BE49-F238E27FC236}">
                <a16:creationId xmlns:a16="http://schemas.microsoft.com/office/drawing/2014/main" xmlns="" id="{7D16EB56-7C49-4C28-9B15-6417A17DB5D3}"/>
              </a:ext>
            </a:extLst>
          </p:cNvPr>
          <p:cNvSpPr/>
          <p:nvPr/>
        </p:nvSpPr>
        <p:spPr bwMode="auto">
          <a:xfrm>
            <a:off x="215516" y="2964628"/>
            <a:ext cx="104860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53" name="모서리가 둥근 직사각형 61">
            <a:extLst>
              <a:ext uri="{FF2B5EF4-FFF2-40B4-BE49-F238E27FC236}">
                <a16:creationId xmlns:a16="http://schemas.microsoft.com/office/drawing/2014/main" xmlns="" id="{E08F3C52-24BC-4CDD-A870-4D14FC085DEA}"/>
              </a:ext>
            </a:extLst>
          </p:cNvPr>
          <p:cNvSpPr/>
          <p:nvPr/>
        </p:nvSpPr>
        <p:spPr bwMode="auto">
          <a:xfrm>
            <a:off x="2930377" y="2996734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54" name="모서리가 둥근 직사각형 62">
            <a:extLst>
              <a:ext uri="{FF2B5EF4-FFF2-40B4-BE49-F238E27FC236}">
                <a16:creationId xmlns:a16="http://schemas.microsoft.com/office/drawing/2014/main" xmlns="" id="{39ECEADC-9F5F-407F-804B-ECA58002677D}"/>
              </a:ext>
            </a:extLst>
          </p:cNvPr>
          <p:cNvSpPr/>
          <p:nvPr/>
        </p:nvSpPr>
        <p:spPr bwMode="auto">
          <a:xfrm>
            <a:off x="1628145" y="2964628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55" name="모서리가 둥근 직사각형 68">
            <a:extLst>
              <a:ext uri="{FF2B5EF4-FFF2-40B4-BE49-F238E27FC236}">
                <a16:creationId xmlns:a16="http://schemas.microsoft.com/office/drawing/2014/main" xmlns="" id="{093A1E19-3943-45C3-BC7A-FAA736C493D2}"/>
              </a:ext>
            </a:extLst>
          </p:cNvPr>
          <p:cNvSpPr/>
          <p:nvPr/>
        </p:nvSpPr>
        <p:spPr bwMode="auto">
          <a:xfrm>
            <a:off x="4231946" y="2964628"/>
            <a:ext cx="110302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57" name="아래로 구부러진 화살표 71">
            <a:extLst>
              <a:ext uri="{FF2B5EF4-FFF2-40B4-BE49-F238E27FC236}">
                <a16:creationId xmlns:a16="http://schemas.microsoft.com/office/drawing/2014/main" xmlns="" id="{E59AB837-58D9-44DB-BE51-92D777B08113}"/>
              </a:ext>
            </a:extLst>
          </p:cNvPr>
          <p:cNvSpPr/>
          <p:nvPr/>
        </p:nvSpPr>
        <p:spPr bwMode="auto">
          <a:xfrm>
            <a:off x="690185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아래로 구부러진 화살표 72">
            <a:extLst>
              <a:ext uri="{FF2B5EF4-FFF2-40B4-BE49-F238E27FC236}">
                <a16:creationId xmlns:a16="http://schemas.microsoft.com/office/drawing/2014/main" xmlns="" id="{C4B8FF06-E508-4D33-826C-96E40993CF52}"/>
              </a:ext>
            </a:extLst>
          </p:cNvPr>
          <p:cNvSpPr/>
          <p:nvPr/>
        </p:nvSpPr>
        <p:spPr bwMode="auto">
          <a:xfrm>
            <a:off x="2077678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아래로 구부러진 화살표 74">
            <a:extLst>
              <a:ext uri="{FF2B5EF4-FFF2-40B4-BE49-F238E27FC236}">
                <a16:creationId xmlns:a16="http://schemas.microsoft.com/office/drawing/2014/main" xmlns="" id="{A305464C-80C9-410B-AAAC-0459FDAC0669}"/>
              </a:ext>
            </a:extLst>
          </p:cNvPr>
          <p:cNvSpPr/>
          <p:nvPr/>
        </p:nvSpPr>
        <p:spPr bwMode="auto">
          <a:xfrm>
            <a:off x="3449925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모서리가 둥근 직사각형 76">
            <a:extLst>
              <a:ext uri="{FF2B5EF4-FFF2-40B4-BE49-F238E27FC236}">
                <a16:creationId xmlns:a16="http://schemas.microsoft.com/office/drawing/2014/main" xmlns="" id="{DD06CA2B-0AEB-4E40-A65B-CF90BAD2B6ED}"/>
              </a:ext>
            </a:extLst>
          </p:cNvPr>
          <p:cNvSpPr/>
          <p:nvPr/>
        </p:nvSpPr>
        <p:spPr bwMode="auto">
          <a:xfrm>
            <a:off x="909263" y="2283153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0" name="모서리가 둥근 직사각형 77">
            <a:extLst>
              <a:ext uri="{FF2B5EF4-FFF2-40B4-BE49-F238E27FC236}">
                <a16:creationId xmlns:a16="http://schemas.microsoft.com/office/drawing/2014/main" xmlns="" id="{7EA61394-C062-43F8-AB35-E9B118CDFC50}"/>
              </a:ext>
            </a:extLst>
          </p:cNvPr>
          <p:cNvSpPr/>
          <p:nvPr/>
        </p:nvSpPr>
        <p:spPr bwMode="auto">
          <a:xfrm>
            <a:off x="2332911" y="2287284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1" name="모서리가 둥근 직사각형 78">
            <a:extLst>
              <a:ext uri="{FF2B5EF4-FFF2-40B4-BE49-F238E27FC236}">
                <a16:creationId xmlns:a16="http://schemas.microsoft.com/office/drawing/2014/main" xmlns="" id="{0B7375A3-61E6-452E-8F3B-533D8F513BC0}"/>
              </a:ext>
            </a:extLst>
          </p:cNvPr>
          <p:cNvSpPr/>
          <p:nvPr/>
        </p:nvSpPr>
        <p:spPr bwMode="auto">
          <a:xfrm>
            <a:off x="3694884" y="2282670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AF017E52-09C5-4521-8BC2-61A5AF4F8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1230" y="2801509"/>
            <a:ext cx="360000" cy="355000"/>
          </a:xfrm>
          <a:prstGeom prst="rect">
            <a:avLst/>
          </a:prstGeom>
        </p:spPr>
      </p:pic>
      <p:sp>
        <p:nvSpPr>
          <p:cNvPr id="56" name="모서리가 둥근 직사각형 68">
            <a:extLst>
              <a:ext uri="{FF2B5EF4-FFF2-40B4-BE49-F238E27FC236}">
                <a16:creationId xmlns:a16="http://schemas.microsoft.com/office/drawing/2014/main" xmlns="" id="{DEF9EFEE-5A0D-4614-AA46-BE1F24B8A5CD}"/>
              </a:ext>
            </a:extLst>
          </p:cNvPr>
          <p:cNvSpPr/>
          <p:nvPr/>
        </p:nvSpPr>
        <p:spPr bwMode="auto">
          <a:xfrm>
            <a:off x="5569179" y="2964628"/>
            <a:ext cx="118611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  <p:sp>
        <p:nvSpPr>
          <p:cNvPr id="60" name="아래로 구부러진 화살표 74">
            <a:extLst>
              <a:ext uri="{FF2B5EF4-FFF2-40B4-BE49-F238E27FC236}">
                <a16:creationId xmlns:a16="http://schemas.microsoft.com/office/drawing/2014/main" xmlns="" id="{31C9FA97-6496-4098-9086-B9728EDBE22D}"/>
              </a:ext>
            </a:extLst>
          </p:cNvPr>
          <p:cNvSpPr/>
          <p:nvPr/>
        </p:nvSpPr>
        <p:spPr bwMode="auto">
          <a:xfrm>
            <a:off x="4787158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모서리가 둥근 직사각형 78">
            <a:extLst>
              <a:ext uri="{FF2B5EF4-FFF2-40B4-BE49-F238E27FC236}">
                <a16:creationId xmlns:a16="http://schemas.microsoft.com/office/drawing/2014/main" xmlns="" id="{6A5EEED3-F5A5-4811-AA74-56357F532455}"/>
              </a:ext>
            </a:extLst>
          </p:cNvPr>
          <p:cNvSpPr/>
          <p:nvPr/>
        </p:nvSpPr>
        <p:spPr bwMode="auto">
          <a:xfrm>
            <a:off x="5032117" y="2282670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BE40EF1-9CEB-4D26-8177-909D77B8E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9880" y="2819234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648F6A40-D56D-4B21-B95F-01BF65AD4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5710" y="2819234"/>
            <a:ext cx="360000" cy="355000"/>
          </a:xfrm>
          <a:prstGeom prst="rect">
            <a:avLst/>
          </a:prstGeom>
        </p:spPr>
      </p:pic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31540" y="134354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수를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142F19E5-A912-4D70-BE8C-1BBC7C5AC509}"/>
              </a:ext>
            </a:extLst>
          </p:cNvPr>
          <p:cNvSpPr/>
          <p:nvPr/>
        </p:nvSpPr>
        <p:spPr>
          <a:xfrm>
            <a:off x="1958177" y="2274759"/>
            <a:ext cx="3178177" cy="898034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 bwMode="auto">
          <a:xfrm>
            <a:off x="1181716" y="3685208"/>
            <a:ext cx="124271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0642" y="3507708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B904641-D13F-4F31-AC71-A8666F2D7190}"/>
              </a:ext>
            </a:extLst>
          </p:cNvPr>
          <p:cNvSpPr/>
          <p:nvPr/>
        </p:nvSpPr>
        <p:spPr bwMode="auto">
          <a:xfrm>
            <a:off x="3433354" y="3685208"/>
            <a:ext cx="25428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F4C8888-964F-4E28-913F-F99CF7E50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176" y="3507708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721030C8-8DCC-4A75-B45C-B4B56186B3F2}"/>
              </a:ext>
            </a:extLst>
          </p:cNvPr>
          <p:cNvSpPr txBox="1"/>
          <p:nvPr/>
        </p:nvSpPr>
        <p:spPr>
          <a:xfrm>
            <a:off x="2442016" y="2528900"/>
            <a:ext cx="22322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 한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88F7A5B6-C13F-4BA1-ABF3-49DBCDDAF305}"/>
              </a:ext>
            </a:extLst>
          </p:cNvPr>
          <p:cNvSpPr txBox="1"/>
          <p:nvPr/>
        </p:nvSpPr>
        <p:spPr>
          <a:xfrm>
            <a:off x="2558922" y="3716708"/>
            <a:ext cx="6944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조를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아래로 구부러진 화살표 71">
            <a:extLst>
              <a:ext uri="{FF2B5EF4-FFF2-40B4-BE49-F238E27FC236}">
                <a16:creationId xmlns:a16="http://schemas.microsoft.com/office/drawing/2014/main" xmlns="" id="{E59AB837-58D9-44DB-BE51-92D777B08113}"/>
              </a:ext>
            </a:extLst>
          </p:cNvPr>
          <p:cNvSpPr/>
          <p:nvPr/>
        </p:nvSpPr>
        <p:spPr bwMode="auto">
          <a:xfrm>
            <a:off x="690185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아래로 구부러진 화살표 72">
            <a:extLst>
              <a:ext uri="{FF2B5EF4-FFF2-40B4-BE49-F238E27FC236}">
                <a16:creationId xmlns:a16="http://schemas.microsoft.com/office/drawing/2014/main" xmlns="" id="{C4B8FF06-E508-4D33-826C-96E40993CF52}"/>
              </a:ext>
            </a:extLst>
          </p:cNvPr>
          <p:cNvSpPr/>
          <p:nvPr/>
        </p:nvSpPr>
        <p:spPr bwMode="auto">
          <a:xfrm>
            <a:off x="2077678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아래로 구부러진 화살표 74">
            <a:extLst>
              <a:ext uri="{FF2B5EF4-FFF2-40B4-BE49-F238E27FC236}">
                <a16:creationId xmlns:a16="http://schemas.microsoft.com/office/drawing/2014/main" xmlns="" id="{A305464C-80C9-410B-AAAC-0459FDAC0669}"/>
              </a:ext>
            </a:extLst>
          </p:cNvPr>
          <p:cNvSpPr/>
          <p:nvPr/>
        </p:nvSpPr>
        <p:spPr bwMode="auto">
          <a:xfrm>
            <a:off x="3449925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모서리가 둥근 직사각형 76">
            <a:extLst>
              <a:ext uri="{FF2B5EF4-FFF2-40B4-BE49-F238E27FC236}">
                <a16:creationId xmlns:a16="http://schemas.microsoft.com/office/drawing/2014/main" xmlns="" id="{DD06CA2B-0AEB-4E40-A65B-CF90BAD2B6ED}"/>
              </a:ext>
            </a:extLst>
          </p:cNvPr>
          <p:cNvSpPr/>
          <p:nvPr/>
        </p:nvSpPr>
        <p:spPr bwMode="auto">
          <a:xfrm>
            <a:off x="909263" y="2283153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0" name="모서리가 둥근 직사각형 77">
            <a:extLst>
              <a:ext uri="{FF2B5EF4-FFF2-40B4-BE49-F238E27FC236}">
                <a16:creationId xmlns:a16="http://schemas.microsoft.com/office/drawing/2014/main" xmlns="" id="{7EA61394-C062-43F8-AB35-E9B118CDFC50}"/>
              </a:ext>
            </a:extLst>
          </p:cNvPr>
          <p:cNvSpPr/>
          <p:nvPr/>
        </p:nvSpPr>
        <p:spPr bwMode="auto">
          <a:xfrm>
            <a:off x="2332911" y="2287284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1" name="모서리가 둥근 직사각형 78">
            <a:extLst>
              <a:ext uri="{FF2B5EF4-FFF2-40B4-BE49-F238E27FC236}">
                <a16:creationId xmlns:a16="http://schemas.microsoft.com/office/drawing/2014/main" xmlns="" id="{0B7375A3-61E6-452E-8F3B-533D8F513BC0}"/>
              </a:ext>
            </a:extLst>
          </p:cNvPr>
          <p:cNvSpPr/>
          <p:nvPr/>
        </p:nvSpPr>
        <p:spPr bwMode="auto">
          <a:xfrm>
            <a:off x="3694884" y="2282670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60" name="아래로 구부러진 화살표 74">
            <a:extLst>
              <a:ext uri="{FF2B5EF4-FFF2-40B4-BE49-F238E27FC236}">
                <a16:creationId xmlns:a16="http://schemas.microsoft.com/office/drawing/2014/main" xmlns="" id="{31C9FA97-6496-4098-9086-B9728EDBE22D}"/>
              </a:ext>
            </a:extLst>
          </p:cNvPr>
          <p:cNvSpPr/>
          <p:nvPr/>
        </p:nvSpPr>
        <p:spPr bwMode="auto">
          <a:xfrm>
            <a:off x="4787158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모서리가 둥근 직사각형 78">
            <a:extLst>
              <a:ext uri="{FF2B5EF4-FFF2-40B4-BE49-F238E27FC236}">
                <a16:creationId xmlns:a16="http://schemas.microsoft.com/office/drawing/2014/main" xmlns="" id="{6A5EEED3-F5A5-4811-AA74-56357F532455}"/>
              </a:ext>
            </a:extLst>
          </p:cNvPr>
          <p:cNvSpPr/>
          <p:nvPr/>
        </p:nvSpPr>
        <p:spPr bwMode="auto">
          <a:xfrm>
            <a:off x="5032117" y="2282670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112EFB46-24EE-49F7-A1ED-E6170582D2C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0">
            <a:extLst>
              <a:ext uri="{FF2B5EF4-FFF2-40B4-BE49-F238E27FC236}">
                <a16:creationId xmlns:a16="http://schemas.microsoft.com/office/drawing/2014/main" xmlns="" id="{BA90CB79-8D3E-46C3-AC50-FDA90A46E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696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0">
            <a:extLst>
              <a:ext uri="{FF2B5EF4-FFF2-40B4-BE49-F238E27FC236}">
                <a16:creationId xmlns:a16="http://schemas.microsoft.com/office/drawing/2014/main" xmlns="" id="{E38EAC2C-3ACD-4594-86FA-9FA73651A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72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10">
            <a:extLst>
              <a:ext uri="{FF2B5EF4-FFF2-40B4-BE49-F238E27FC236}">
                <a16:creationId xmlns:a16="http://schemas.microsoft.com/office/drawing/2014/main" xmlns="" id="{2F261700-E80D-42E4-BAB7-2E956D112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03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10">
            <a:extLst>
              <a:ext uri="{FF2B5EF4-FFF2-40B4-BE49-F238E27FC236}">
                <a16:creationId xmlns:a16="http://schemas.microsoft.com/office/drawing/2014/main" xmlns="" id="{99BFC0DC-235A-4567-B5EA-3E4242944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63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모서리가 둥근 직사각형 60">
            <a:extLst>
              <a:ext uri="{FF2B5EF4-FFF2-40B4-BE49-F238E27FC236}">
                <a16:creationId xmlns:a16="http://schemas.microsoft.com/office/drawing/2014/main" xmlns="" id="{B7BCDC38-770B-44A1-9217-473F0D32EAC6}"/>
              </a:ext>
            </a:extLst>
          </p:cNvPr>
          <p:cNvSpPr/>
          <p:nvPr/>
        </p:nvSpPr>
        <p:spPr bwMode="auto">
          <a:xfrm>
            <a:off x="215516" y="2964628"/>
            <a:ext cx="104860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83" name="모서리가 둥근 직사각형 61">
            <a:extLst>
              <a:ext uri="{FF2B5EF4-FFF2-40B4-BE49-F238E27FC236}">
                <a16:creationId xmlns:a16="http://schemas.microsoft.com/office/drawing/2014/main" xmlns="" id="{3CF9C78C-1726-434C-9574-4D99959FCA3C}"/>
              </a:ext>
            </a:extLst>
          </p:cNvPr>
          <p:cNvSpPr/>
          <p:nvPr/>
        </p:nvSpPr>
        <p:spPr bwMode="auto">
          <a:xfrm>
            <a:off x="2930377" y="2996734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84" name="모서리가 둥근 직사각형 62">
            <a:extLst>
              <a:ext uri="{FF2B5EF4-FFF2-40B4-BE49-F238E27FC236}">
                <a16:creationId xmlns:a16="http://schemas.microsoft.com/office/drawing/2014/main" xmlns="" id="{F87A720A-CEAB-4C0F-9BC1-FC360469E348}"/>
              </a:ext>
            </a:extLst>
          </p:cNvPr>
          <p:cNvSpPr/>
          <p:nvPr/>
        </p:nvSpPr>
        <p:spPr bwMode="auto">
          <a:xfrm>
            <a:off x="1628145" y="2964628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85" name="모서리가 둥근 직사각형 68">
            <a:extLst>
              <a:ext uri="{FF2B5EF4-FFF2-40B4-BE49-F238E27FC236}">
                <a16:creationId xmlns:a16="http://schemas.microsoft.com/office/drawing/2014/main" xmlns="" id="{AFECADD2-4817-4345-8B3F-D5137D17D523}"/>
              </a:ext>
            </a:extLst>
          </p:cNvPr>
          <p:cNvSpPr/>
          <p:nvPr/>
        </p:nvSpPr>
        <p:spPr bwMode="auto">
          <a:xfrm>
            <a:off x="4231946" y="2964628"/>
            <a:ext cx="110302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EF6E97E0-FE1E-4970-ADBC-8EBFD3D97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1230" y="2801509"/>
            <a:ext cx="360000" cy="355000"/>
          </a:xfrm>
          <a:prstGeom prst="rect">
            <a:avLst/>
          </a:prstGeom>
        </p:spPr>
      </p:pic>
      <p:sp>
        <p:nvSpPr>
          <p:cNvPr id="87" name="모서리가 둥근 직사각형 68">
            <a:extLst>
              <a:ext uri="{FF2B5EF4-FFF2-40B4-BE49-F238E27FC236}">
                <a16:creationId xmlns:a16="http://schemas.microsoft.com/office/drawing/2014/main" xmlns="" id="{97808A78-028A-4C95-ADB0-5C828801F485}"/>
              </a:ext>
            </a:extLst>
          </p:cNvPr>
          <p:cNvSpPr/>
          <p:nvPr/>
        </p:nvSpPr>
        <p:spPr bwMode="auto">
          <a:xfrm>
            <a:off x="5569179" y="2964628"/>
            <a:ext cx="118611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0DCA4270-595B-40AB-BB68-4D91C158C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9880" y="2819234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FD81237D-2DB5-4245-8E6D-BA6753BC7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5710" y="2819234"/>
            <a:ext cx="360000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EAA408C5-76D7-4164-AF72-4427AF52CF35}"/>
              </a:ext>
            </a:extLst>
          </p:cNvPr>
          <p:cNvSpPr/>
          <p:nvPr/>
        </p:nvSpPr>
        <p:spPr>
          <a:xfrm>
            <a:off x="212715" y="3399486"/>
            <a:ext cx="6667165" cy="168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29">
            <a:extLst>
              <a:ext uri="{FF2B5EF4-FFF2-40B4-BE49-F238E27FC236}">
                <a16:creationId xmlns:a16="http://schemas.microsoft.com/office/drawing/2014/main" xmlns="" id="{7F7C53D7-331D-4AD8-A005-472512B55DEA}"/>
              </a:ext>
            </a:extLst>
          </p:cNvPr>
          <p:cNvSpPr/>
          <p:nvPr/>
        </p:nvSpPr>
        <p:spPr>
          <a:xfrm>
            <a:off x="343368" y="322810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3" name="직각 삼각형 72">
            <a:extLst>
              <a:ext uri="{FF2B5EF4-FFF2-40B4-BE49-F238E27FC236}">
                <a16:creationId xmlns:a16="http://schemas.microsoft.com/office/drawing/2014/main" xmlns="" id="{38EDC05D-E84C-4987-AFBD-F2D0F6B58CDE}"/>
              </a:ext>
            </a:extLst>
          </p:cNvPr>
          <p:cNvSpPr/>
          <p:nvPr/>
        </p:nvSpPr>
        <p:spPr>
          <a:xfrm flipH="1" flipV="1">
            <a:off x="526677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656684AC-5DC4-4DF9-9B2D-E6ED9A3A0C9C}"/>
              </a:ext>
            </a:extLst>
          </p:cNvPr>
          <p:cNvSpPr txBox="1"/>
          <p:nvPr/>
        </p:nvSpPr>
        <p:spPr>
          <a:xfrm>
            <a:off x="1007604" y="3609706"/>
            <a:ext cx="479999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54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6B8DEFBE-5BFF-4EA4-8B26-27EC49D32F4F}"/>
              </a:ext>
            </a:extLst>
          </p:cNvPr>
          <p:cNvSpPr txBox="1"/>
          <p:nvPr/>
        </p:nvSpPr>
        <p:spPr>
          <a:xfrm>
            <a:off x="323528" y="329397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억보다                        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10">
            <a:extLst>
              <a:ext uri="{FF2B5EF4-FFF2-40B4-BE49-F238E27FC236}">
                <a16:creationId xmlns:a16="http://schemas.microsoft.com/office/drawing/2014/main" xmlns="" id="{60D324C2-7E48-4E1F-BA54-7207DBB4C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21" y="328436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다섯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D061080-49B6-4043-B992-B3D27747498F}"/>
              </a:ext>
            </a:extLst>
          </p:cNvPr>
          <p:cNvSpPr txBox="1"/>
          <p:nvPr/>
        </p:nvSpPr>
        <p:spPr>
          <a:xfrm>
            <a:off x="5458742" y="3246848"/>
            <a:ext cx="130678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조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">
            <a:extLst>
              <a:ext uri="{FF2B5EF4-FFF2-40B4-BE49-F238E27FC236}">
                <a16:creationId xmlns:a16="http://schemas.microsoft.com/office/drawing/2014/main" xmlns="" id="{BDDF91ED-4FC5-443A-82AF-289A10FC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976D9FE-A435-4313-8250-34B3136C6627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C6320602-EA80-419A-85E5-6C3109734C3F}"/>
              </a:ext>
            </a:extLst>
          </p:cNvPr>
          <p:cNvCxnSpPr>
            <a:cxnSpLocks/>
          </p:cNvCxnSpPr>
          <p:nvPr/>
        </p:nvCxnSpPr>
        <p:spPr bwMode="auto">
          <a:xfrm>
            <a:off x="4769456" y="2799172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698E5A20-C191-40FE-9512-C63D606C522F}"/>
              </a:ext>
            </a:extLst>
          </p:cNvPr>
          <p:cNvCxnSpPr>
            <a:cxnSpLocks/>
          </p:cNvCxnSpPr>
          <p:nvPr/>
        </p:nvCxnSpPr>
        <p:spPr bwMode="auto">
          <a:xfrm>
            <a:off x="4769456" y="4102887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5268B22F-6784-48CF-9219-77C02866DDC9}"/>
              </a:ext>
            </a:extLst>
          </p:cNvPr>
          <p:cNvCxnSpPr>
            <a:cxnSpLocks/>
          </p:cNvCxnSpPr>
          <p:nvPr/>
        </p:nvCxnSpPr>
        <p:spPr bwMode="auto">
          <a:xfrm>
            <a:off x="5043025" y="2799172"/>
            <a:ext cx="0" cy="1303715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89F64E8-FECC-4016-9A5A-05625A6CB41C}"/>
              </a:ext>
            </a:extLst>
          </p:cNvPr>
          <p:cNvCxnSpPr>
            <a:cxnSpLocks/>
          </p:cNvCxnSpPr>
          <p:nvPr/>
        </p:nvCxnSpPr>
        <p:spPr bwMode="auto">
          <a:xfrm>
            <a:off x="4769456" y="3444628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0FB0BC60-B2B1-4C7F-BBCC-9762A6B1C98D}"/>
              </a:ext>
            </a:extLst>
          </p:cNvPr>
          <p:cNvSpPr/>
          <p:nvPr/>
        </p:nvSpPr>
        <p:spPr>
          <a:xfrm>
            <a:off x="4692185" y="2715944"/>
            <a:ext cx="177403" cy="17740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8A8F78E4-B863-4D17-8283-6E551BA41955}"/>
              </a:ext>
            </a:extLst>
          </p:cNvPr>
          <p:cNvSpPr/>
          <p:nvPr/>
        </p:nvSpPr>
        <p:spPr>
          <a:xfrm>
            <a:off x="4692185" y="3368729"/>
            <a:ext cx="177403" cy="17740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B76C42B-5C74-4037-A729-654FEC21EA6F}"/>
              </a:ext>
            </a:extLst>
          </p:cNvPr>
          <p:cNvSpPr/>
          <p:nvPr/>
        </p:nvSpPr>
        <p:spPr>
          <a:xfrm>
            <a:off x="4692185" y="4021514"/>
            <a:ext cx="177403" cy="17740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5C958258-00FD-4128-90ED-1CD073DEC9AD}"/>
              </a:ext>
            </a:extLst>
          </p:cNvPr>
          <p:cNvSpPr txBox="1"/>
          <p:nvPr/>
        </p:nvSpPr>
        <p:spPr>
          <a:xfrm>
            <a:off x="323528" y="261276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억보다                        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xmlns="" id="{85989481-F59C-4651-9C44-2DB9CD4341FD}"/>
              </a:ext>
            </a:extLst>
          </p:cNvPr>
          <p:cNvSpPr txBox="1"/>
          <p:nvPr/>
        </p:nvSpPr>
        <p:spPr>
          <a:xfrm>
            <a:off x="323528" y="396129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억보다                        만큼 더 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CE45518-347C-459A-81DA-E9AD8295758E}"/>
              </a:ext>
            </a:extLst>
          </p:cNvPr>
          <p:cNvSpPr/>
          <p:nvPr/>
        </p:nvSpPr>
        <p:spPr bwMode="auto">
          <a:xfrm>
            <a:off x="1658728" y="2547196"/>
            <a:ext cx="140894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461E7572-C0D2-4429-85C6-5C2522634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672" y="2399673"/>
            <a:ext cx="360000" cy="355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252C012-83D9-409F-998F-03ED8A8EEFB1}"/>
              </a:ext>
            </a:extLst>
          </p:cNvPr>
          <p:cNvSpPr/>
          <p:nvPr/>
        </p:nvSpPr>
        <p:spPr bwMode="auto">
          <a:xfrm>
            <a:off x="1658728" y="3236879"/>
            <a:ext cx="140894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C48CC46F-34C9-43B7-A100-B1306B162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672" y="3089356"/>
            <a:ext cx="360000" cy="355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52446E4-4E3F-4CD5-9385-B56848826F2F}"/>
              </a:ext>
            </a:extLst>
          </p:cNvPr>
          <p:cNvSpPr/>
          <p:nvPr/>
        </p:nvSpPr>
        <p:spPr bwMode="auto">
          <a:xfrm>
            <a:off x="1658728" y="3923536"/>
            <a:ext cx="140894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E5A879A2-7FB7-488E-A2BB-D7FC65565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672" y="3776013"/>
            <a:ext cx="360000" cy="355000"/>
          </a:xfrm>
          <a:prstGeom prst="rect">
            <a:avLst/>
          </a:prstGeom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1" y="16382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73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DCFC7EC4-4EDB-4FA9-91C4-75FF67A6F21A}"/>
              </a:ext>
            </a:extLst>
          </p:cNvPr>
          <p:cNvSpPr txBox="1"/>
          <p:nvPr/>
        </p:nvSpPr>
        <p:spPr>
          <a:xfrm>
            <a:off x="506526" y="132802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안에 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0A6F94BC-6F66-441B-BF85-59AC6459AFFD}"/>
              </a:ext>
            </a:extLst>
          </p:cNvPr>
          <p:cNvSpPr txBox="1"/>
          <p:nvPr/>
        </p:nvSpPr>
        <p:spPr>
          <a:xfrm>
            <a:off x="2025515" y="221669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억보다                        만큼 더 큰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450FF519-4967-440A-A01F-57086C19889C}"/>
              </a:ext>
            </a:extLst>
          </p:cNvPr>
          <p:cNvSpPr txBox="1"/>
          <p:nvPr/>
        </p:nvSpPr>
        <p:spPr>
          <a:xfrm>
            <a:off x="2025515" y="289790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억보다                        만큼 더 큰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8EF42C37-A710-4C0A-B348-0F0AAA6ACB36}"/>
              </a:ext>
            </a:extLst>
          </p:cNvPr>
          <p:cNvSpPr/>
          <p:nvPr/>
        </p:nvSpPr>
        <p:spPr bwMode="auto">
          <a:xfrm>
            <a:off x="3360715" y="2151131"/>
            <a:ext cx="140894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657217F6-5544-49FB-8683-E71489354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3659" y="2003608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7AA41EA-ACEA-4AE7-B1C0-4E14DB1658E0}"/>
              </a:ext>
            </a:extLst>
          </p:cNvPr>
          <p:cNvSpPr/>
          <p:nvPr/>
        </p:nvSpPr>
        <p:spPr bwMode="auto">
          <a:xfrm>
            <a:off x="3360715" y="2840814"/>
            <a:ext cx="140894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A58A08F0-066F-4ABC-BECF-E60C18C05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3659" y="2693291"/>
            <a:ext cx="360000" cy="355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232410E-CFBB-421D-9903-B7025B503D80}"/>
              </a:ext>
            </a:extLst>
          </p:cNvPr>
          <p:cNvGrpSpPr/>
          <p:nvPr/>
        </p:nvGrpSpPr>
        <p:grpSpPr>
          <a:xfrm>
            <a:off x="1560080" y="2348065"/>
            <a:ext cx="465435" cy="830188"/>
            <a:chOff x="-980489" y="2339222"/>
            <a:chExt cx="465435" cy="83018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41915018-C6DD-4F6E-A06B-6E077EE5E0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980489" y="2422450"/>
              <a:ext cx="288032" cy="0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652E49FD-1EBC-48D0-A27E-F9E7031CE0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980489" y="3067906"/>
              <a:ext cx="288032" cy="0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375E1FDE-A65E-404D-9828-9B05DE671191}"/>
                </a:ext>
              </a:extLst>
            </p:cNvPr>
            <p:cNvSpPr/>
            <p:nvPr/>
          </p:nvSpPr>
          <p:spPr>
            <a:xfrm>
              <a:off x="-692457" y="2339222"/>
              <a:ext cx="177403" cy="17740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6E8EA794-4EFA-472B-9A31-1A6EB260CED9}"/>
                </a:ext>
              </a:extLst>
            </p:cNvPr>
            <p:cNvSpPr/>
            <p:nvPr/>
          </p:nvSpPr>
          <p:spPr>
            <a:xfrm>
              <a:off x="-692457" y="2992007"/>
              <a:ext cx="177403" cy="17740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B69E45D7-486B-40B3-A021-E0BB81054F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980489" y="2418570"/>
              <a:ext cx="0" cy="677551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EBF3B98-FD60-4AE2-999C-1EB3C375886D}"/>
              </a:ext>
            </a:extLst>
          </p:cNvPr>
          <p:cNvSpPr txBox="1"/>
          <p:nvPr/>
        </p:nvSpPr>
        <p:spPr>
          <a:xfrm>
            <a:off x="396854" y="2507140"/>
            <a:ext cx="66414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조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0958685E-5268-4EC7-B2C6-527EB1F8E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5" y="138228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0">
            <a:extLst>
              <a:ext uri="{FF2B5EF4-FFF2-40B4-BE49-F238E27FC236}">
                <a16:creationId xmlns:a16="http://schemas.microsoft.com/office/drawing/2014/main" xmlns="" id="{60D324C2-7E48-4E1F-BA54-7207DBB4C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252231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41486</TotalTime>
  <Words>2296</Words>
  <Application>Microsoft Office PowerPoint</Application>
  <PresentationFormat>화면 슬라이드 쇼(4:3)</PresentationFormat>
  <Paragraphs>897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7289</cp:revision>
  <dcterms:created xsi:type="dcterms:W3CDTF">2008-07-15T12:19:11Z</dcterms:created>
  <dcterms:modified xsi:type="dcterms:W3CDTF">2022-01-09T23:43:55Z</dcterms:modified>
</cp:coreProperties>
</file>