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5"/>
  </p:notesMasterIdLst>
  <p:handoutMasterIdLst>
    <p:handoutMasterId r:id="rId26"/>
  </p:handoutMasterIdLst>
  <p:sldIdLst>
    <p:sldId id="782" r:id="rId2"/>
    <p:sldId id="783" r:id="rId3"/>
    <p:sldId id="1337" r:id="rId4"/>
    <p:sldId id="1358" r:id="rId5"/>
    <p:sldId id="1339" r:id="rId6"/>
    <p:sldId id="1380" r:id="rId7"/>
    <p:sldId id="1342" r:id="rId8"/>
    <p:sldId id="1381" r:id="rId9"/>
    <p:sldId id="1345" r:id="rId10"/>
    <p:sldId id="1346" r:id="rId11"/>
    <p:sldId id="1382" r:id="rId12"/>
    <p:sldId id="1348" r:id="rId13"/>
    <p:sldId id="1349" r:id="rId14"/>
    <p:sldId id="1388" r:id="rId15"/>
    <p:sldId id="1383" r:id="rId16"/>
    <p:sldId id="1351" r:id="rId17"/>
    <p:sldId id="1352" r:id="rId18"/>
    <p:sldId id="1386" r:id="rId19"/>
    <p:sldId id="1384" r:id="rId20"/>
    <p:sldId id="1355" r:id="rId21"/>
    <p:sldId id="1356" r:id="rId22"/>
    <p:sldId id="1387" r:id="rId23"/>
    <p:sldId id="1385" r:id="rId24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4F81BD"/>
    <a:srgbClr val="FFFFCC"/>
    <a:srgbClr val="E6B9B8"/>
    <a:srgbClr val="45A991"/>
    <a:srgbClr val="57BBA3"/>
    <a:srgbClr val="A4732C"/>
    <a:srgbClr val="336600"/>
    <a:srgbClr val="339933"/>
    <a:srgbClr val="C994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281" autoAdjust="0"/>
    <p:restoredTop sz="96686" autoAdjust="0"/>
  </p:normalViewPr>
  <p:slideViewPr>
    <p:cSldViewPr>
      <p:cViewPr>
        <p:scale>
          <a:sx n="100" d="100"/>
          <a:sy n="100" d="100"/>
        </p:scale>
        <p:origin x="-1944" y="-38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4.png"/><Relationship Id="rId4" Type="http://schemas.openxmlformats.org/officeDocument/2006/relationships/image" Target="../media/image14.png"/><Relationship Id="rId9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4.png"/><Relationship Id="rId7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20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22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22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.png"/><Relationship Id="rId7" Type="http://schemas.openxmlformats.org/officeDocument/2006/relationships/image" Target="../media/image16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390919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2021.01.03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2021.01.07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340644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75611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07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뛰어 세기를 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suhi_p_0401_01_0007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0838" y="686699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54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(4-1-1)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_07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안에 들어갈 수 있도록 조정해주세요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화면 크기에 들어갈 수 있도록 박스 크기 조정해주세요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만약 다 들어가지 않으면 두 줄로 나눠서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확인문제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타원 27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03" y="1376023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43">
            <a:extLst>
              <a:ext uri="{FF2B5EF4-FFF2-40B4-BE49-F238E27FC236}">
                <a16:creationId xmlns="" xmlns:a16="http://schemas.microsoft.com/office/drawing/2014/main" id="{E3D75397-0C08-4BC9-885A-DF28E4FACD3F}"/>
              </a:ext>
            </a:extLst>
          </p:cNvPr>
          <p:cNvSpPr txBox="1"/>
          <p:nvPr/>
        </p:nvSpPr>
        <p:spPr>
          <a:xfrm>
            <a:off x="500517" y="1310041"/>
            <a:ext cx="62715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뛰어 세기를 하여 빈칸에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="" xmlns:a16="http://schemas.microsoft.com/office/drawing/2014/main" id="{9DB600ED-2EB8-4AD9-B878-697DAC1F6455}"/>
              </a:ext>
            </a:extLst>
          </p:cNvPr>
          <p:cNvCxnSpPr>
            <a:cxnSpLocks/>
            <a:stCxn id="47" idx="1"/>
          </p:cNvCxnSpPr>
          <p:nvPr/>
        </p:nvCxnSpPr>
        <p:spPr bwMode="auto">
          <a:xfrm flipV="1">
            <a:off x="170505" y="2695388"/>
            <a:ext cx="6239834" cy="22356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모서리가 둥근 직사각형 47">
            <a:extLst>
              <a:ext uri="{FF2B5EF4-FFF2-40B4-BE49-F238E27FC236}">
                <a16:creationId xmlns="" xmlns:a16="http://schemas.microsoft.com/office/drawing/2014/main" id="{6A6532CA-B23D-4E60-876B-C57FA6D91D54}"/>
              </a:ext>
            </a:extLst>
          </p:cNvPr>
          <p:cNvSpPr/>
          <p:nvPr/>
        </p:nvSpPr>
        <p:spPr bwMode="auto">
          <a:xfrm>
            <a:off x="1610665" y="2477304"/>
            <a:ext cx="1320752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63270000</a:t>
            </a:r>
            <a:endParaRPr lang="ko-KR" altLang="en-US" sz="19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모서리가 둥근 직사각형 47">
            <a:extLst>
              <a:ext uri="{FF2B5EF4-FFF2-40B4-BE49-F238E27FC236}">
                <a16:creationId xmlns="" xmlns:a16="http://schemas.microsoft.com/office/drawing/2014/main" id="{A158B693-1EAA-45D1-B5CF-5A052C299655}"/>
              </a:ext>
            </a:extLst>
          </p:cNvPr>
          <p:cNvSpPr/>
          <p:nvPr/>
        </p:nvSpPr>
        <p:spPr bwMode="auto">
          <a:xfrm>
            <a:off x="170505" y="2477304"/>
            <a:ext cx="1320752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53270000</a:t>
            </a:r>
            <a:endParaRPr lang="ko-KR" altLang="en-US" sz="19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모서리가 둥근 직사각형 47">
            <a:extLst>
              <a:ext uri="{FF2B5EF4-FFF2-40B4-BE49-F238E27FC236}">
                <a16:creationId xmlns="" xmlns:a16="http://schemas.microsoft.com/office/drawing/2014/main" id="{DBF9829A-EEFC-46AF-835B-5FEFD0C38D9E}"/>
              </a:ext>
            </a:extLst>
          </p:cNvPr>
          <p:cNvSpPr/>
          <p:nvPr/>
        </p:nvSpPr>
        <p:spPr bwMode="auto">
          <a:xfrm>
            <a:off x="3026216" y="2477304"/>
            <a:ext cx="1349119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73270000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모서리가 둥근 직사각형 47">
            <a:extLst>
              <a:ext uri="{FF2B5EF4-FFF2-40B4-BE49-F238E27FC236}">
                <a16:creationId xmlns="" xmlns:a16="http://schemas.microsoft.com/office/drawing/2014/main" id="{D3540163-B4C6-453D-899B-BE1B1A326A15}"/>
              </a:ext>
            </a:extLst>
          </p:cNvPr>
          <p:cNvSpPr/>
          <p:nvPr/>
        </p:nvSpPr>
        <p:spPr bwMode="auto">
          <a:xfrm>
            <a:off x="4454981" y="2477303"/>
            <a:ext cx="1349119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83270000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모서리가 둥근 직사각형 47">
            <a:extLst>
              <a:ext uri="{FF2B5EF4-FFF2-40B4-BE49-F238E27FC236}">
                <a16:creationId xmlns="" xmlns:a16="http://schemas.microsoft.com/office/drawing/2014/main" id="{1C91DA8A-1753-4A25-97CE-324A545721C5}"/>
              </a:ext>
            </a:extLst>
          </p:cNvPr>
          <p:cNvSpPr/>
          <p:nvPr/>
        </p:nvSpPr>
        <p:spPr bwMode="auto">
          <a:xfrm>
            <a:off x="5870533" y="2477303"/>
            <a:ext cx="1364764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3270000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="" xmlns:a16="http://schemas.microsoft.com/office/drawing/2014/main" id="{C587C06F-79BF-4CAF-9213-2E31C3BC04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91688" y="2283130"/>
            <a:ext cx="360000" cy="3550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="" xmlns:a16="http://schemas.microsoft.com/office/drawing/2014/main" id="{03A8768E-1225-446D-863E-2B59CDE74F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9970" y="2283130"/>
            <a:ext cx="360000" cy="355000"/>
          </a:xfrm>
          <a:prstGeom prst="rect">
            <a:avLst/>
          </a:prstGeom>
        </p:spPr>
      </p:pic>
      <p:sp>
        <p:nvSpPr>
          <p:cNvPr id="53" name="타원 52">
            <a:extLst>
              <a:ext uri="{FF2B5EF4-FFF2-40B4-BE49-F238E27FC236}">
                <a16:creationId xmlns="" xmlns:a16="http://schemas.microsoft.com/office/drawing/2014/main" id="{EE8F7267-97F8-4124-AAE8-59055D57DA87}"/>
              </a:ext>
            </a:extLst>
          </p:cNvPr>
          <p:cNvSpPr/>
          <p:nvPr/>
        </p:nvSpPr>
        <p:spPr>
          <a:xfrm>
            <a:off x="6064316" y="28488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3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뛰어 세기를 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188" y="4842550"/>
            <a:ext cx="1640383" cy="386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4024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2041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나타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뛰어 세기를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18~19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2715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뛰어 세기를 하여 빈칸에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5" name="직선 연결선 54">
            <a:extLst>
              <a:ext uri="{FF2B5EF4-FFF2-40B4-BE49-F238E27FC236}">
                <a16:creationId xmlns="" xmlns:a16="http://schemas.microsoft.com/office/drawing/2014/main" id="{D57ABA90-C356-4A8A-9483-680845076622}"/>
              </a:ext>
            </a:extLst>
          </p:cNvPr>
          <p:cNvCxnSpPr>
            <a:cxnSpLocks/>
            <a:stCxn id="70" idx="1"/>
          </p:cNvCxnSpPr>
          <p:nvPr/>
        </p:nvCxnSpPr>
        <p:spPr bwMode="auto">
          <a:xfrm flipV="1">
            <a:off x="143508" y="2837928"/>
            <a:ext cx="6239834" cy="22356"/>
          </a:xfrm>
          <a:prstGeom prst="line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모서리가 둥근 직사각형 47">
            <a:extLst>
              <a:ext uri="{FF2B5EF4-FFF2-40B4-BE49-F238E27FC236}">
                <a16:creationId xmlns="" xmlns:a16="http://schemas.microsoft.com/office/drawing/2014/main" id="{BEFEF0DC-4BBC-4082-8139-862852A59ABE}"/>
              </a:ext>
            </a:extLst>
          </p:cNvPr>
          <p:cNvSpPr/>
          <p:nvPr/>
        </p:nvSpPr>
        <p:spPr bwMode="auto">
          <a:xfrm>
            <a:off x="1583668" y="2619844"/>
            <a:ext cx="1320752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52870300</a:t>
            </a:r>
            <a:endParaRPr lang="ko-KR" altLang="en-US" sz="19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모서리가 둥근 직사각형 47">
            <a:extLst>
              <a:ext uri="{FF2B5EF4-FFF2-40B4-BE49-F238E27FC236}">
                <a16:creationId xmlns="" xmlns:a16="http://schemas.microsoft.com/office/drawing/2014/main" id="{DB499064-50B6-4A67-8545-731EF5BAA96F}"/>
              </a:ext>
            </a:extLst>
          </p:cNvPr>
          <p:cNvSpPr/>
          <p:nvPr/>
        </p:nvSpPr>
        <p:spPr bwMode="auto">
          <a:xfrm>
            <a:off x="143508" y="2619844"/>
            <a:ext cx="1320752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42870300</a:t>
            </a:r>
            <a:endParaRPr lang="ko-KR" altLang="en-US" sz="19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모서리가 둥근 직사각형 47">
            <a:extLst>
              <a:ext uri="{FF2B5EF4-FFF2-40B4-BE49-F238E27FC236}">
                <a16:creationId xmlns="" xmlns:a16="http://schemas.microsoft.com/office/drawing/2014/main" id="{11F0B730-09C8-41B4-89E1-6B44CD83FF43}"/>
              </a:ext>
            </a:extLst>
          </p:cNvPr>
          <p:cNvSpPr/>
          <p:nvPr/>
        </p:nvSpPr>
        <p:spPr bwMode="auto">
          <a:xfrm>
            <a:off x="2999219" y="2619844"/>
            <a:ext cx="1349119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62870300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모서리가 둥근 직사각형 47">
            <a:extLst>
              <a:ext uri="{FF2B5EF4-FFF2-40B4-BE49-F238E27FC236}">
                <a16:creationId xmlns="" xmlns:a16="http://schemas.microsoft.com/office/drawing/2014/main" id="{2BDEE0C8-B435-474C-B9C1-1D9495FBAB11}"/>
              </a:ext>
            </a:extLst>
          </p:cNvPr>
          <p:cNvSpPr/>
          <p:nvPr/>
        </p:nvSpPr>
        <p:spPr bwMode="auto">
          <a:xfrm>
            <a:off x="4427984" y="2619843"/>
            <a:ext cx="1349119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72870300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모서리가 둥근 직사각형 47">
            <a:extLst>
              <a:ext uri="{FF2B5EF4-FFF2-40B4-BE49-F238E27FC236}">
                <a16:creationId xmlns="" xmlns:a16="http://schemas.microsoft.com/office/drawing/2014/main" id="{0D564799-9C2F-4217-AF43-81A226E7B38F}"/>
              </a:ext>
            </a:extLst>
          </p:cNvPr>
          <p:cNvSpPr/>
          <p:nvPr/>
        </p:nvSpPr>
        <p:spPr bwMode="auto">
          <a:xfrm>
            <a:off x="5843536" y="2619843"/>
            <a:ext cx="1364764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82870300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="" xmlns:a16="http://schemas.microsoft.com/office/drawing/2014/main" id="{DEF41CCB-419D-4598-9F17-C93E81FD4D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4691" y="2425670"/>
            <a:ext cx="360000" cy="355000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="" xmlns:a16="http://schemas.microsoft.com/office/drawing/2014/main" id="{9B52FEC6-F4DC-44C5-B2B6-1D4F9B3E81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2973" y="2425670"/>
            <a:ext cx="360000" cy="355000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D78D962A-1409-4CED-B603-3DD0F847AA4F}"/>
              </a:ext>
            </a:extLst>
          </p:cNvPr>
          <p:cNvSpPr/>
          <p:nvPr/>
        </p:nvSpPr>
        <p:spPr>
          <a:xfrm>
            <a:off x="192745" y="4125482"/>
            <a:ext cx="6667165" cy="95970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2">
            <a:extLst>
              <a:ext uri="{FF2B5EF4-FFF2-40B4-BE49-F238E27FC236}">
                <a16:creationId xmlns="" xmlns:a16="http://schemas.microsoft.com/office/drawing/2014/main" id="{6BFF1674-9899-4AA0-B17C-AA4043BE3D60}"/>
              </a:ext>
            </a:extLst>
          </p:cNvPr>
          <p:cNvSpPr/>
          <p:nvPr/>
        </p:nvSpPr>
        <p:spPr>
          <a:xfrm>
            <a:off x="338478" y="3980409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7" name="직각 삼각형 56">
            <a:extLst>
              <a:ext uri="{FF2B5EF4-FFF2-40B4-BE49-F238E27FC236}">
                <a16:creationId xmlns="" xmlns:a16="http://schemas.microsoft.com/office/drawing/2014/main" id="{E7CAD548-E9D3-4E26-AD88-95340C1482DB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8" name="TextBox 43">
            <a:extLst>
              <a:ext uri="{FF2B5EF4-FFF2-40B4-BE49-F238E27FC236}">
                <a16:creationId xmlns="" xmlns:a16="http://schemas.microsoft.com/office/drawing/2014/main" id="{FB858647-FEFB-49EA-8A75-D8840A29BDEA}"/>
              </a:ext>
            </a:extLst>
          </p:cNvPr>
          <p:cNvSpPr txBox="1"/>
          <p:nvPr/>
        </p:nvSpPr>
        <p:spPr>
          <a:xfrm>
            <a:off x="412001" y="4412431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천만의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자리 수가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씩 커지므로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만씩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뛰어 세기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4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뛰어 세기를 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4696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뛰어 세기를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18~19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어떤 수 </a:t>
            </a:r>
            <a:r>
              <a:rPr lang="ko-KR" altLang="en-US" sz="1900" spc="-150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★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만씩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번 뛰어 세었더니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억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6500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만이 되었습니다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900" spc="-150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★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 알맞은 수를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92609" y="49800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B1D7E883-4B2C-440F-8F0B-4FBAF935CC39}"/>
              </a:ext>
            </a:extLst>
          </p:cNvPr>
          <p:cNvSpPr/>
          <p:nvPr/>
        </p:nvSpPr>
        <p:spPr bwMode="auto">
          <a:xfrm>
            <a:off x="2697491" y="3765660"/>
            <a:ext cx="2137486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억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3500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만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="" xmlns:a16="http://schemas.microsoft.com/office/drawing/2014/main" id="{EBA4219D-A85C-4E04-8367-9C2070D440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4849" y="3580207"/>
            <a:ext cx="340254" cy="355000"/>
          </a:xfrm>
          <a:prstGeom prst="rect">
            <a:avLst/>
          </a:prstGeom>
        </p:spPr>
      </p:pic>
      <p:cxnSp>
        <p:nvCxnSpPr>
          <p:cNvPr id="54" name="직선 연결선 53">
            <a:extLst>
              <a:ext uri="{FF2B5EF4-FFF2-40B4-BE49-F238E27FC236}">
                <a16:creationId xmlns="" xmlns:a16="http://schemas.microsoft.com/office/drawing/2014/main" id="{9A3D78BF-CA26-4A39-9DC0-F2261185B192}"/>
              </a:ext>
            </a:extLst>
          </p:cNvPr>
          <p:cNvCxnSpPr>
            <a:cxnSpLocks/>
            <a:stCxn id="56" idx="1"/>
          </p:cNvCxnSpPr>
          <p:nvPr/>
        </p:nvCxnSpPr>
        <p:spPr bwMode="auto">
          <a:xfrm flipV="1">
            <a:off x="246913" y="2700683"/>
            <a:ext cx="6239834" cy="22356"/>
          </a:xfrm>
          <a:prstGeom prst="line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모서리가 둥근 직사각형 47">
            <a:extLst>
              <a:ext uri="{FF2B5EF4-FFF2-40B4-BE49-F238E27FC236}">
                <a16:creationId xmlns="" xmlns:a16="http://schemas.microsoft.com/office/drawing/2014/main" id="{0B9A5FC0-79A8-418D-94B3-E4C418760692}"/>
              </a:ext>
            </a:extLst>
          </p:cNvPr>
          <p:cNvSpPr/>
          <p:nvPr/>
        </p:nvSpPr>
        <p:spPr bwMode="auto">
          <a:xfrm>
            <a:off x="1840205" y="2482599"/>
            <a:ext cx="1320752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 sz="19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모서리가 둥근 직사각형 47">
            <a:extLst>
              <a:ext uri="{FF2B5EF4-FFF2-40B4-BE49-F238E27FC236}">
                <a16:creationId xmlns="" xmlns:a16="http://schemas.microsoft.com/office/drawing/2014/main" id="{E75B9AB6-9FE1-4C1C-9D70-1127EC30A518}"/>
              </a:ext>
            </a:extLst>
          </p:cNvPr>
          <p:cNvSpPr/>
          <p:nvPr/>
        </p:nvSpPr>
        <p:spPr bwMode="auto">
          <a:xfrm>
            <a:off x="246913" y="2482599"/>
            <a:ext cx="1320752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400" b="1" spc="-150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★</a:t>
            </a:r>
            <a:endParaRPr lang="ko-KR" altLang="en-US" sz="2400" b="1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모서리가 둥근 직사각형 47">
            <a:extLst>
              <a:ext uri="{FF2B5EF4-FFF2-40B4-BE49-F238E27FC236}">
                <a16:creationId xmlns="" xmlns:a16="http://schemas.microsoft.com/office/drawing/2014/main" id="{25E8287B-C13B-4238-BB32-D79C7AE5D276}"/>
              </a:ext>
            </a:extLst>
          </p:cNvPr>
          <p:cNvSpPr/>
          <p:nvPr/>
        </p:nvSpPr>
        <p:spPr bwMode="auto">
          <a:xfrm>
            <a:off x="5078783" y="2482598"/>
            <a:ext cx="1688983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억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6500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만</a:t>
            </a:r>
          </a:p>
        </p:txBody>
      </p:sp>
      <p:sp>
        <p:nvSpPr>
          <p:cNvPr id="59" name="모서리가 둥근 직사각형 47">
            <a:extLst>
              <a:ext uri="{FF2B5EF4-FFF2-40B4-BE49-F238E27FC236}">
                <a16:creationId xmlns="" xmlns:a16="http://schemas.microsoft.com/office/drawing/2014/main" id="{0D2A198C-0A25-46C8-A570-1E0130AAD786}"/>
              </a:ext>
            </a:extLst>
          </p:cNvPr>
          <p:cNvSpPr/>
          <p:nvPr/>
        </p:nvSpPr>
        <p:spPr bwMode="auto">
          <a:xfrm>
            <a:off x="3470213" y="2482598"/>
            <a:ext cx="1364764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4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뛰어 세기를 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2329" y="665113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문제 버튼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(4-1-1)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_07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03" y="1376023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43">
            <a:extLst>
              <a:ext uri="{FF2B5EF4-FFF2-40B4-BE49-F238E27FC236}">
                <a16:creationId xmlns="" xmlns:a16="http://schemas.microsoft.com/office/drawing/2014/main" id="{9583A601-89E2-4B14-A230-23C172D675DA}"/>
              </a:ext>
            </a:extLst>
          </p:cNvPr>
          <p:cNvSpPr txBox="1"/>
          <p:nvPr/>
        </p:nvSpPr>
        <p:spPr>
          <a:xfrm>
            <a:off x="519546" y="1338183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어떤 수 </a:t>
            </a:r>
            <a:r>
              <a:rPr lang="ko-KR" altLang="en-US" sz="1900" spc="-150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★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억씩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번 뛰어 세었더니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8700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억이 되었습니다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900" spc="-150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★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 알맞은 수를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="" xmlns:a16="http://schemas.microsoft.com/office/drawing/2014/main" id="{3839098E-7EE0-4DB0-926C-1067B3C40BA9}"/>
              </a:ext>
            </a:extLst>
          </p:cNvPr>
          <p:cNvCxnSpPr>
            <a:cxnSpLocks/>
            <a:stCxn id="45" idx="1"/>
          </p:cNvCxnSpPr>
          <p:nvPr/>
        </p:nvCxnSpPr>
        <p:spPr bwMode="auto">
          <a:xfrm flipV="1">
            <a:off x="246913" y="2700683"/>
            <a:ext cx="6239834" cy="22356"/>
          </a:xfrm>
          <a:prstGeom prst="line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모서리가 둥근 직사각형 47">
            <a:extLst>
              <a:ext uri="{FF2B5EF4-FFF2-40B4-BE49-F238E27FC236}">
                <a16:creationId xmlns="" xmlns:a16="http://schemas.microsoft.com/office/drawing/2014/main" id="{BA632E56-6212-462F-9A5E-63606FFA9717}"/>
              </a:ext>
            </a:extLst>
          </p:cNvPr>
          <p:cNvSpPr/>
          <p:nvPr/>
        </p:nvSpPr>
        <p:spPr bwMode="auto">
          <a:xfrm>
            <a:off x="1840205" y="2482599"/>
            <a:ext cx="1320752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 sz="19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모서리가 둥근 직사각형 47">
            <a:extLst>
              <a:ext uri="{FF2B5EF4-FFF2-40B4-BE49-F238E27FC236}">
                <a16:creationId xmlns="" xmlns:a16="http://schemas.microsoft.com/office/drawing/2014/main" id="{F7686A9C-8EED-4C49-803B-BDDA36E6FBC1}"/>
              </a:ext>
            </a:extLst>
          </p:cNvPr>
          <p:cNvSpPr/>
          <p:nvPr/>
        </p:nvSpPr>
        <p:spPr bwMode="auto">
          <a:xfrm>
            <a:off x="246913" y="2482599"/>
            <a:ext cx="1320752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400" b="1" spc="-150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★</a:t>
            </a:r>
            <a:endParaRPr lang="ko-KR" altLang="en-US" sz="2400" b="1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모서리가 둥근 직사각형 47">
            <a:extLst>
              <a:ext uri="{FF2B5EF4-FFF2-40B4-BE49-F238E27FC236}">
                <a16:creationId xmlns="" xmlns:a16="http://schemas.microsoft.com/office/drawing/2014/main" id="{2484021F-8115-40CD-97CC-C34273F5BBE9}"/>
              </a:ext>
            </a:extLst>
          </p:cNvPr>
          <p:cNvSpPr/>
          <p:nvPr/>
        </p:nvSpPr>
        <p:spPr bwMode="auto">
          <a:xfrm>
            <a:off x="5078783" y="2482598"/>
            <a:ext cx="1688983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8700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sp>
        <p:nvSpPr>
          <p:cNvPr id="47" name="모서리가 둥근 직사각형 47">
            <a:extLst>
              <a:ext uri="{FF2B5EF4-FFF2-40B4-BE49-F238E27FC236}">
                <a16:creationId xmlns="" xmlns:a16="http://schemas.microsoft.com/office/drawing/2014/main" id="{D17FA5D7-AF2D-4194-BD2F-92C7119AEA87}"/>
              </a:ext>
            </a:extLst>
          </p:cNvPr>
          <p:cNvSpPr/>
          <p:nvPr/>
        </p:nvSpPr>
        <p:spPr bwMode="auto">
          <a:xfrm>
            <a:off x="3470213" y="2482598"/>
            <a:ext cx="1364764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5192B733-771D-4616-A8B3-ABDB7C6747A7}"/>
              </a:ext>
            </a:extLst>
          </p:cNvPr>
          <p:cNvSpPr/>
          <p:nvPr/>
        </p:nvSpPr>
        <p:spPr bwMode="auto">
          <a:xfrm>
            <a:off x="3162957" y="3765660"/>
            <a:ext cx="1206555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8400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억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="" xmlns:a16="http://schemas.microsoft.com/office/drawing/2014/main" id="{29F9229E-46F9-4F38-834F-EBEC30341D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9385" y="3619382"/>
            <a:ext cx="340254" cy="355000"/>
          </a:xfrm>
          <a:prstGeom prst="rect">
            <a:avLst/>
          </a:prstGeom>
        </p:spPr>
      </p:pic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2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뛰어 세기를 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40940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/>
          <p:cNvSpPr/>
          <p:nvPr/>
        </p:nvSpPr>
        <p:spPr>
          <a:xfrm>
            <a:off x="4952203" y="51800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6070453" y="51491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2392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2329" y="665113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92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풀이 확인 버튼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03" y="1376023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43">
            <a:extLst>
              <a:ext uri="{FF2B5EF4-FFF2-40B4-BE49-F238E27FC236}">
                <a16:creationId xmlns="" xmlns:a16="http://schemas.microsoft.com/office/drawing/2014/main" id="{9583A601-89E2-4B14-A230-23C172D675DA}"/>
              </a:ext>
            </a:extLst>
          </p:cNvPr>
          <p:cNvSpPr txBox="1"/>
          <p:nvPr/>
        </p:nvSpPr>
        <p:spPr>
          <a:xfrm>
            <a:off x="519546" y="1338183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어떤 수 </a:t>
            </a:r>
            <a:r>
              <a:rPr lang="ko-KR" altLang="en-US" sz="1900" spc="-150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★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억씩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번 뛰어 세었더니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8700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억이 되었습니다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900" spc="-150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★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 알맞은 수를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="" xmlns:a16="http://schemas.microsoft.com/office/drawing/2014/main" id="{3839098E-7EE0-4DB0-926C-1067B3C40BA9}"/>
              </a:ext>
            </a:extLst>
          </p:cNvPr>
          <p:cNvCxnSpPr>
            <a:cxnSpLocks/>
            <a:stCxn id="45" idx="1"/>
          </p:cNvCxnSpPr>
          <p:nvPr/>
        </p:nvCxnSpPr>
        <p:spPr bwMode="auto">
          <a:xfrm flipV="1">
            <a:off x="246913" y="2700683"/>
            <a:ext cx="6239834" cy="22356"/>
          </a:xfrm>
          <a:prstGeom prst="line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모서리가 둥근 직사각형 47">
            <a:extLst>
              <a:ext uri="{FF2B5EF4-FFF2-40B4-BE49-F238E27FC236}">
                <a16:creationId xmlns="" xmlns:a16="http://schemas.microsoft.com/office/drawing/2014/main" id="{BA632E56-6212-462F-9A5E-63606FFA9717}"/>
              </a:ext>
            </a:extLst>
          </p:cNvPr>
          <p:cNvSpPr/>
          <p:nvPr/>
        </p:nvSpPr>
        <p:spPr bwMode="auto">
          <a:xfrm>
            <a:off x="1840205" y="2482599"/>
            <a:ext cx="1320752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 sz="19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모서리가 둥근 직사각형 47">
            <a:extLst>
              <a:ext uri="{FF2B5EF4-FFF2-40B4-BE49-F238E27FC236}">
                <a16:creationId xmlns="" xmlns:a16="http://schemas.microsoft.com/office/drawing/2014/main" id="{F7686A9C-8EED-4C49-803B-BDDA36E6FBC1}"/>
              </a:ext>
            </a:extLst>
          </p:cNvPr>
          <p:cNvSpPr/>
          <p:nvPr/>
        </p:nvSpPr>
        <p:spPr bwMode="auto">
          <a:xfrm>
            <a:off x="246913" y="2482599"/>
            <a:ext cx="1320752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400" b="1" spc="-150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★</a:t>
            </a:r>
            <a:endParaRPr lang="ko-KR" altLang="en-US" sz="2400" b="1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모서리가 둥근 직사각형 47">
            <a:extLst>
              <a:ext uri="{FF2B5EF4-FFF2-40B4-BE49-F238E27FC236}">
                <a16:creationId xmlns="" xmlns:a16="http://schemas.microsoft.com/office/drawing/2014/main" id="{2484021F-8115-40CD-97CC-C34273F5BBE9}"/>
              </a:ext>
            </a:extLst>
          </p:cNvPr>
          <p:cNvSpPr/>
          <p:nvPr/>
        </p:nvSpPr>
        <p:spPr bwMode="auto">
          <a:xfrm>
            <a:off x="5078783" y="2482598"/>
            <a:ext cx="1688983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8700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sp>
        <p:nvSpPr>
          <p:cNvPr id="47" name="모서리가 둥근 직사각형 47">
            <a:extLst>
              <a:ext uri="{FF2B5EF4-FFF2-40B4-BE49-F238E27FC236}">
                <a16:creationId xmlns="" xmlns:a16="http://schemas.microsoft.com/office/drawing/2014/main" id="{D17FA5D7-AF2D-4194-BD2F-92C7119AEA87}"/>
              </a:ext>
            </a:extLst>
          </p:cNvPr>
          <p:cNvSpPr/>
          <p:nvPr/>
        </p:nvSpPr>
        <p:spPr bwMode="auto">
          <a:xfrm>
            <a:off x="3470213" y="2482598"/>
            <a:ext cx="1364764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5192B733-771D-4616-A8B3-ABDB7C6747A7}"/>
              </a:ext>
            </a:extLst>
          </p:cNvPr>
          <p:cNvSpPr/>
          <p:nvPr/>
        </p:nvSpPr>
        <p:spPr bwMode="auto">
          <a:xfrm>
            <a:off x="3162957" y="3765660"/>
            <a:ext cx="1206555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8400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억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="" xmlns:a16="http://schemas.microsoft.com/office/drawing/2014/main" id="{29F9229E-46F9-4F38-834F-EBEC30341D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9385" y="3619382"/>
            <a:ext cx="340254" cy="355000"/>
          </a:xfrm>
          <a:prstGeom prst="rect">
            <a:avLst/>
          </a:prstGeom>
        </p:spPr>
      </p:pic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2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뛰어 세기를 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40940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8903ECBF-A43A-4A05-89D5-DF5F1B04FE95}"/>
              </a:ext>
            </a:extLst>
          </p:cNvPr>
          <p:cNvSpPr/>
          <p:nvPr/>
        </p:nvSpPr>
        <p:spPr>
          <a:xfrm>
            <a:off x="192745" y="3825043"/>
            <a:ext cx="6667165" cy="1260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57">
            <a:extLst>
              <a:ext uri="{FF2B5EF4-FFF2-40B4-BE49-F238E27FC236}">
                <a16:creationId xmlns="" xmlns:a16="http://schemas.microsoft.com/office/drawing/2014/main" id="{C7AFBBD3-1D2C-4FD0-A5CF-A6C621F9E663}"/>
              </a:ext>
            </a:extLst>
          </p:cNvPr>
          <p:cNvSpPr/>
          <p:nvPr/>
        </p:nvSpPr>
        <p:spPr>
          <a:xfrm>
            <a:off x="409873" y="3645024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33" name="직각 삼각형 32">
            <a:extLst>
              <a:ext uri="{FF2B5EF4-FFF2-40B4-BE49-F238E27FC236}">
                <a16:creationId xmlns="" xmlns:a16="http://schemas.microsoft.com/office/drawing/2014/main" id="{61842B72-F2E2-4E2D-B8FA-06D76EA151E3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4" name="TextBox 43">
            <a:extLst>
              <a:ext uri="{FF2B5EF4-FFF2-40B4-BE49-F238E27FC236}">
                <a16:creationId xmlns="" xmlns:a16="http://schemas.microsoft.com/office/drawing/2014/main" id="{B9F0AAAA-54C2-46D9-8CCF-890665F31C18}"/>
              </a:ext>
            </a:extLst>
          </p:cNvPr>
          <p:cNvSpPr txBox="1"/>
          <p:nvPr/>
        </p:nvSpPr>
        <p:spPr>
          <a:xfrm>
            <a:off x="286724" y="4041068"/>
            <a:ext cx="648152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8700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억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억씩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작아지도록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번 뛰어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세면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8700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억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-8600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억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-8500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억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–8400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억입니다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따라서 </a:t>
            </a:r>
            <a:r>
              <a:rPr lang="en-US" altLang="ko-KR" sz="1800" spc="-150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★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에 알맞은 수는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8400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억입니다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1176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뛰어 세기를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18~19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어떤 수 </a:t>
            </a:r>
            <a:r>
              <a:rPr lang="ko-KR" altLang="en-US" sz="1900" spc="-150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★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만씩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번 뛰어 세었더니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억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6500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만이 되었습니다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900" spc="-150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★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 알맞은 수를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B1D7E883-4B2C-440F-8F0B-4FBAF935CC39}"/>
              </a:ext>
            </a:extLst>
          </p:cNvPr>
          <p:cNvSpPr/>
          <p:nvPr/>
        </p:nvSpPr>
        <p:spPr bwMode="auto">
          <a:xfrm>
            <a:off x="2697491" y="3765660"/>
            <a:ext cx="2137486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억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3500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만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="" xmlns:a16="http://schemas.microsoft.com/office/drawing/2014/main" id="{EBA4219D-A85C-4E04-8367-9C2070D440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4849" y="3580207"/>
            <a:ext cx="340254" cy="355000"/>
          </a:xfrm>
          <a:prstGeom prst="rect">
            <a:avLst/>
          </a:prstGeom>
        </p:spPr>
      </p:pic>
      <p:cxnSp>
        <p:nvCxnSpPr>
          <p:cNvPr id="54" name="직선 연결선 53">
            <a:extLst>
              <a:ext uri="{FF2B5EF4-FFF2-40B4-BE49-F238E27FC236}">
                <a16:creationId xmlns="" xmlns:a16="http://schemas.microsoft.com/office/drawing/2014/main" id="{9A3D78BF-CA26-4A39-9DC0-F2261185B192}"/>
              </a:ext>
            </a:extLst>
          </p:cNvPr>
          <p:cNvCxnSpPr>
            <a:cxnSpLocks/>
            <a:stCxn id="56" idx="1"/>
          </p:cNvCxnSpPr>
          <p:nvPr/>
        </p:nvCxnSpPr>
        <p:spPr bwMode="auto">
          <a:xfrm flipV="1">
            <a:off x="246913" y="2700683"/>
            <a:ext cx="6239834" cy="22356"/>
          </a:xfrm>
          <a:prstGeom prst="line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모서리가 둥근 직사각형 47">
            <a:extLst>
              <a:ext uri="{FF2B5EF4-FFF2-40B4-BE49-F238E27FC236}">
                <a16:creationId xmlns="" xmlns:a16="http://schemas.microsoft.com/office/drawing/2014/main" id="{0B9A5FC0-79A8-418D-94B3-E4C418760692}"/>
              </a:ext>
            </a:extLst>
          </p:cNvPr>
          <p:cNvSpPr/>
          <p:nvPr/>
        </p:nvSpPr>
        <p:spPr bwMode="auto">
          <a:xfrm>
            <a:off x="1840205" y="2482599"/>
            <a:ext cx="1320752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 sz="19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모서리가 둥근 직사각형 47">
            <a:extLst>
              <a:ext uri="{FF2B5EF4-FFF2-40B4-BE49-F238E27FC236}">
                <a16:creationId xmlns="" xmlns:a16="http://schemas.microsoft.com/office/drawing/2014/main" id="{E75B9AB6-9FE1-4C1C-9D70-1127EC30A518}"/>
              </a:ext>
            </a:extLst>
          </p:cNvPr>
          <p:cNvSpPr/>
          <p:nvPr/>
        </p:nvSpPr>
        <p:spPr bwMode="auto">
          <a:xfrm>
            <a:off x="246913" y="2482599"/>
            <a:ext cx="1320752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400" b="1" spc="-150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★</a:t>
            </a:r>
            <a:endParaRPr lang="ko-KR" altLang="en-US" sz="2400" b="1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모서리가 둥근 직사각형 47">
            <a:extLst>
              <a:ext uri="{FF2B5EF4-FFF2-40B4-BE49-F238E27FC236}">
                <a16:creationId xmlns="" xmlns:a16="http://schemas.microsoft.com/office/drawing/2014/main" id="{25E8287B-C13B-4238-BB32-D79C7AE5D276}"/>
              </a:ext>
            </a:extLst>
          </p:cNvPr>
          <p:cNvSpPr/>
          <p:nvPr/>
        </p:nvSpPr>
        <p:spPr bwMode="auto">
          <a:xfrm>
            <a:off x="5078783" y="2482598"/>
            <a:ext cx="1688983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억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6500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만</a:t>
            </a:r>
          </a:p>
        </p:txBody>
      </p:sp>
      <p:sp>
        <p:nvSpPr>
          <p:cNvPr id="59" name="모서리가 둥근 직사각형 47">
            <a:extLst>
              <a:ext uri="{FF2B5EF4-FFF2-40B4-BE49-F238E27FC236}">
                <a16:creationId xmlns="" xmlns:a16="http://schemas.microsoft.com/office/drawing/2014/main" id="{0D2A198C-0A25-46C8-A570-1E0130AAD786}"/>
              </a:ext>
            </a:extLst>
          </p:cNvPr>
          <p:cNvSpPr/>
          <p:nvPr/>
        </p:nvSpPr>
        <p:spPr bwMode="auto">
          <a:xfrm>
            <a:off x="3470213" y="2482598"/>
            <a:ext cx="1364764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8903ECBF-A43A-4A05-89D5-DF5F1B04FE95}"/>
              </a:ext>
            </a:extLst>
          </p:cNvPr>
          <p:cNvSpPr/>
          <p:nvPr/>
        </p:nvSpPr>
        <p:spPr>
          <a:xfrm>
            <a:off x="192745" y="3825043"/>
            <a:ext cx="6667165" cy="126014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57">
            <a:extLst>
              <a:ext uri="{FF2B5EF4-FFF2-40B4-BE49-F238E27FC236}">
                <a16:creationId xmlns="" xmlns:a16="http://schemas.microsoft.com/office/drawing/2014/main" id="{C7AFBBD3-1D2C-4FD0-A5CF-A6C621F9E663}"/>
              </a:ext>
            </a:extLst>
          </p:cNvPr>
          <p:cNvSpPr/>
          <p:nvPr/>
        </p:nvSpPr>
        <p:spPr>
          <a:xfrm>
            <a:off x="409873" y="3645024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8" name="직각 삼각형 47">
            <a:extLst>
              <a:ext uri="{FF2B5EF4-FFF2-40B4-BE49-F238E27FC236}">
                <a16:creationId xmlns="" xmlns:a16="http://schemas.microsoft.com/office/drawing/2014/main" id="{61842B72-F2E2-4E2D-B8FA-06D76EA151E3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0" name="TextBox 43">
            <a:extLst>
              <a:ext uri="{FF2B5EF4-FFF2-40B4-BE49-F238E27FC236}">
                <a16:creationId xmlns="" xmlns:a16="http://schemas.microsoft.com/office/drawing/2014/main" id="{B9F0AAAA-54C2-46D9-8CCF-890665F31C18}"/>
              </a:ext>
            </a:extLst>
          </p:cNvPr>
          <p:cNvSpPr txBox="1"/>
          <p:nvPr/>
        </p:nvSpPr>
        <p:spPr>
          <a:xfrm>
            <a:off x="286724" y="4041068"/>
            <a:ext cx="648152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억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6500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만에서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만씩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작아지도록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번 뛰어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세면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억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6500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만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-1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억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5500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만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-1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억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4500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만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–1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억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3500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만입니다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따라서 </a:t>
            </a:r>
            <a:r>
              <a:rPr lang="en-US" altLang="ko-KR" sz="1800" spc="-150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★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에 알맞은 수는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억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3500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만입니다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6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뛰어 세기를 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7471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뛰어 세기를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18~19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6574238" y="5064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그림에서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이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나타내는 수를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2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08270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92609" y="50723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5543433" y="51078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263C5584-55C4-4D14-8136-F9B856CA70F2}"/>
              </a:ext>
            </a:extLst>
          </p:cNvPr>
          <p:cNvSpPr/>
          <p:nvPr/>
        </p:nvSpPr>
        <p:spPr bwMode="auto">
          <a:xfrm>
            <a:off x="2837511" y="4324164"/>
            <a:ext cx="122370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912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억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="" xmlns:a16="http://schemas.microsoft.com/office/drawing/2014/main" id="{B7985F85-73A6-479A-BA0D-E3C1CD2186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81217" y="4108141"/>
            <a:ext cx="360000" cy="355000"/>
          </a:xfrm>
          <a:prstGeom prst="rect">
            <a:avLst/>
          </a:prstGeom>
        </p:spPr>
      </p:pic>
      <p:sp>
        <p:nvSpPr>
          <p:cNvPr id="91" name="TextBox 43">
            <a:extLst>
              <a:ext uri="{FF2B5EF4-FFF2-40B4-BE49-F238E27FC236}">
                <a16:creationId xmlns="" xmlns:a16="http://schemas.microsoft.com/office/drawing/2014/main" id="{7C3B6AC9-CC5B-41C3-88DE-E6E32209CA63}"/>
              </a:ext>
            </a:extLst>
          </p:cNvPr>
          <p:cNvSpPr txBox="1"/>
          <p:nvPr/>
        </p:nvSpPr>
        <p:spPr>
          <a:xfrm>
            <a:off x="251520" y="3351290"/>
            <a:ext cx="9998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852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억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TextBox 43">
            <a:extLst>
              <a:ext uri="{FF2B5EF4-FFF2-40B4-BE49-F238E27FC236}">
                <a16:creationId xmlns="" xmlns:a16="http://schemas.microsoft.com/office/drawing/2014/main" id="{E573CE78-582D-412F-A32A-12860CFA0E7E}"/>
              </a:ext>
            </a:extLst>
          </p:cNvPr>
          <p:cNvSpPr txBox="1"/>
          <p:nvPr/>
        </p:nvSpPr>
        <p:spPr>
          <a:xfrm>
            <a:off x="3855582" y="3429000"/>
            <a:ext cx="9998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TextBox 43">
            <a:extLst>
              <a:ext uri="{FF2B5EF4-FFF2-40B4-BE49-F238E27FC236}">
                <a16:creationId xmlns="" xmlns:a16="http://schemas.microsoft.com/office/drawing/2014/main" id="{58E27C36-485D-4B0F-A84B-CF28816D2486}"/>
              </a:ext>
            </a:extLst>
          </p:cNvPr>
          <p:cNvSpPr txBox="1"/>
          <p:nvPr/>
        </p:nvSpPr>
        <p:spPr>
          <a:xfrm>
            <a:off x="5976156" y="3351291"/>
            <a:ext cx="9998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952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억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6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뛰어 세기를 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69291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그림 안의 텍스트는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\lesson01\ops\ms_lesson01\images\ms_41_1_06_06_01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3" name="Picture 2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98318" y="2981648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2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856266" y="3051860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2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140448" y="2981649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09" y="2528901"/>
            <a:ext cx="6778167" cy="315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모서리가 둥근 직사각형 67"/>
          <p:cNvSpPr/>
          <p:nvPr/>
        </p:nvSpPr>
        <p:spPr>
          <a:xfrm>
            <a:off x="1785125" y="1677281"/>
            <a:ext cx="274749" cy="275192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endParaRPr lang="ko-KR" altLang="en-US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3914062" y="3483764"/>
            <a:ext cx="274749" cy="275192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endParaRPr lang="ko-KR" altLang="en-US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6202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932028" y="51502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(4-1-1)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_07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03" y="1376023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3252E8DA-6D6C-4E4D-A0D8-EE6BFEE4E7D8}"/>
              </a:ext>
            </a:extLst>
          </p:cNvPr>
          <p:cNvSpPr/>
          <p:nvPr/>
        </p:nvSpPr>
        <p:spPr bwMode="auto">
          <a:xfrm>
            <a:off x="2943701" y="4324164"/>
            <a:ext cx="101132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637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조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="" xmlns:a16="http://schemas.microsoft.com/office/drawing/2014/main" id="{8CAFDA34-C09C-417B-BD62-B6D71A99F6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75028" y="4107093"/>
            <a:ext cx="360000" cy="355000"/>
          </a:xfrm>
          <a:prstGeom prst="rect">
            <a:avLst/>
          </a:prstGeom>
        </p:spPr>
      </p:pic>
      <p:sp>
        <p:nvSpPr>
          <p:cNvPr id="59" name="TextBox 43">
            <a:extLst>
              <a:ext uri="{FF2B5EF4-FFF2-40B4-BE49-F238E27FC236}">
                <a16:creationId xmlns="" xmlns:a16="http://schemas.microsoft.com/office/drawing/2014/main" id="{04AFEF1F-146A-4C20-94D2-8A035F4BA70B}"/>
              </a:ext>
            </a:extLst>
          </p:cNvPr>
          <p:cNvSpPr txBox="1"/>
          <p:nvPr/>
        </p:nvSpPr>
        <p:spPr>
          <a:xfrm>
            <a:off x="215516" y="3356992"/>
            <a:ext cx="9998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630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43">
            <a:extLst>
              <a:ext uri="{FF2B5EF4-FFF2-40B4-BE49-F238E27FC236}">
                <a16:creationId xmlns="" xmlns:a16="http://schemas.microsoft.com/office/drawing/2014/main" id="{2D48C6F2-2A84-4BE8-B8E4-3D453A900AE4}"/>
              </a:ext>
            </a:extLst>
          </p:cNvPr>
          <p:cNvSpPr txBox="1"/>
          <p:nvPr/>
        </p:nvSpPr>
        <p:spPr>
          <a:xfrm>
            <a:off x="5976156" y="3320988"/>
            <a:ext cx="9998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640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뛰어 세기를 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364722" y="1327410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그림에서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이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나타내는 수를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5" name="TextBox 43">
            <a:extLst>
              <a:ext uri="{FF2B5EF4-FFF2-40B4-BE49-F238E27FC236}">
                <a16:creationId xmlns="" xmlns:a16="http://schemas.microsoft.com/office/drawing/2014/main" id="{E573CE78-582D-412F-A32A-12860CFA0E7E}"/>
              </a:ext>
            </a:extLst>
          </p:cNvPr>
          <p:cNvSpPr txBox="1"/>
          <p:nvPr/>
        </p:nvSpPr>
        <p:spPr>
          <a:xfrm>
            <a:off x="3575805" y="3152291"/>
            <a:ext cx="9998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501802"/>
            <a:ext cx="6778167" cy="315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모서리가 둥근 직사각형 67"/>
          <p:cNvSpPr/>
          <p:nvPr/>
        </p:nvSpPr>
        <p:spPr>
          <a:xfrm>
            <a:off x="1505348" y="1400572"/>
            <a:ext cx="274749" cy="275192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endParaRPr lang="ko-KR" altLang="en-US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4486044" y="3371628"/>
            <a:ext cx="274749" cy="275192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endParaRPr lang="ko-KR" altLang="en-US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Picture 2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98318" y="2981648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418382" y="2981648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2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140448" y="2981649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1917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pop_01_bg.svg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그림 안의 텍스트는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\lesson01\ops\ms_lesson01\images\ms_41_1_06_06_01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5" name="Picture 1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40940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타원 75"/>
          <p:cNvSpPr/>
          <p:nvPr/>
        </p:nvSpPr>
        <p:spPr>
          <a:xfrm>
            <a:off x="5120798" y="51197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95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92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문제의 풀이 확인 버튼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03" y="1376023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3252E8DA-6D6C-4E4D-A0D8-EE6BFEE4E7D8}"/>
              </a:ext>
            </a:extLst>
          </p:cNvPr>
          <p:cNvSpPr/>
          <p:nvPr/>
        </p:nvSpPr>
        <p:spPr bwMode="auto">
          <a:xfrm>
            <a:off x="2943701" y="4324164"/>
            <a:ext cx="101132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637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조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="" xmlns:a16="http://schemas.microsoft.com/office/drawing/2014/main" id="{8CAFDA34-C09C-417B-BD62-B6D71A99F6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75028" y="4107093"/>
            <a:ext cx="360000" cy="355000"/>
          </a:xfrm>
          <a:prstGeom prst="rect">
            <a:avLst/>
          </a:prstGeom>
        </p:spPr>
      </p:pic>
      <p:sp>
        <p:nvSpPr>
          <p:cNvPr id="59" name="TextBox 43">
            <a:extLst>
              <a:ext uri="{FF2B5EF4-FFF2-40B4-BE49-F238E27FC236}">
                <a16:creationId xmlns="" xmlns:a16="http://schemas.microsoft.com/office/drawing/2014/main" id="{04AFEF1F-146A-4C20-94D2-8A035F4BA70B}"/>
              </a:ext>
            </a:extLst>
          </p:cNvPr>
          <p:cNvSpPr txBox="1"/>
          <p:nvPr/>
        </p:nvSpPr>
        <p:spPr>
          <a:xfrm>
            <a:off x="215516" y="3356992"/>
            <a:ext cx="9998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630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43">
            <a:extLst>
              <a:ext uri="{FF2B5EF4-FFF2-40B4-BE49-F238E27FC236}">
                <a16:creationId xmlns="" xmlns:a16="http://schemas.microsoft.com/office/drawing/2014/main" id="{2D48C6F2-2A84-4BE8-B8E4-3D453A900AE4}"/>
              </a:ext>
            </a:extLst>
          </p:cNvPr>
          <p:cNvSpPr txBox="1"/>
          <p:nvPr/>
        </p:nvSpPr>
        <p:spPr>
          <a:xfrm>
            <a:off x="5976156" y="3320988"/>
            <a:ext cx="9998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640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뛰어 세기를 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364722" y="1327410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그림에서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이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나타내는 수를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5" name="TextBox 43">
            <a:extLst>
              <a:ext uri="{FF2B5EF4-FFF2-40B4-BE49-F238E27FC236}">
                <a16:creationId xmlns="" xmlns:a16="http://schemas.microsoft.com/office/drawing/2014/main" id="{E573CE78-582D-412F-A32A-12860CFA0E7E}"/>
              </a:ext>
            </a:extLst>
          </p:cNvPr>
          <p:cNvSpPr txBox="1"/>
          <p:nvPr/>
        </p:nvSpPr>
        <p:spPr>
          <a:xfrm>
            <a:off x="3575805" y="3152291"/>
            <a:ext cx="9998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501802"/>
            <a:ext cx="6778167" cy="315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모서리가 둥근 직사각형 67"/>
          <p:cNvSpPr/>
          <p:nvPr/>
        </p:nvSpPr>
        <p:spPr>
          <a:xfrm>
            <a:off x="1505348" y="1400572"/>
            <a:ext cx="274749" cy="275192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endParaRPr lang="ko-KR" altLang="en-US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4486044" y="3371628"/>
            <a:ext cx="274749" cy="275192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endParaRPr lang="ko-KR" altLang="en-US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Picture 2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98318" y="2981648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418382" y="2981648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2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140448" y="2981649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1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40940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D2A7A57C-8D59-4592-B770-762BC652D43D}"/>
              </a:ext>
            </a:extLst>
          </p:cNvPr>
          <p:cNvSpPr/>
          <p:nvPr/>
        </p:nvSpPr>
        <p:spPr>
          <a:xfrm>
            <a:off x="192745" y="3356992"/>
            <a:ext cx="6667165" cy="172819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79">
            <a:extLst>
              <a:ext uri="{FF2B5EF4-FFF2-40B4-BE49-F238E27FC236}">
                <a16:creationId xmlns="" xmlns:a16="http://schemas.microsoft.com/office/drawing/2014/main" id="{2C253AD1-3E12-426B-8DC9-C7550C64002C}"/>
              </a:ext>
            </a:extLst>
          </p:cNvPr>
          <p:cNvSpPr/>
          <p:nvPr/>
        </p:nvSpPr>
        <p:spPr>
          <a:xfrm>
            <a:off x="338478" y="3176972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35" name="TextBox 43">
            <a:extLst>
              <a:ext uri="{FF2B5EF4-FFF2-40B4-BE49-F238E27FC236}">
                <a16:creationId xmlns="" xmlns:a16="http://schemas.microsoft.com/office/drawing/2014/main" id="{3AE39B30-368D-45DF-BA80-8CD916CD8BAD}"/>
              </a:ext>
            </a:extLst>
          </p:cNvPr>
          <p:cNvSpPr txBox="1"/>
          <p:nvPr/>
        </p:nvSpPr>
        <p:spPr>
          <a:xfrm>
            <a:off x="394909" y="3813721"/>
            <a:ext cx="639596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630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조에서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번 뛰어 세어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조만큼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더 커져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640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조가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되었으므로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900" b="1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b="1" spc="-150" dirty="0" smtClean="0">
                <a:latin typeface="맑은 고딕" pitchFamily="50" charset="-127"/>
                <a:ea typeface="맑은 고딕" pitchFamily="50" charset="-127"/>
              </a:rPr>
              <a:t>조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씩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뛰어 세기 한 것입니다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따라서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630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조에서 </a:t>
            </a:r>
            <a:r>
              <a:rPr lang="en-US" altLang="ko-KR" sz="1900" b="1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b="1" spc="-150" dirty="0" smtClean="0">
                <a:latin typeface="맑은 고딕" pitchFamily="50" charset="-127"/>
                <a:ea typeface="맑은 고딕" pitchFamily="50" charset="-127"/>
              </a:rPr>
              <a:t>조씩 </a:t>
            </a:r>
            <a:r>
              <a:rPr lang="en-US" altLang="ko-KR" sz="1900" b="1" spc="-150" dirty="0" smtClean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b="1" spc="-15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뛰어 세기 한 것이므로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637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조입니다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/>
          </a:p>
        </p:txBody>
      </p:sp>
      <p:sp>
        <p:nvSpPr>
          <p:cNvPr id="36" name="직각 삼각형 35">
            <a:extLst>
              <a:ext uri="{FF2B5EF4-FFF2-40B4-BE49-F238E27FC236}">
                <a16:creationId xmlns="" xmlns:a16="http://schemas.microsoft.com/office/drawing/2014/main" id="{DA4E5F15-7249-4E1D-8CF1-071685282FF5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4680012" y="4161920"/>
            <a:ext cx="274749" cy="275192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endParaRPr lang="ko-KR" altLang="en-US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057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98318" y="2981648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856266" y="3051860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140448" y="2981649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그림에서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이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나타내는 수를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6" name="TextBox 43">
            <a:extLst>
              <a:ext uri="{FF2B5EF4-FFF2-40B4-BE49-F238E27FC236}">
                <a16:creationId xmlns="" xmlns:a16="http://schemas.microsoft.com/office/drawing/2014/main" id="{7C3B6AC9-CC5B-41C3-88DE-E6E32209CA63}"/>
              </a:ext>
            </a:extLst>
          </p:cNvPr>
          <p:cNvSpPr txBox="1"/>
          <p:nvPr/>
        </p:nvSpPr>
        <p:spPr>
          <a:xfrm>
            <a:off x="251520" y="3351290"/>
            <a:ext cx="9998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852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억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43">
            <a:extLst>
              <a:ext uri="{FF2B5EF4-FFF2-40B4-BE49-F238E27FC236}">
                <a16:creationId xmlns="" xmlns:a16="http://schemas.microsoft.com/office/drawing/2014/main" id="{E573CE78-582D-412F-A32A-12860CFA0E7E}"/>
              </a:ext>
            </a:extLst>
          </p:cNvPr>
          <p:cNvSpPr txBox="1"/>
          <p:nvPr/>
        </p:nvSpPr>
        <p:spPr>
          <a:xfrm>
            <a:off x="3855582" y="3429000"/>
            <a:ext cx="9998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43">
            <a:extLst>
              <a:ext uri="{FF2B5EF4-FFF2-40B4-BE49-F238E27FC236}">
                <a16:creationId xmlns="" xmlns:a16="http://schemas.microsoft.com/office/drawing/2014/main" id="{58E27C36-485D-4B0F-A84B-CF28816D2486}"/>
              </a:ext>
            </a:extLst>
          </p:cNvPr>
          <p:cNvSpPr txBox="1"/>
          <p:nvPr/>
        </p:nvSpPr>
        <p:spPr>
          <a:xfrm>
            <a:off x="5976156" y="3351291"/>
            <a:ext cx="9998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952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억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09" y="2528901"/>
            <a:ext cx="6778167" cy="315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모서리가 둥근 직사각형 69"/>
          <p:cNvSpPr/>
          <p:nvPr/>
        </p:nvSpPr>
        <p:spPr>
          <a:xfrm>
            <a:off x="1785125" y="1677281"/>
            <a:ext cx="274749" cy="275192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endParaRPr lang="ko-KR" altLang="en-US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3914062" y="3483764"/>
            <a:ext cx="274749" cy="275192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endParaRPr lang="ko-KR" altLang="en-US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뛰어 세기를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18~19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2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08270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263C5584-55C4-4D14-8136-F9B856CA70F2}"/>
              </a:ext>
            </a:extLst>
          </p:cNvPr>
          <p:cNvSpPr/>
          <p:nvPr/>
        </p:nvSpPr>
        <p:spPr bwMode="auto">
          <a:xfrm>
            <a:off x="2837511" y="4324164"/>
            <a:ext cx="122370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912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억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="" xmlns:a16="http://schemas.microsoft.com/office/drawing/2014/main" id="{B7985F85-73A6-479A-BA0D-E3C1CD2186E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81217" y="4108141"/>
            <a:ext cx="360000" cy="355000"/>
          </a:xfrm>
          <a:prstGeom prst="rect">
            <a:avLst/>
          </a:prstGeom>
        </p:spPr>
      </p:pic>
      <p:sp>
        <p:nvSpPr>
          <p:cNvPr id="91" name="TextBox 43">
            <a:extLst>
              <a:ext uri="{FF2B5EF4-FFF2-40B4-BE49-F238E27FC236}">
                <a16:creationId xmlns="" xmlns:a16="http://schemas.microsoft.com/office/drawing/2014/main" id="{7C3B6AC9-CC5B-41C3-88DE-E6E32209CA63}"/>
              </a:ext>
            </a:extLst>
          </p:cNvPr>
          <p:cNvSpPr txBox="1"/>
          <p:nvPr/>
        </p:nvSpPr>
        <p:spPr>
          <a:xfrm>
            <a:off x="315985" y="3412877"/>
            <a:ext cx="9998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852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억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TextBox 43">
            <a:extLst>
              <a:ext uri="{FF2B5EF4-FFF2-40B4-BE49-F238E27FC236}">
                <a16:creationId xmlns="" xmlns:a16="http://schemas.microsoft.com/office/drawing/2014/main" id="{E573CE78-582D-412F-A32A-12860CFA0E7E}"/>
              </a:ext>
            </a:extLst>
          </p:cNvPr>
          <p:cNvSpPr txBox="1"/>
          <p:nvPr/>
        </p:nvSpPr>
        <p:spPr>
          <a:xfrm>
            <a:off x="3855582" y="3429000"/>
            <a:ext cx="9998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㉠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TextBox 43">
            <a:extLst>
              <a:ext uri="{FF2B5EF4-FFF2-40B4-BE49-F238E27FC236}">
                <a16:creationId xmlns="" xmlns:a16="http://schemas.microsoft.com/office/drawing/2014/main" id="{58E27C36-485D-4B0F-A84B-CF28816D2486}"/>
              </a:ext>
            </a:extLst>
          </p:cNvPr>
          <p:cNvSpPr txBox="1"/>
          <p:nvPr/>
        </p:nvSpPr>
        <p:spPr>
          <a:xfrm>
            <a:off x="6102924" y="3429000"/>
            <a:ext cx="9998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952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억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D2A7A57C-8D59-4592-B770-762BC652D43D}"/>
              </a:ext>
            </a:extLst>
          </p:cNvPr>
          <p:cNvSpPr/>
          <p:nvPr/>
        </p:nvSpPr>
        <p:spPr>
          <a:xfrm>
            <a:off x="192745" y="3356992"/>
            <a:ext cx="6667165" cy="172819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79">
            <a:extLst>
              <a:ext uri="{FF2B5EF4-FFF2-40B4-BE49-F238E27FC236}">
                <a16:creationId xmlns="" xmlns:a16="http://schemas.microsoft.com/office/drawing/2014/main" id="{2C253AD1-3E12-426B-8DC9-C7550C64002C}"/>
              </a:ext>
            </a:extLst>
          </p:cNvPr>
          <p:cNvSpPr/>
          <p:nvPr/>
        </p:nvSpPr>
        <p:spPr>
          <a:xfrm>
            <a:off x="338478" y="3176972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60" name="TextBox 43">
            <a:extLst>
              <a:ext uri="{FF2B5EF4-FFF2-40B4-BE49-F238E27FC236}">
                <a16:creationId xmlns="" xmlns:a16="http://schemas.microsoft.com/office/drawing/2014/main" id="{3AE39B30-368D-45DF-BA80-8CD916CD8BAD}"/>
              </a:ext>
            </a:extLst>
          </p:cNvPr>
          <p:cNvSpPr txBox="1"/>
          <p:nvPr/>
        </p:nvSpPr>
        <p:spPr>
          <a:xfrm>
            <a:off x="394909" y="3813721"/>
            <a:ext cx="639596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852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억에서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번 뛰어 세어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억만큼 더 커져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952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억이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되었으므로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900" b="1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b="1" spc="-150" dirty="0" err="1">
                <a:latin typeface="맑은 고딕" pitchFamily="50" charset="-127"/>
                <a:ea typeface="맑은 고딕" pitchFamily="50" charset="-127"/>
              </a:rPr>
              <a:t>억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씩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뛰어 세기 한 것입니다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따라서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852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억에서 </a:t>
            </a:r>
            <a:r>
              <a:rPr lang="en-US" altLang="ko-KR" sz="1900" b="1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b="1" spc="-150" dirty="0" err="1">
                <a:latin typeface="맑은 고딕" pitchFamily="50" charset="-127"/>
                <a:ea typeface="맑은 고딕" pitchFamily="50" charset="-127"/>
              </a:rPr>
              <a:t>억씩</a:t>
            </a:r>
            <a:r>
              <a:rPr lang="ko-KR" altLang="en-US" sz="1900" b="1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b="1" spc="-15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뛰어 세기 한 것이므로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912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억입니다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/>
          </a:p>
        </p:txBody>
      </p:sp>
      <p:sp>
        <p:nvSpPr>
          <p:cNvPr id="61" name="직각 삼각형 60">
            <a:extLst>
              <a:ext uri="{FF2B5EF4-FFF2-40B4-BE49-F238E27FC236}">
                <a16:creationId xmlns="" xmlns:a16="http://schemas.microsoft.com/office/drawing/2014/main" id="{DA4E5F15-7249-4E1D-8CF1-071685282FF5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6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뛰어 세기를 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5089339" y="4161920"/>
            <a:ext cx="274749" cy="275192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endParaRPr lang="ko-KR" altLang="en-US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6820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62349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suhi_p_0401_01_0007.html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18~19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31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뛰어 세기를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18~19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수민이네 가족은 동물 보호 기관에 매달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 원씩 기부하려고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24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 원을 기부하려면 몇 개월이 걸리는지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51774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\lesson01\ops\ms_lesson01\images\ms_41_1_06_07_01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24844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44527" y="51120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747972" y="534272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96522" y="52621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09ECD390-E7DD-442C-B0A2-4CD5334E9166}"/>
              </a:ext>
            </a:extLst>
          </p:cNvPr>
          <p:cNvSpPr/>
          <p:nvPr/>
        </p:nvSpPr>
        <p:spPr bwMode="auto">
          <a:xfrm>
            <a:off x="3248802" y="4786948"/>
            <a:ext cx="515994" cy="36211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8" name="그림 87">
            <a:extLst>
              <a:ext uri="{FF2B5EF4-FFF2-40B4-BE49-F238E27FC236}">
                <a16:creationId xmlns="" xmlns:a16="http://schemas.microsoft.com/office/drawing/2014/main" id="{DA6540AF-91C4-4D62-B6BF-96136224BB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73601" y="4624308"/>
            <a:ext cx="360000" cy="355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80C54ADE-FB40-4F1D-B933-6BB228F7E3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4565" y="2497399"/>
            <a:ext cx="5205888" cy="2108995"/>
          </a:xfrm>
          <a:prstGeom prst="rect">
            <a:avLst/>
          </a:prstGeom>
        </p:spPr>
      </p:pic>
      <p:sp>
        <p:nvSpPr>
          <p:cNvPr id="4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뛰어 세기를 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43">
            <a:extLst>
              <a:ext uri="{FF2B5EF4-FFF2-40B4-BE49-F238E27FC236}">
                <a16:creationId xmlns="" xmlns:a16="http://schemas.microsoft.com/office/drawing/2014/main" id="{04AFEF1F-146A-4C20-94D2-8A035F4BA70B}"/>
              </a:ext>
            </a:extLst>
          </p:cNvPr>
          <p:cNvSpPr txBox="1"/>
          <p:nvPr/>
        </p:nvSpPr>
        <p:spPr>
          <a:xfrm>
            <a:off x="3699939" y="4786948"/>
            <a:ext cx="65904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개월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52671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2008" y="675372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43"/>
          <p:cNvSpPr txBox="1"/>
          <p:nvPr/>
        </p:nvSpPr>
        <p:spPr>
          <a:xfrm>
            <a:off x="428475" y="1304764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수민이네 가족은 동물 보호 기관에 매달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 원씩 기부하려고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32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 원을 기부하려면 몇 개월이 걸리는지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46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(4-1-1)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_07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타원 26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03" y="1376023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A488823B-01EA-4706-8B52-39AC7A0721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18296" y="3203926"/>
            <a:ext cx="360000" cy="355000"/>
          </a:xfrm>
          <a:prstGeom prst="rect">
            <a:avLst/>
          </a:prstGeom>
        </p:spPr>
      </p:pic>
      <p:sp>
        <p:nvSpPr>
          <p:cNvPr id="1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2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뛰어 세기를 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09ECD390-E7DD-442C-B0A2-4CD5334E9166}"/>
              </a:ext>
            </a:extLst>
          </p:cNvPr>
          <p:cNvSpPr/>
          <p:nvPr/>
        </p:nvSpPr>
        <p:spPr bwMode="auto">
          <a:xfrm>
            <a:off x="3120299" y="2931882"/>
            <a:ext cx="515994" cy="36211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43">
            <a:extLst>
              <a:ext uri="{FF2B5EF4-FFF2-40B4-BE49-F238E27FC236}">
                <a16:creationId xmlns="" xmlns:a16="http://schemas.microsoft.com/office/drawing/2014/main" id="{04AFEF1F-146A-4C20-94D2-8A035F4BA70B}"/>
              </a:ext>
            </a:extLst>
          </p:cNvPr>
          <p:cNvSpPr txBox="1"/>
          <p:nvPr/>
        </p:nvSpPr>
        <p:spPr>
          <a:xfrm>
            <a:off x="3571436" y="2931882"/>
            <a:ext cx="65904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개월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932028" y="51502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40940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타원 29"/>
          <p:cNvSpPr/>
          <p:nvPr/>
        </p:nvSpPr>
        <p:spPr>
          <a:xfrm>
            <a:off x="5120798" y="51197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6761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2008" y="675372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43"/>
          <p:cNvSpPr txBox="1"/>
          <p:nvPr/>
        </p:nvSpPr>
        <p:spPr>
          <a:xfrm>
            <a:off x="428475" y="1304764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수민이네 가족은 동물 보호 기관에 매달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 원씩 기부하려고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32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 원을 기부하려면 몇 개월이 걸리는지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03" y="1376023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A488823B-01EA-4706-8B52-39AC7A0721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18296" y="3203926"/>
            <a:ext cx="360000" cy="355000"/>
          </a:xfrm>
          <a:prstGeom prst="rect">
            <a:avLst/>
          </a:prstGeom>
        </p:spPr>
      </p:pic>
      <p:sp>
        <p:nvSpPr>
          <p:cNvPr id="1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2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뛰어 세기를 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09ECD390-E7DD-442C-B0A2-4CD5334E9166}"/>
              </a:ext>
            </a:extLst>
          </p:cNvPr>
          <p:cNvSpPr/>
          <p:nvPr/>
        </p:nvSpPr>
        <p:spPr bwMode="auto">
          <a:xfrm>
            <a:off x="3120299" y="2931882"/>
            <a:ext cx="515994" cy="36211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43">
            <a:extLst>
              <a:ext uri="{FF2B5EF4-FFF2-40B4-BE49-F238E27FC236}">
                <a16:creationId xmlns="" xmlns:a16="http://schemas.microsoft.com/office/drawing/2014/main" id="{04AFEF1F-146A-4C20-94D2-8A035F4BA70B}"/>
              </a:ext>
            </a:extLst>
          </p:cNvPr>
          <p:cNvSpPr txBox="1"/>
          <p:nvPr/>
        </p:nvSpPr>
        <p:spPr>
          <a:xfrm>
            <a:off x="3571436" y="2931882"/>
            <a:ext cx="65904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개월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40940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92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문제의 풀이 확인 버튼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3AFCF23C-2D26-436F-833A-14FCD6F6A3F1}"/>
              </a:ext>
            </a:extLst>
          </p:cNvPr>
          <p:cNvSpPr/>
          <p:nvPr/>
        </p:nvSpPr>
        <p:spPr>
          <a:xfrm>
            <a:off x="192745" y="3356992"/>
            <a:ext cx="6667165" cy="172819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79">
            <a:extLst>
              <a:ext uri="{FF2B5EF4-FFF2-40B4-BE49-F238E27FC236}">
                <a16:creationId xmlns="" xmlns:a16="http://schemas.microsoft.com/office/drawing/2014/main" id="{867F016B-DD86-4FD0-A078-8B67F727AAD2}"/>
              </a:ext>
            </a:extLst>
          </p:cNvPr>
          <p:cNvSpPr/>
          <p:nvPr/>
        </p:nvSpPr>
        <p:spPr>
          <a:xfrm>
            <a:off x="338478" y="3176972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35" name="TextBox 43">
            <a:extLst>
              <a:ext uri="{FF2B5EF4-FFF2-40B4-BE49-F238E27FC236}">
                <a16:creationId xmlns="" xmlns:a16="http://schemas.microsoft.com/office/drawing/2014/main" id="{E2AFE26F-01F6-41A1-ABA0-5828E81F2872}"/>
              </a:ext>
            </a:extLst>
          </p:cNvPr>
          <p:cNvSpPr txBox="1"/>
          <p:nvPr/>
        </p:nvSpPr>
        <p:spPr>
          <a:xfrm>
            <a:off x="393665" y="3738088"/>
            <a:ext cx="6265323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0 -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만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만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만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16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만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만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만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28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만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만이므로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만씩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번 뛰어 세기 한 것입니다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따라서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만원을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기부하려면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개월이 걸립니다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6" name="직각 삼각형 35">
            <a:extLst>
              <a:ext uri="{FF2B5EF4-FFF2-40B4-BE49-F238E27FC236}">
                <a16:creationId xmlns="" xmlns:a16="http://schemas.microsoft.com/office/drawing/2014/main" id="{61A8AFE9-70E2-4050-9F87-372B76B96ED1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076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31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뛰어 세기를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18~19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수민이네 가족은 동물 보호 기관에 매달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 원씩 기부하려고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24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 원을 기부하려면 몇 개월이 걸리는지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24844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09ECD390-E7DD-442C-B0A2-4CD5334E9166}"/>
              </a:ext>
            </a:extLst>
          </p:cNvPr>
          <p:cNvSpPr/>
          <p:nvPr/>
        </p:nvSpPr>
        <p:spPr bwMode="auto">
          <a:xfrm>
            <a:off x="2837622" y="4748926"/>
            <a:ext cx="1338354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개월</a:t>
            </a:r>
          </a:p>
        </p:txBody>
      </p:sp>
      <p:pic>
        <p:nvPicPr>
          <p:cNvPr id="88" name="그림 87">
            <a:extLst>
              <a:ext uri="{FF2B5EF4-FFF2-40B4-BE49-F238E27FC236}">
                <a16:creationId xmlns="" xmlns:a16="http://schemas.microsoft.com/office/drawing/2014/main" id="{DA6540AF-91C4-4D62-B6BF-96136224BB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95976" y="4606394"/>
            <a:ext cx="360000" cy="355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80C54ADE-FB40-4F1D-B933-6BB228F7E3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4565" y="2497399"/>
            <a:ext cx="5205888" cy="210899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454E950D-C376-4E2A-B721-30E5C7803EA8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3AFCF23C-2D26-436F-833A-14FCD6F6A3F1}"/>
              </a:ext>
            </a:extLst>
          </p:cNvPr>
          <p:cNvSpPr/>
          <p:nvPr/>
        </p:nvSpPr>
        <p:spPr>
          <a:xfrm>
            <a:off x="192745" y="3356992"/>
            <a:ext cx="6667165" cy="172819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79">
            <a:extLst>
              <a:ext uri="{FF2B5EF4-FFF2-40B4-BE49-F238E27FC236}">
                <a16:creationId xmlns="" xmlns:a16="http://schemas.microsoft.com/office/drawing/2014/main" id="{867F016B-DD86-4FD0-A078-8B67F727AAD2}"/>
              </a:ext>
            </a:extLst>
          </p:cNvPr>
          <p:cNvSpPr/>
          <p:nvPr/>
        </p:nvSpPr>
        <p:spPr>
          <a:xfrm>
            <a:off x="338478" y="3176972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4" name="TextBox 43">
            <a:extLst>
              <a:ext uri="{FF2B5EF4-FFF2-40B4-BE49-F238E27FC236}">
                <a16:creationId xmlns="" xmlns:a16="http://schemas.microsoft.com/office/drawing/2014/main" id="{E2AFE26F-01F6-41A1-ABA0-5828E81F2872}"/>
              </a:ext>
            </a:extLst>
          </p:cNvPr>
          <p:cNvSpPr txBox="1"/>
          <p:nvPr/>
        </p:nvSpPr>
        <p:spPr>
          <a:xfrm>
            <a:off x="393665" y="3738088"/>
            <a:ext cx="6265323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0 - 3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– 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– 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– 12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– 15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- 18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– 21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– 24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만이므로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만씩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번 뛰어 세기 한 것입니다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따라서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만원을 기부하려면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개월이 걸립니다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5" name="직각 삼각형 54">
            <a:extLst>
              <a:ext uri="{FF2B5EF4-FFF2-40B4-BE49-F238E27FC236}">
                <a16:creationId xmlns="" xmlns:a16="http://schemas.microsoft.com/office/drawing/2014/main" id="{61A8AFE9-70E2-4050-9F87-372B76B96ED1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뛰어 세기를 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2796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순서도: 대체 처리 52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뛰어 세기를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18~19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2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뛰어 세기를 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46" y="2114507"/>
            <a:ext cx="5769107" cy="187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7"/>
          <p:cNvSpPr/>
          <p:nvPr/>
        </p:nvSpPr>
        <p:spPr>
          <a:xfrm rot="20648466">
            <a:off x="607910" y="3012158"/>
            <a:ext cx="833805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900" dirty="0" smtClean="0">
                <a:solidFill>
                  <a:srgbClr val="FF0000"/>
                </a:solidFill>
                <a:latin typeface="+mn-ea"/>
                <a:ea typeface="+mn-ea"/>
              </a:rPr>
              <a:t>4</a:t>
            </a:r>
            <a:r>
              <a:rPr lang="en-US" altLang="ko-KR" sz="1900" dirty="0" smtClean="0">
                <a:latin typeface="+mn-ea"/>
                <a:ea typeface="+mn-ea"/>
              </a:rPr>
              <a:t>00</a:t>
            </a:r>
            <a:r>
              <a:rPr lang="ko-KR" altLang="en-US" sz="1900" dirty="0" smtClean="0">
                <a:latin typeface="+mn-ea"/>
                <a:ea typeface="+mn-ea"/>
              </a:rPr>
              <a:t>만</a:t>
            </a:r>
            <a:endParaRPr lang="ko-KR" altLang="en-US" sz="1900" dirty="0">
              <a:latin typeface="+mn-ea"/>
              <a:ea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 rot="20648466">
            <a:off x="1854779" y="3016312"/>
            <a:ext cx="833805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900" dirty="0" smtClean="0">
                <a:solidFill>
                  <a:srgbClr val="FF0000"/>
                </a:solidFill>
                <a:latin typeface="+mn-ea"/>
                <a:ea typeface="+mn-ea"/>
              </a:rPr>
              <a:t>5</a:t>
            </a:r>
            <a:r>
              <a:rPr lang="en-US" altLang="ko-KR" sz="1900" dirty="0" smtClean="0">
                <a:latin typeface="+mn-ea"/>
                <a:ea typeface="+mn-ea"/>
              </a:rPr>
              <a:t>00</a:t>
            </a:r>
            <a:r>
              <a:rPr lang="ko-KR" altLang="en-US" sz="1900" dirty="0" smtClean="0">
                <a:latin typeface="+mn-ea"/>
                <a:ea typeface="+mn-ea"/>
              </a:rPr>
              <a:t>만</a:t>
            </a:r>
            <a:endParaRPr lang="ko-KR" altLang="en-US" sz="1900" dirty="0">
              <a:latin typeface="+mn-ea"/>
              <a:ea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 rot="20648466">
            <a:off x="3026295" y="2999425"/>
            <a:ext cx="833805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900" dirty="0" smtClean="0">
                <a:solidFill>
                  <a:srgbClr val="FF0000"/>
                </a:solidFill>
                <a:latin typeface="+mn-ea"/>
                <a:ea typeface="+mn-ea"/>
              </a:rPr>
              <a:t>6</a:t>
            </a:r>
            <a:r>
              <a:rPr lang="en-US" altLang="ko-KR" sz="1900" dirty="0" smtClean="0">
                <a:latin typeface="+mn-ea"/>
                <a:ea typeface="+mn-ea"/>
              </a:rPr>
              <a:t>00</a:t>
            </a:r>
            <a:r>
              <a:rPr lang="ko-KR" altLang="en-US" sz="1900" dirty="0" smtClean="0">
                <a:latin typeface="+mn-ea"/>
                <a:ea typeface="+mn-ea"/>
              </a:rPr>
              <a:t>만</a:t>
            </a:r>
            <a:endParaRPr lang="ko-KR" altLang="en-US" sz="1900" dirty="0">
              <a:latin typeface="+mn-ea"/>
              <a:ea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 rot="20648466">
            <a:off x="4133545" y="3024817"/>
            <a:ext cx="833805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900" dirty="0" smtClean="0">
                <a:solidFill>
                  <a:srgbClr val="FF0000"/>
                </a:solidFill>
                <a:latin typeface="+mn-ea"/>
                <a:ea typeface="+mn-ea"/>
              </a:rPr>
              <a:t>7</a:t>
            </a:r>
            <a:r>
              <a:rPr lang="en-US" altLang="ko-KR" sz="1900" dirty="0" smtClean="0">
                <a:latin typeface="+mn-ea"/>
                <a:ea typeface="+mn-ea"/>
              </a:rPr>
              <a:t>00</a:t>
            </a:r>
            <a:r>
              <a:rPr lang="ko-KR" altLang="en-US" sz="1900" dirty="0" smtClean="0">
                <a:latin typeface="+mn-ea"/>
                <a:ea typeface="+mn-ea"/>
              </a:rPr>
              <a:t>만</a:t>
            </a:r>
            <a:endParaRPr lang="ko-KR" altLang="en-US" sz="1900" dirty="0">
              <a:latin typeface="+mn-ea"/>
              <a:ea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 rot="20648466">
            <a:off x="5290664" y="3024817"/>
            <a:ext cx="833805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900" dirty="0" smtClean="0">
                <a:solidFill>
                  <a:srgbClr val="FF0000"/>
                </a:solidFill>
                <a:latin typeface="+mn-ea"/>
                <a:ea typeface="+mn-ea"/>
              </a:rPr>
              <a:t>8</a:t>
            </a:r>
            <a:r>
              <a:rPr lang="en-US" altLang="ko-KR" sz="1900" dirty="0" smtClean="0">
                <a:latin typeface="+mn-ea"/>
                <a:ea typeface="+mn-ea"/>
              </a:rPr>
              <a:t>00</a:t>
            </a:r>
            <a:r>
              <a:rPr lang="ko-KR" altLang="en-US" sz="1900" dirty="0" smtClean="0">
                <a:latin typeface="+mn-ea"/>
                <a:ea typeface="+mn-ea"/>
              </a:rPr>
              <a:t>만</a:t>
            </a:r>
            <a:endParaRPr lang="ko-KR" altLang="en-US" sz="1900" dirty="0">
              <a:latin typeface="+mn-ea"/>
              <a:ea typeface="+mn-ea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51520" y="4124399"/>
            <a:ext cx="651624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900" dirty="0" smtClean="0">
                <a:solidFill>
                  <a:srgbClr val="FF0000"/>
                </a:solidFill>
                <a:latin typeface="+mn-ea"/>
                <a:ea typeface="+mn-ea"/>
              </a:rPr>
              <a:t>백만</a:t>
            </a:r>
            <a:r>
              <a:rPr lang="ko-KR" altLang="en-US" sz="1900" dirty="0" smtClean="0">
                <a:latin typeface="+mn-ea"/>
                <a:ea typeface="+mn-ea"/>
              </a:rPr>
              <a:t>의 자리 수가 </a:t>
            </a:r>
            <a:r>
              <a:rPr lang="en-US" altLang="ko-KR" sz="1900" dirty="0" smtClean="0">
                <a:latin typeface="+mn-ea"/>
                <a:ea typeface="+mn-ea"/>
              </a:rPr>
              <a:t>1</a:t>
            </a:r>
            <a:r>
              <a:rPr lang="ko-KR" altLang="en-US" sz="1900" dirty="0" smtClean="0">
                <a:latin typeface="+mn-ea"/>
                <a:ea typeface="+mn-ea"/>
              </a:rPr>
              <a:t>씩 커지므로 </a:t>
            </a:r>
            <a:r>
              <a:rPr lang="en-US" altLang="ko-KR" sz="1900" dirty="0" smtClean="0">
                <a:solidFill>
                  <a:srgbClr val="FF0000"/>
                </a:solidFill>
                <a:latin typeface="+mn-ea"/>
                <a:ea typeface="+mn-ea"/>
              </a:rPr>
              <a:t>100</a:t>
            </a:r>
            <a:r>
              <a:rPr lang="ko-KR" altLang="en-US" sz="1900" dirty="0" smtClean="0">
                <a:solidFill>
                  <a:srgbClr val="FF0000"/>
                </a:solidFill>
                <a:latin typeface="+mn-ea"/>
                <a:ea typeface="+mn-ea"/>
              </a:rPr>
              <a:t>만</a:t>
            </a:r>
            <a:r>
              <a:rPr lang="ko-KR" altLang="en-US" sz="1900" dirty="0" smtClean="0">
                <a:latin typeface="+mn-ea"/>
                <a:ea typeface="+mn-ea"/>
              </a:rPr>
              <a:t>씩 뛰어 세었습니다</a:t>
            </a:r>
            <a:r>
              <a:rPr lang="en-US" altLang="ko-KR" sz="1900" dirty="0" smtClean="0">
                <a:latin typeface="+mn-ea"/>
                <a:ea typeface="+mn-ea"/>
              </a:rPr>
              <a:t>.</a:t>
            </a:r>
            <a:endParaRPr lang="ko-KR" altLang="en-US" sz="1900" dirty="0">
              <a:latin typeface="+mn-ea"/>
              <a:ea typeface="+mn-ea"/>
            </a:endParaRPr>
          </a:p>
        </p:txBody>
      </p:sp>
      <p:graphicFrame>
        <p:nvGraphicFramePr>
          <p:cNvPr id="4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00167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content.png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그림 내의 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\lesson01\ops\ms_lesson01\images\ms_41_1_06_01_01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9171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10">
            <a:extLst>
              <a:ext uri="{FF2B5EF4-FFF2-40B4-BE49-F238E27FC236}">
                <a16:creationId xmlns="" xmlns:a16="http://schemas.microsoft.com/office/drawing/2014/main" id="{137F3D69-5194-4BE9-AB94-2FF078E4B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84" y="3471796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뛰어 세기를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18~19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뛰어 세기를 한 것입니다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ㅁ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안에 알맞은 수나 말을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60695" y="50860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2" name="직선 연결선 71">
            <a:extLst>
              <a:ext uri="{FF2B5EF4-FFF2-40B4-BE49-F238E27FC236}">
                <a16:creationId xmlns="" xmlns:a16="http://schemas.microsoft.com/office/drawing/2014/main" id="{816D47F0-B4BF-499B-A82A-DF3952097EDA}"/>
              </a:ext>
            </a:extLst>
          </p:cNvPr>
          <p:cNvCxnSpPr>
            <a:cxnSpLocks/>
            <a:stCxn id="78" idx="1"/>
          </p:cNvCxnSpPr>
          <p:nvPr/>
        </p:nvCxnSpPr>
        <p:spPr bwMode="auto">
          <a:xfrm flipV="1">
            <a:off x="374019" y="2837928"/>
            <a:ext cx="6173725" cy="22356"/>
          </a:xfrm>
          <a:prstGeom prst="line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모서리가 둥근 직사각형 47">
            <a:extLst>
              <a:ext uri="{FF2B5EF4-FFF2-40B4-BE49-F238E27FC236}">
                <a16:creationId xmlns="" xmlns:a16="http://schemas.microsoft.com/office/drawing/2014/main" id="{339C56BF-565C-4C8D-BB00-D7E174361D4D}"/>
              </a:ext>
            </a:extLst>
          </p:cNvPr>
          <p:cNvSpPr/>
          <p:nvPr/>
        </p:nvSpPr>
        <p:spPr bwMode="auto">
          <a:xfrm>
            <a:off x="1684975" y="2619844"/>
            <a:ext cx="1188534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6450000</a:t>
            </a:r>
            <a:endParaRPr lang="ko-KR" altLang="en-US" sz="19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모서리가 둥근 직사각형 47">
            <a:extLst>
              <a:ext uri="{FF2B5EF4-FFF2-40B4-BE49-F238E27FC236}">
                <a16:creationId xmlns="" xmlns:a16="http://schemas.microsoft.com/office/drawing/2014/main" id="{A2A2B201-8B0E-4E35-99F8-F3DF1766DCFC}"/>
              </a:ext>
            </a:extLst>
          </p:cNvPr>
          <p:cNvSpPr/>
          <p:nvPr/>
        </p:nvSpPr>
        <p:spPr bwMode="auto">
          <a:xfrm>
            <a:off x="374019" y="2619844"/>
            <a:ext cx="1188534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6350000</a:t>
            </a:r>
            <a:endParaRPr lang="ko-KR" altLang="en-US" sz="19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모서리가 둥근 직사각형 47">
            <a:extLst>
              <a:ext uri="{FF2B5EF4-FFF2-40B4-BE49-F238E27FC236}">
                <a16:creationId xmlns="" xmlns:a16="http://schemas.microsoft.com/office/drawing/2014/main" id="{A308F0F9-737A-4415-961C-554FE77FE746}"/>
              </a:ext>
            </a:extLst>
          </p:cNvPr>
          <p:cNvSpPr/>
          <p:nvPr/>
        </p:nvSpPr>
        <p:spPr bwMode="auto">
          <a:xfrm>
            <a:off x="2977108" y="2619844"/>
            <a:ext cx="1188534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6550000</a:t>
            </a:r>
            <a:endParaRPr lang="ko-KR" altLang="en-US" sz="19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모서리가 둥근 직사각형 47">
            <a:extLst>
              <a:ext uri="{FF2B5EF4-FFF2-40B4-BE49-F238E27FC236}">
                <a16:creationId xmlns="" xmlns:a16="http://schemas.microsoft.com/office/drawing/2014/main" id="{D28381A9-09AE-4443-9149-D4174298CF9D}"/>
              </a:ext>
            </a:extLst>
          </p:cNvPr>
          <p:cNvSpPr/>
          <p:nvPr/>
        </p:nvSpPr>
        <p:spPr bwMode="auto">
          <a:xfrm>
            <a:off x="4269241" y="2619843"/>
            <a:ext cx="1188534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6650000</a:t>
            </a:r>
            <a:endParaRPr lang="ko-KR" altLang="en-US" sz="19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모서리가 둥근 직사각형 47">
            <a:extLst>
              <a:ext uri="{FF2B5EF4-FFF2-40B4-BE49-F238E27FC236}">
                <a16:creationId xmlns="" xmlns:a16="http://schemas.microsoft.com/office/drawing/2014/main" id="{AA645335-595E-4DA1-9E5E-2654866496F1}"/>
              </a:ext>
            </a:extLst>
          </p:cNvPr>
          <p:cNvSpPr/>
          <p:nvPr/>
        </p:nvSpPr>
        <p:spPr bwMode="auto">
          <a:xfrm>
            <a:off x="5543706" y="2619843"/>
            <a:ext cx="1188534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6750000</a:t>
            </a:r>
            <a:endParaRPr lang="ko-KR" altLang="en-US" sz="19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43">
            <a:extLst>
              <a:ext uri="{FF2B5EF4-FFF2-40B4-BE49-F238E27FC236}">
                <a16:creationId xmlns="" xmlns:a16="http://schemas.microsoft.com/office/drawing/2014/main" id="{FA597959-20B3-4E9A-83C3-7FE506C90E9F}"/>
              </a:ext>
            </a:extLst>
          </p:cNvPr>
          <p:cNvSpPr txBox="1"/>
          <p:nvPr/>
        </p:nvSpPr>
        <p:spPr>
          <a:xfrm>
            <a:off x="375164" y="3457047"/>
            <a:ext cx="68971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자리 수가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씩 커지므로       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씩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뛰어 세었습니다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1DED2749-344E-4805-A648-16C9D659CCB0}"/>
              </a:ext>
            </a:extLst>
          </p:cNvPr>
          <p:cNvSpPr/>
          <p:nvPr/>
        </p:nvSpPr>
        <p:spPr bwMode="auto">
          <a:xfrm>
            <a:off x="439472" y="3456943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십만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4" name="그림 83">
            <a:extLst>
              <a:ext uri="{FF2B5EF4-FFF2-40B4-BE49-F238E27FC236}">
                <a16:creationId xmlns="" xmlns:a16="http://schemas.microsoft.com/office/drawing/2014/main" id="{DF4704E0-D168-4377-BA2F-27B9AB6E32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5686" y="3263809"/>
            <a:ext cx="360000" cy="355000"/>
          </a:xfrm>
          <a:prstGeom prst="rect">
            <a:avLst/>
          </a:prstGeom>
        </p:spPr>
      </p:pic>
      <p:sp>
        <p:nvSpPr>
          <p:cNvPr id="87" name="직사각형 86">
            <a:extLst>
              <a:ext uri="{FF2B5EF4-FFF2-40B4-BE49-F238E27FC236}">
                <a16:creationId xmlns="" xmlns:a16="http://schemas.microsoft.com/office/drawing/2014/main" id="{FB110823-90F9-4577-B8DC-9C4D420CDC12}"/>
              </a:ext>
            </a:extLst>
          </p:cNvPr>
          <p:cNvSpPr/>
          <p:nvPr/>
        </p:nvSpPr>
        <p:spPr bwMode="auto">
          <a:xfrm>
            <a:off x="3935638" y="3456943"/>
            <a:ext cx="106841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100000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8" name="그림 87">
            <a:extLst>
              <a:ext uri="{FF2B5EF4-FFF2-40B4-BE49-F238E27FC236}">
                <a16:creationId xmlns="" xmlns:a16="http://schemas.microsoft.com/office/drawing/2014/main" id="{0F6778C8-9D82-4CED-978B-23F7F5D2FE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0270" y="3263809"/>
            <a:ext cx="360000" cy="355000"/>
          </a:xfrm>
          <a:prstGeom prst="rect">
            <a:avLst/>
          </a:prstGeom>
        </p:spPr>
      </p:pic>
      <p:pic>
        <p:nvPicPr>
          <p:cNvPr id="90" name="Picture 12">
            <a:extLst>
              <a:ext uri="{FF2B5EF4-FFF2-40B4-BE49-F238E27FC236}">
                <a16:creationId xmlns="" xmlns:a16="http://schemas.microsoft.com/office/drawing/2014/main" id="{D906384C-0B16-4E74-AD72-A12ABF890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271" y="1643381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4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뛰어 세기를 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3810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3123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0851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(4-1-1)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_07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26705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타원 22"/>
          <p:cNvSpPr/>
          <p:nvPr/>
        </p:nvSpPr>
        <p:spPr>
          <a:xfrm>
            <a:off x="43549" y="516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3">
            <a:extLst>
              <a:ext uri="{FF2B5EF4-FFF2-40B4-BE49-F238E27FC236}">
                <a16:creationId xmlns="" xmlns:a16="http://schemas.microsoft.com/office/drawing/2014/main" id="{3F7281A4-EC8C-4FB6-8461-4934A551C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03" y="1376023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>
            <a:extLst>
              <a:ext uri="{FF2B5EF4-FFF2-40B4-BE49-F238E27FC236}">
                <a16:creationId xmlns="" xmlns:a16="http://schemas.microsoft.com/office/drawing/2014/main" id="{80ACFFC1-ABFB-438A-968F-5EA51F44AA1C}"/>
              </a:ext>
            </a:extLst>
          </p:cNvPr>
          <p:cNvSpPr txBox="1"/>
          <p:nvPr/>
        </p:nvSpPr>
        <p:spPr>
          <a:xfrm>
            <a:off x="434201" y="1326117"/>
            <a:ext cx="654236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뛰어 세기를 한 것입니다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수나 말을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12">
            <a:extLst>
              <a:ext uri="{FF2B5EF4-FFF2-40B4-BE49-F238E27FC236}">
                <a16:creationId xmlns="" xmlns:a16="http://schemas.microsoft.com/office/drawing/2014/main" id="{8DA8C8BE-501A-4496-8BEB-623616712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778" y="138308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9" name="직선 연결선 28">
            <a:extLst>
              <a:ext uri="{FF2B5EF4-FFF2-40B4-BE49-F238E27FC236}">
                <a16:creationId xmlns="" xmlns:a16="http://schemas.microsoft.com/office/drawing/2014/main" id="{EAF3BB55-BBD9-4B81-B5A8-8D8038A59680}"/>
              </a:ext>
            </a:extLst>
          </p:cNvPr>
          <p:cNvCxnSpPr>
            <a:cxnSpLocks/>
            <a:stCxn id="31" idx="1"/>
          </p:cNvCxnSpPr>
          <p:nvPr/>
        </p:nvCxnSpPr>
        <p:spPr bwMode="auto">
          <a:xfrm flipV="1">
            <a:off x="374019" y="2837928"/>
            <a:ext cx="6173725" cy="22356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모서리가 둥근 직사각형 47">
            <a:extLst>
              <a:ext uri="{FF2B5EF4-FFF2-40B4-BE49-F238E27FC236}">
                <a16:creationId xmlns="" xmlns:a16="http://schemas.microsoft.com/office/drawing/2014/main" id="{2659D50C-15FB-42FC-A49B-1AFF249A42A0}"/>
              </a:ext>
            </a:extLst>
          </p:cNvPr>
          <p:cNvSpPr/>
          <p:nvPr/>
        </p:nvSpPr>
        <p:spPr bwMode="auto">
          <a:xfrm>
            <a:off x="1684975" y="2619844"/>
            <a:ext cx="1188534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3340000</a:t>
            </a:r>
            <a:endParaRPr lang="ko-KR" altLang="en-US" sz="19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모서리가 둥근 직사각형 47">
            <a:extLst>
              <a:ext uri="{FF2B5EF4-FFF2-40B4-BE49-F238E27FC236}">
                <a16:creationId xmlns="" xmlns:a16="http://schemas.microsoft.com/office/drawing/2014/main" id="{04FA5594-856F-45B4-9440-4EE347950217}"/>
              </a:ext>
            </a:extLst>
          </p:cNvPr>
          <p:cNvSpPr/>
          <p:nvPr/>
        </p:nvSpPr>
        <p:spPr bwMode="auto">
          <a:xfrm>
            <a:off x="374019" y="2619844"/>
            <a:ext cx="1188534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2340000</a:t>
            </a:r>
            <a:endParaRPr lang="ko-KR" altLang="en-US" sz="19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모서리가 둥근 직사각형 47">
            <a:extLst>
              <a:ext uri="{FF2B5EF4-FFF2-40B4-BE49-F238E27FC236}">
                <a16:creationId xmlns="" xmlns:a16="http://schemas.microsoft.com/office/drawing/2014/main" id="{A32477EC-835C-401C-BC26-E154EF8E636E}"/>
              </a:ext>
            </a:extLst>
          </p:cNvPr>
          <p:cNvSpPr/>
          <p:nvPr/>
        </p:nvSpPr>
        <p:spPr bwMode="auto">
          <a:xfrm>
            <a:off x="2977108" y="2619844"/>
            <a:ext cx="1188534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4340000</a:t>
            </a:r>
            <a:endParaRPr lang="ko-KR" altLang="en-US" sz="19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모서리가 둥근 직사각형 47">
            <a:extLst>
              <a:ext uri="{FF2B5EF4-FFF2-40B4-BE49-F238E27FC236}">
                <a16:creationId xmlns="" xmlns:a16="http://schemas.microsoft.com/office/drawing/2014/main" id="{99D07A31-4984-4BD6-A555-3191C9BA2E85}"/>
              </a:ext>
            </a:extLst>
          </p:cNvPr>
          <p:cNvSpPr/>
          <p:nvPr/>
        </p:nvSpPr>
        <p:spPr bwMode="auto">
          <a:xfrm>
            <a:off x="4269241" y="2619843"/>
            <a:ext cx="1188534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5340000</a:t>
            </a:r>
            <a:endParaRPr lang="ko-KR" altLang="en-US" sz="19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모서리가 둥근 직사각형 47">
            <a:extLst>
              <a:ext uri="{FF2B5EF4-FFF2-40B4-BE49-F238E27FC236}">
                <a16:creationId xmlns="" xmlns:a16="http://schemas.microsoft.com/office/drawing/2014/main" id="{89F194E1-E61B-4920-8842-D66667B7396A}"/>
              </a:ext>
            </a:extLst>
          </p:cNvPr>
          <p:cNvSpPr/>
          <p:nvPr/>
        </p:nvSpPr>
        <p:spPr bwMode="auto">
          <a:xfrm>
            <a:off x="5543706" y="2619843"/>
            <a:ext cx="1188534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6340000</a:t>
            </a:r>
            <a:endParaRPr lang="ko-KR" altLang="en-US" sz="19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10">
            <a:extLst>
              <a:ext uri="{FF2B5EF4-FFF2-40B4-BE49-F238E27FC236}">
                <a16:creationId xmlns="" xmlns:a16="http://schemas.microsoft.com/office/drawing/2014/main" id="{37D2512A-2ACC-4BEF-B444-0B6145A63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84" y="3471796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B99490F9-054A-4AEC-8350-1B7E20CFC48F}"/>
              </a:ext>
            </a:extLst>
          </p:cNvPr>
          <p:cNvSpPr txBox="1"/>
          <p:nvPr/>
        </p:nvSpPr>
        <p:spPr>
          <a:xfrm>
            <a:off x="359532" y="3457047"/>
            <a:ext cx="6617035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자리 수가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씩 커지므로                  씩 뛰어 세었습니다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CDD47638-826E-4073-AEA9-41B92EAE790D}"/>
              </a:ext>
            </a:extLst>
          </p:cNvPr>
          <p:cNvSpPr/>
          <p:nvPr/>
        </p:nvSpPr>
        <p:spPr bwMode="auto">
          <a:xfrm>
            <a:off x="439472" y="3442114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백만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="" xmlns:a16="http://schemas.microsoft.com/office/drawing/2014/main" id="{50187E2B-A753-4693-B2E4-D77DCA04EE4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5686" y="3248980"/>
            <a:ext cx="360000" cy="355000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6C60EAA3-E774-4475-BB0F-2276FE2B211C}"/>
              </a:ext>
            </a:extLst>
          </p:cNvPr>
          <p:cNvSpPr/>
          <p:nvPr/>
        </p:nvSpPr>
        <p:spPr bwMode="auto">
          <a:xfrm>
            <a:off x="3995535" y="3456943"/>
            <a:ext cx="1188533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1000000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="" xmlns:a16="http://schemas.microsoft.com/office/drawing/2014/main" id="{D1C6A905-CD13-473F-9ADF-B87EA6CB0E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68084" y="3263809"/>
            <a:ext cx="360000" cy="355000"/>
          </a:xfrm>
          <a:prstGeom prst="rect">
            <a:avLst/>
          </a:prstGeom>
        </p:spPr>
      </p:pic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뛰어 세기를 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3651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화면 크기에 들어갈 수 있도록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박스 크기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조정해주세요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만약 다 들어가지 않으면 두 줄로 나눠서 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확인문제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뛰어 세기를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18~19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주어진 수만큼 뛰어 세어 빈칸에 알맞은 수를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60695" y="50860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2" name="직선 연결선 71">
            <a:extLst>
              <a:ext uri="{FF2B5EF4-FFF2-40B4-BE49-F238E27FC236}">
                <a16:creationId xmlns="" xmlns:a16="http://schemas.microsoft.com/office/drawing/2014/main" id="{816D47F0-B4BF-499B-A82A-DF3952097EDA}"/>
              </a:ext>
            </a:extLst>
          </p:cNvPr>
          <p:cNvCxnSpPr>
            <a:cxnSpLocks/>
            <a:stCxn id="78" idx="1"/>
          </p:cNvCxnSpPr>
          <p:nvPr/>
        </p:nvCxnSpPr>
        <p:spPr bwMode="auto">
          <a:xfrm flipV="1">
            <a:off x="374019" y="2837928"/>
            <a:ext cx="6173725" cy="22356"/>
          </a:xfrm>
          <a:prstGeom prst="line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모서리가 둥근 직사각형 47">
            <a:extLst>
              <a:ext uri="{FF2B5EF4-FFF2-40B4-BE49-F238E27FC236}">
                <a16:creationId xmlns="" xmlns:a16="http://schemas.microsoft.com/office/drawing/2014/main" id="{339C56BF-565C-4C8D-BB00-D7E174361D4D}"/>
              </a:ext>
            </a:extLst>
          </p:cNvPr>
          <p:cNvSpPr/>
          <p:nvPr/>
        </p:nvSpPr>
        <p:spPr bwMode="auto">
          <a:xfrm>
            <a:off x="1684975" y="2619844"/>
            <a:ext cx="1188534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429780</a:t>
            </a:r>
            <a:endParaRPr lang="ko-KR" altLang="en-US" sz="19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모서리가 둥근 직사각형 47">
            <a:extLst>
              <a:ext uri="{FF2B5EF4-FFF2-40B4-BE49-F238E27FC236}">
                <a16:creationId xmlns="" xmlns:a16="http://schemas.microsoft.com/office/drawing/2014/main" id="{A2A2B201-8B0E-4E35-99F8-F3DF1766DCFC}"/>
              </a:ext>
            </a:extLst>
          </p:cNvPr>
          <p:cNvSpPr/>
          <p:nvPr/>
        </p:nvSpPr>
        <p:spPr bwMode="auto">
          <a:xfrm>
            <a:off x="374019" y="2619844"/>
            <a:ext cx="1188534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329780</a:t>
            </a:r>
            <a:endParaRPr lang="ko-KR" altLang="en-US" sz="19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모서리가 둥근 직사각형 47">
            <a:extLst>
              <a:ext uri="{FF2B5EF4-FFF2-40B4-BE49-F238E27FC236}">
                <a16:creationId xmlns="" xmlns:a16="http://schemas.microsoft.com/office/drawing/2014/main" id="{A308F0F9-737A-4415-961C-554FE77FE746}"/>
              </a:ext>
            </a:extLst>
          </p:cNvPr>
          <p:cNvSpPr/>
          <p:nvPr/>
        </p:nvSpPr>
        <p:spPr bwMode="auto">
          <a:xfrm>
            <a:off x="2977108" y="2619844"/>
            <a:ext cx="1188534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529780</a:t>
            </a:r>
            <a:endParaRPr lang="ko-KR" altLang="en-US" sz="19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모서리가 둥근 직사각형 47">
            <a:extLst>
              <a:ext uri="{FF2B5EF4-FFF2-40B4-BE49-F238E27FC236}">
                <a16:creationId xmlns="" xmlns:a16="http://schemas.microsoft.com/office/drawing/2014/main" id="{D28381A9-09AE-4443-9149-D4174298CF9D}"/>
              </a:ext>
            </a:extLst>
          </p:cNvPr>
          <p:cNvSpPr/>
          <p:nvPr/>
        </p:nvSpPr>
        <p:spPr bwMode="auto">
          <a:xfrm>
            <a:off x="4269241" y="2619843"/>
            <a:ext cx="1188534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629780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모서리가 둥근 직사각형 47">
            <a:extLst>
              <a:ext uri="{FF2B5EF4-FFF2-40B4-BE49-F238E27FC236}">
                <a16:creationId xmlns="" xmlns:a16="http://schemas.microsoft.com/office/drawing/2014/main" id="{AA645335-595E-4DA1-9E5E-2654866496F1}"/>
              </a:ext>
            </a:extLst>
          </p:cNvPr>
          <p:cNvSpPr/>
          <p:nvPr/>
        </p:nvSpPr>
        <p:spPr bwMode="auto">
          <a:xfrm>
            <a:off x="5543706" y="2619843"/>
            <a:ext cx="1188534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729780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8" name="그림 87">
            <a:extLst>
              <a:ext uri="{FF2B5EF4-FFF2-40B4-BE49-F238E27FC236}">
                <a16:creationId xmlns="" xmlns:a16="http://schemas.microsoft.com/office/drawing/2014/main" id="{0F6778C8-9D82-4CED-978B-23F7F5D2FE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0124" y="2425670"/>
            <a:ext cx="360000" cy="355000"/>
          </a:xfrm>
          <a:prstGeom prst="rect">
            <a:avLst/>
          </a:prstGeom>
        </p:spPr>
      </p:pic>
      <p:pic>
        <p:nvPicPr>
          <p:cNvPr id="45" name="Picture 3">
            <a:extLst>
              <a:ext uri="{FF2B5EF4-FFF2-40B4-BE49-F238E27FC236}">
                <a16:creationId xmlns="" xmlns:a16="http://schemas.microsoft.com/office/drawing/2014/main" id="{D7C5A402-4E11-4E5F-BC8D-C0C2DA242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순서도: 대체 처리 45">
            <a:extLst>
              <a:ext uri="{FF2B5EF4-FFF2-40B4-BE49-F238E27FC236}">
                <a16:creationId xmlns="" xmlns:a16="http://schemas.microsoft.com/office/drawing/2014/main" id="{98853B6A-D214-497F-A238-ECF1AC2B228C}"/>
              </a:ext>
            </a:extLst>
          </p:cNvPr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순서도: 대체 처리 47">
            <a:extLst>
              <a:ext uri="{FF2B5EF4-FFF2-40B4-BE49-F238E27FC236}">
                <a16:creationId xmlns="" xmlns:a16="http://schemas.microsoft.com/office/drawing/2014/main" id="{F9F25269-4C78-49AF-910B-681EA6847461}"/>
              </a:ext>
            </a:extLst>
          </p:cNvPr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C27A602A-554E-43A0-B9BA-8AB66FFBB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797E39B2-59AC-423A-BB93-2BAD72798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5" name="그림 54">
            <a:extLst>
              <a:ext uri="{FF2B5EF4-FFF2-40B4-BE49-F238E27FC236}">
                <a16:creationId xmlns="" xmlns:a16="http://schemas.microsoft.com/office/drawing/2014/main" id="{F648390F-5DF3-4779-BC2E-1DF60FFC3D5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20" y="2139555"/>
            <a:ext cx="178503" cy="210959"/>
          </a:xfrm>
          <a:prstGeom prst="rect">
            <a:avLst/>
          </a:prstGeom>
        </p:spPr>
      </p:pic>
      <p:sp>
        <p:nvSpPr>
          <p:cNvPr id="56" name="TextBox 43">
            <a:extLst>
              <a:ext uri="{FF2B5EF4-FFF2-40B4-BE49-F238E27FC236}">
                <a16:creationId xmlns="" xmlns:a16="http://schemas.microsoft.com/office/drawing/2014/main" id="{F7263DF6-CD1C-4530-AA81-2D21E96C31F0}"/>
              </a:ext>
            </a:extLst>
          </p:cNvPr>
          <p:cNvSpPr txBox="1"/>
          <p:nvPr/>
        </p:nvSpPr>
        <p:spPr>
          <a:xfrm>
            <a:off x="531110" y="2048877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만씩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뛰어 세기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="" xmlns:a16="http://schemas.microsoft.com/office/drawing/2014/main" id="{2CD06810-2C1C-4B0F-9E7C-05B997480F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9221" y="2425670"/>
            <a:ext cx="360000" cy="3550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="" xmlns:a16="http://schemas.microsoft.com/office/drawing/2014/main" id="{F7FFE1C3-41D3-444E-8FFB-D599CB2D0C6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38" y="3494142"/>
            <a:ext cx="178503" cy="210959"/>
          </a:xfrm>
          <a:prstGeom prst="rect">
            <a:avLst/>
          </a:prstGeom>
        </p:spPr>
      </p:pic>
      <p:sp>
        <p:nvSpPr>
          <p:cNvPr id="62" name="TextBox 43">
            <a:extLst>
              <a:ext uri="{FF2B5EF4-FFF2-40B4-BE49-F238E27FC236}">
                <a16:creationId xmlns="" xmlns:a16="http://schemas.microsoft.com/office/drawing/2014/main" id="{6FEFBB87-0EFB-45CA-BAF7-B69C151BBE23}"/>
              </a:ext>
            </a:extLst>
          </p:cNvPr>
          <p:cNvSpPr txBox="1"/>
          <p:nvPr/>
        </p:nvSpPr>
        <p:spPr>
          <a:xfrm>
            <a:off x="545528" y="3403464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억씩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뛰어 세기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="" xmlns:a16="http://schemas.microsoft.com/office/drawing/2014/main" id="{18E1805B-D583-4190-9058-E66AD0968B97}"/>
              </a:ext>
            </a:extLst>
          </p:cNvPr>
          <p:cNvCxnSpPr>
            <a:cxnSpLocks/>
            <a:stCxn id="66" idx="1"/>
            <a:endCxn id="71" idx="1"/>
          </p:cNvCxnSpPr>
          <p:nvPr/>
        </p:nvCxnSpPr>
        <p:spPr bwMode="auto">
          <a:xfrm flipV="1">
            <a:off x="143508" y="4205094"/>
            <a:ext cx="6385590" cy="1"/>
          </a:xfrm>
          <a:prstGeom prst="line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모서리가 둥근 직사각형 47">
            <a:extLst>
              <a:ext uri="{FF2B5EF4-FFF2-40B4-BE49-F238E27FC236}">
                <a16:creationId xmlns="" xmlns:a16="http://schemas.microsoft.com/office/drawing/2014/main" id="{33A1D83C-7680-4DBF-9190-6153CED99649}"/>
              </a:ext>
            </a:extLst>
          </p:cNvPr>
          <p:cNvSpPr/>
          <p:nvPr/>
        </p:nvSpPr>
        <p:spPr bwMode="auto">
          <a:xfrm>
            <a:off x="1727684" y="3964655"/>
            <a:ext cx="1499286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조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9653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sp>
        <p:nvSpPr>
          <p:cNvPr id="66" name="모서리가 둥근 직사각형 47">
            <a:extLst>
              <a:ext uri="{FF2B5EF4-FFF2-40B4-BE49-F238E27FC236}">
                <a16:creationId xmlns="" xmlns:a16="http://schemas.microsoft.com/office/drawing/2014/main" id="{1738A6E9-6BCB-43B3-9DA9-EBBFB52BBDCA}"/>
              </a:ext>
            </a:extLst>
          </p:cNvPr>
          <p:cNvSpPr/>
          <p:nvPr/>
        </p:nvSpPr>
        <p:spPr bwMode="auto">
          <a:xfrm>
            <a:off x="143508" y="3964655"/>
            <a:ext cx="1499286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조 </a:t>
            </a:r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8653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sp>
        <p:nvSpPr>
          <p:cNvPr id="69" name="모서리가 둥근 직사각형 47">
            <a:extLst>
              <a:ext uri="{FF2B5EF4-FFF2-40B4-BE49-F238E27FC236}">
                <a16:creationId xmlns="" xmlns:a16="http://schemas.microsoft.com/office/drawing/2014/main" id="{576C7C83-FA35-4BC7-B717-7FEEAC91B109}"/>
              </a:ext>
            </a:extLst>
          </p:cNvPr>
          <p:cNvSpPr/>
          <p:nvPr/>
        </p:nvSpPr>
        <p:spPr bwMode="auto">
          <a:xfrm>
            <a:off x="3360746" y="3964655"/>
            <a:ext cx="1499286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조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653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sp>
        <p:nvSpPr>
          <p:cNvPr id="70" name="모서리가 둥근 직사각형 47">
            <a:extLst>
              <a:ext uri="{FF2B5EF4-FFF2-40B4-BE49-F238E27FC236}">
                <a16:creationId xmlns="" xmlns:a16="http://schemas.microsoft.com/office/drawing/2014/main" id="{6EEFF1D5-0550-4FC1-868E-2A8DD4597A42}"/>
              </a:ext>
            </a:extLst>
          </p:cNvPr>
          <p:cNvSpPr/>
          <p:nvPr/>
        </p:nvSpPr>
        <p:spPr bwMode="auto">
          <a:xfrm>
            <a:off x="4944922" y="3964654"/>
            <a:ext cx="1499286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조 </a:t>
            </a:r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1653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sp>
        <p:nvSpPr>
          <p:cNvPr id="71" name="모서리가 둥근 직사각형 47">
            <a:extLst>
              <a:ext uri="{FF2B5EF4-FFF2-40B4-BE49-F238E27FC236}">
                <a16:creationId xmlns="" xmlns:a16="http://schemas.microsoft.com/office/drawing/2014/main" id="{9AD9C11C-B052-4C0D-BD73-A455D9F44DAC}"/>
              </a:ext>
            </a:extLst>
          </p:cNvPr>
          <p:cNvSpPr/>
          <p:nvPr/>
        </p:nvSpPr>
        <p:spPr bwMode="auto">
          <a:xfrm>
            <a:off x="6529098" y="3964654"/>
            <a:ext cx="1499286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조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2653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pic>
        <p:nvPicPr>
          <p:cNvPr id="75" name="그림 74">
            <a:extLst>
              <a:ext uri="{FF2B5EF4-FFF2-40B4-BE49-F238E27FC236}">
                <a16:creationId xmlns="" xmlns:a16="http://schemas.microsoft.com/office/drawing/2014/main" id="{57E147C8-5478-485E-9071-6795B914B9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9580" y="3807962"/>
            <a:ext cx="360000" cy="355000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="" xmlns:a16="http://schemas.microsoft.com/office/drawing/2014/main" id="{B60F938C-0778-4FAE-A0F5-AC1D0232F3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4707" y="3807962"/>
            <a:ext cx="360000" cy="3550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="" xmlns:a16="http://schemas.microsoft.com/office/drawing/2014/main" id="{78F2F249-2453-4C73-B98B-6A594AD6D4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5222" y="3792278"/>
            <a:ext cx="360000" cy="355000"/>
          </a:xfrm>
          <a:prstGeom prst="rect">
            <a:avLst/>
          </a:prstGeom>
        </p:spPr>
      </p:pic>
      <p:sp>
        <p:nvSpPr>
          <p:cNvPr id="85" name="타원 84">
            <a:extLst>
              <a:ext uri="{FF2B5EF4-FFF2-40B4-BE49-F238E27FC236}">
                <a16:creationId xmlns="" xmlns:a16="http://schemas.microsoft.com/office/drawing/2014/main" id="{9DA98326-E7FB-49A9-BFE8-E2218082D025}"/>
              </a:ext>
            </a:extLst>
          </p:cNvPr>
          <p:cNvSpPr/>
          <p:nvPr/>
        </p:nvSpPr>
        <p:spPr>
          <a:xfrm>
            <a:off x="6491194" y="37367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6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뛰어 세기를 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515" y="3350458"/>
            <a:ext cx="1640383" cy="386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02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46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(4-1-1)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_07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화면 크기에 들어갈 수 있도록 박스 크기 조정해주세요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만약 다 들어가지 않으면 두 줄로 나눠서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확인문제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타원 27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="" xmlns:a16="http://schemas.microsoft.com/office/drawing/2014/main" id="{C56AAC0D-82AE-4A9E-B2F3-378DD1DA13F8}"/>
              </a:ext>
            </a:extLst>
          </p:cNvPr>
          <p:cNvSpPr/>
          <p:nvPr/>
        </p:nvSpPr>
        <p:spPr>
          <a:xfrm>
            <a:off x="5715656" y="53196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>
            <a:extLst>
              <a:ext uri="{FF2B5EF4-FFF2-40B4-BE49-F238E27FC236}">
                <a16:creationId xmlns="" xmlns:a16="http://schemas.microsoft.com/office/drawing/2014/main" id="{DD83FF2E-AC5B-42E1-8FAA-145120139851}"/>
              </a:ext>
            </a:extLst>
          </p:cNvPr>
          <p:cNvSpPr txBox="1"/>
          <p:nvPr/>
        </p:nvSpPr>
        <p:spPr>
          <a:xfrm>
            <a:off x="531110" y="1426457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주어진 수만큼 뛰어 세어 빈칸에 알맞은 수를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="" xmlns:a16="http://schemas.microsoft.com/office/drawing/2014/main" id="{891FE4BC-A68D-45F5-B858-3E55F12DC69C}"/>
              </a:ext>
            </a:extLst>
          </p:cNvPr>
          <p:cNvCxnSpPr>
            <a:cxnSpLocks/>
            <a:stCxn id="70" idx="1"/>
          </p:cNvCxnSpPr>
          <p:nvPr/>
        </p:nvCxnSpPr>
        <p:spPr bwMode="auto">
          <a:xfrm flipV="1">
            <a:off x="374019" y="2837928"/>
            <a:ext cx="6173725" cy="22356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모서리가 둥근 직사각형 47">
            <a:extLst>
              <a:ext uri="{FF2B5EF4-FFF2-40B4-BE49-F238E27FC236}">
                <a16:creationId xmlns="" xmlns:a16="http://schemas.microsoft.com/office/drawing/2014/main" id="{4548C04A-F420-4AF9-BA16-17F6E191587C}"/>
              </a:ext>
            </a:extLst>
          </p:cNvPr>
          <p:cNvSpPr/>
          <p:nvPr/>
        </p:nvSpPr>
        <p:spPr bwMode="auto">
          <a:xfrm>
            <a:off x="1684975" y="2619844"/>
            <a:ext cx="1188534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538650</a:t>
            </a:r>
            <a:endParaRPr lang="ko-KR" altLang="en-US" sz="19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모서리가 둥근 직사각형 47">
            <a:extLst>
              <a:ext uri="{FF2B5EF4-FFF2-40B4-BE49-F238E27FC236}">
                <a16:creationId xmlns="" xmlns:a16="http://schemas.microsoft.com/office/drawing/2014/main" id="{A1B29DBA-7FD0-4DF3-9429-3B1D5EDD7CB5}"/>
              </a:ext>
            </a:extLst>
          </p:cNvPr>
          <p:cNvSpPr/>
          <p:nvPr/>
        </p:nvSpPr>
        <p:spPr bwMode="auto">
          <a:xfrm>
            <a:off x="374019" y="2619844"/>
            <a:ext cx="1188534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438650</a:t>
            </a:r>
            <a:endParaRPr lang="ko-KR" altLang="en-US" sz="19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모서리가 둥근 직사각형 47">
            <a:extLst>
              <a:ext uri="{FF2B5EF4-FFF2-40B4-BE49-F238E27FC236}">
                <a16:creationId xmlns="" xmlns:a16="http://schemas.microsoft.com/office/drawing/2014/main" id="{5A46EA30-B180-4043-A6F8-B28F183CDDD6}"/>
              </a:ext>
            </a:extLst>
          </p:cNvPr>
          <p:cNvSpPr/>
          <p:nvPr/>
        </p:nvSpPr>
        <p:spPr bwMode="auto">
          <a:xfrm>
            <a:off x="2977108" y="2619844"/>
            <a:ext cx="1188534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638650</a:t>
            </a:r>
            <a:endParaRPr lang="ko-KR" altLang="en-US" sz="19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모서리가 둥근 직사각형 47">
            <a:extLst>
              <a:ext uri="{FF2B5EF4-FFF2-40B4-BE49-F238E27FC236}">
                <a16:creationId xmlns="" xmlns:a16="http://schemas.microsoft.com/office/drawing/2014/main" id="{3966F771-7998-428D-B32A-C3EAEE9E2603}"/>
              </a:ext>
            </a:extLst>
          </p:cNvPr>
          <p:cNvSpPr/>
          <p:nvPr/>
        </p:nvSpPr>
        <p:spPr bwMode="auto">
          <a:xfrm>
            <a:off x="4269241" y="2619843"/>
            <a:ext cx="1188534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738650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모서리가 둥근 직사각형 47">
            <a:extLst>
              <a:ext uri="{FF2B5EF4-FFF2-40B4-BE49-F238E27FC236}">
                <a16:creationId xmlns="" xmlns:a16="http://schemas.microsoft.com/office/drawing/2014/main" id="{C9FED285-628F-46F1-A6B1-D5D1541F2B6A}"/>
              </a:ext>
            </a:extLst>
          </p:cNvPr>
          <p:cNvSpPr/>
          <p:nvPr/>
        </p:nvSpPr>
        <p:spPr bwMode="auto">
          <a:xfrm>
            <a:off x="5543706" y="2619843"/>
            <a:ext cx="1188534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838650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그림 73">
            <a:extLst>
              <a:ext uri="{FF2B5EF4-FFF2-40B4-BE49-F238E27FC236}">
                <a16:creationId xmlns="" xmlns:a16="http://schemas.microsoft.com/office/drawing/2014/main" id="{F06BF79E-ACE2-441B-A0D3-3236F0F039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0124" y="2425670"/>
            <a:ext cx="360000" cy="355000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="" xmlns:a16="http://schemas.microsoft.com/office/drawing/2014/main" id="{B465050F-E735-4D62-B633-52B4ECAD662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07" y="1504730"/>
            <a:ext cx="178503" cy="210959"/>
          </a:xfrm>
          <a:prstGeom prst="rect">
            <a:avLst/>
          </a:prstGeom>
        </p:spPr>
      </p:pic>
      <p:sp>
        <p:nvSpPr>
          <p:cNvPr id="77" name="TextBox 43">
            <a:extLst>
              <a:ext uri="{FF2B5EF4-FFF2-40B4-BE49-F238E27FC236}">
                <a16:creationId xmlns="" xmlns:a16="http://schemas.microsoft.com/office/drawing/2014/main" id="{EF65FC61-A735-459F-9E61-96F08F989243}"/>
              </a:ext>
            </a:extLst>
          </p:cNvPr>
          <p:cNvSpPr txBox="1"/>
          <p:nvPr/>
        </p:nvSpPr>
        <p:spPr>
          <a:xfrm>
            <a:off x="531110" y="2048877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만씩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뛰어 세기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그림 77">
            <a:extLst>
              <a:ext uri="{FF2B5EF4-FFF2-40B4-BE49-F238E27FC236}">
                <a16:creationId xmlns="" xmlns:a16="http://schemas.microsoft.com/office/drawing/2014/main" id="{D165BAF4-9617-4E4E-B9E4-C49F2081A7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9221" y="2425670"/>
            <a:ext cx="360000" cy="355000"/>
          </a:xfrm>
          <a:prstGeom prst="rect">
            <a:avLst/>
          </a:prstGeom>
        </p:spPr>
      </p:pic>
      <p:sp>
        <p:nvSpPr>
          <p:cNvPr id="80" name="TextBox 43">
            <a:extLst>
              <a:ext uri="{FF2B5EF4-FFF2-40B4-BE49-F238E27FC236}">
                <a16:creationId xmlns="" xmlns:a16="http://schemas.microsoft.com/office/drawing/2014/main" id="{AA4E4EC5-9796-4143-9C4B-ACEBC2E31DCA}"/>
              </a:ext>
            </a:extLst>
          </p:cNvPr>
          <p:cNvSpPr txBox="1"/>
          <p:nvPr/>
        </p:nvSpPr>
        <p:spPr>
          <a:xfrm>
            <a:off x="545528" y="3403464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억씩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뛰어 세기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="" xmlns:a16="http://schemas.microsoft.com/office/drawing/2014/main" id="{982CE11E-CD7F-424D-94F5-9E0F8C52B2C0}"/>
              </a:ext>
            </a:extLst>
          </p:cNvPr>
          <p:cNvCxnSpPr>
            <a:cxnSpLocks/>
            <a:stCxn id="83" idx="1"/>
          </p:cNvCxnSpPr>
          <p:nvPr/>
        </p:nvCxnSpPr>
        <p:spPr bwMode="auto">
          <a:xfrm flipV="1">
            <a:off x="143508" y="4182739"/>
            <a:ext cx="6240833" cy="22356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모서리가 둥근 직사각형 47">
            <a:extLst>
              <a:ext uri="{FF2B5EF4-FFF2-40B4-BE49-F238E27FC236}">
                <a16:creationId xmlns="" xmlns:a16="http://schemas.microsoft.com/office/drawing/2014/main" id="{8DA514D8-3D8A-40DF-9DC3-06010D605F26}"/>
              </a:ext>
            </a:extLst>
          </p:cNvPr>
          <p:cNvSpPr/>
          <p:nvPr/>
        </p:nvSpPr>
        <p:spPr bwMode="auto">
          <a:xfrm>
            <a:off x="1727684" y="3964655"/>
            <a:ext cx="1499286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조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7854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sp>
        <p:nvSpPr>
          <p:cNvPr id="83" name="모서리가 둥근 직사각형 47">
            <a:extLst>
              <a:ext uri="{FF2B5EF4-FFF2-40B4-BE49-F238E27FC236}">
                <a16:creationId xmlns="" xmlns:a16="http://schemas.microsoft.com/office/drawing/2014/main" id="{BB7A4335-F537-4014-A01C-2D55DDD3C622}"/>
              </a:ext>
            </a:extLst>
          </p:cNvPr>
          <p:cNvSpPr/>
          <p:nvPr/>
        </p:nvSpPr>
        <p:spPr bwMode="auto">
          <a:xfrm>
            <a:off x="143508" y="3964655"/>
            <a:ext cx="1499286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조 </a:t>
            </a:r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7754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sp>
        <p:nvSpPr>
          <p:cNvPr id="84" name="모서리가 둥근 직사각형 47">
            <a:extLst>
              <a:ext uri="{FF2B5EF4-FFF2-40B4-BE49-F238E27FC236}">
                <a16:creationId xmlns="" xmlns:a16="http://schemas.microsoft.com/office/drawing/2014/main" id="{5AF5DA05-8B05-4B16-B969-3C00CEDBCE15}"/>
              </a:ext>
            </a:extLst>
          </p:cNvPr>
          <p:cNvSpPr/>
          <p:nvPr/>
        </p:nvSpPr>
        <p:spPr bwMode="auto">
          <a:xfrm>
            <a:off x="3360746" y="3964655"/>
            <a:ext cx="1499286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조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7954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sp>
        <p:nvSpPr>
          <p:cNvPr id="85" name="모서리가 둥근 직사각형 47">
            <a:extLst>
              <a:ext uri="{FF2B5EF4-FFF2-40B4-BE49-F238E27FC236}">
                <a16:creationId xmlns="" xmlns:a16="http://schemas.microsoft.com/office/drawing/2014/main" id="{0304A7B1-5CA3-4D55-A2DA-F40E910CB7C0}"/>
              </a:ext>
            </a:extLst>
          </p:cNvPr>
          <p:cNvSpPr/>
          <p:nvPr/>
        </p:nvSpPr>
        <p:spPr bwMode="auto">
          <a:xfrm>
            <a:off x="4944922" y="3964654"/>
            <a:ext cx="1499286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조 </a:t>
            </a:r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8054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sp>
        <p:nvSpPr>
          <p:cNvPr id="86" name="모서리가 둥근 직사각형 47">
            <a:extLst>
              <a:ext uri="{FF2B5EF4-FFF2-40B4-BE49-F238E27FC236}">
                <a16:creationId xmlns="" xmlns:a16="http://schemas.microsoft.com/office/drawing/2014/main" id="{15ADE4BF-173C-46EC-982A-7746D1735AB8}"/>
              </a:ext>
            </a:extLst>
          </p:cNvPr>
          <p:cNvSpPr/>
          <p:nvPr/>
        </p:nvSpPr>
        <p:spPr bwMode="auto">
          <a:xfrm>
            <a:off x="6529098" y="3964654"/>
            <a:ext cx="1499286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조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8154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pic>
        <p:nvPicPr>
          <p:cNvPr id="87" name="그림 86">
            <a:extLst>
              <a:ext uri="{FF2B5EF4-FFF2-40B4-BE49-F238E27FC236}">
                <a16:creationId xmlns="" xmlns:a16="http://schemas.microsoft.com/office/drawing/2014/main" id="{72C7F92D-0DFC-4FE7-8CD4-CF416FE48B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9580" y="3807962"/>
            <a:ext cx="360000" cy="355000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="" xmlns:a16="http://schemas.microsoft.com/office/drawing/2014/main" id="{B9A4DBB9-E766-4417-A39C-670F71FCFD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4707" y="3807962"/>
            <a:ext cx="360000" cy="355000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="" xmlns:a16="http://schemas.microsoft.com/office/drawing/2014/main" id="{C7B66A63-3C17-42AD-A8B5-F265DE8CED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5222" y="3792278"/>
            <a:ext cx="360000" cy="355000"/>
          </a:xfrm>
          <a:prstGeom prst="rect">
            <a:avLst/>
          </a:prstGeom>
        </p:spPr>
      </p:pic>
      <p:sp>
        <p:nvSpPr>
          <p:cNvPr id="90" name="타원 89">
            <a:extLst>
              <a:ext uri="{FF2B5EF4-FFF2-40B4-BE49-F238E27FC236}">
                <a16:creationId xmlns="" xmlns:a16="http://schemas.microsoft.com/office/drawing/2014/main" id="{05D27834-E304-491D-ABE3-21D05E4AA1CD}"/>
              </a:ext>
            </a:extLst>
          </p:cNvPr>
          <p:cNvSpPr/>
          <p:nvPr/>
        </p:nvSpPr>
        <p:spPr>
          <a:xfrm>
            <a:off x="6491194" y="37367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2">
            <a:extLst>
              <a:ext uri="{FF2B5EF4-FFF2-40B4-BE49-F238E27FC236}">
                <a16:creationId xmlns="" xmlns:a16="http://schemas.microsoft.com/office/drawing/2014/main" id="{4A41D7F2-19ED-43AF-8821-AEDF68901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44" y="2154333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Picture 2">
            <a:extLst>
              <a:ext uri="{FF2B5EF4-FFF2-40B4-BE49-F238E27FC236}">
                <a16:creationId xmlns="" xmlns:a16="http://schemas.microsoft.com/office/drawing/2014/main" id="{E757B0BA-7897-4434-B6D4-756D2AF3A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44" y="3523610"/>
            <a:ext cx="18097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4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뛰어 세기를 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404" y="3537012"/>
            <a:ext cx="1640383" cy="386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6451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뛰어 세기를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18~19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주어진 수만큼 뛰어 세어 빈칸에 알맞은 수를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2" name="직선 연결선 71">
            <a:extLst>
              <a:ext uri="{FF2B5EF4-FFF2-40B4-BE49-F238E27FC236}">
                <a16:creationId xmlns="" xmlns:a16="http://schemas.microsoft.com/office/drawing/2014/main" id="{816D47F0-B4BF-499B-A82A-DF3952097EDA}"/>
              </a:ext>
            </a:extLst>
          </p:cNvPr>
          <p:cNvCxnSpPr>
            <a:cxnSpLocks/>
            <a:stCxn id="78" idx="1"/>
          </p:cNvCxnSpPr>
          <p:nvPr/>
        </p:nvCxnSpPr>
        <p:spPr bwMode="auto">
          <a:xfrm flipV="1">
            <a:off x="374019" y="2837928"/>
            <a:ext cx="6173725" cy="22356"/>
          </a:xfrm>
          <a:prstGeom prst="line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모서리가 둥근 직사각형 47">
            <a:extLst>
              <a:ext uri="{FF2B5EF4-FFF2-40B4-BE49-F238E27FC236}">
                <a16:creationId xmlns="" xmlns:a16="http://schemas.microsoft.com/office/drawing/2014/main" id="{339C56BF-565C-4C8D-BB00-D7E174361D4D}"/>
              </a:ext>
            </a:extLst>
          </p:cNvPr>
          <p:cNvSpPr/>
          <p:nvPr/>
        </p:nvSpPr>
        <p:spPr bwMode="auto">
          <a:xfrm>
            <a:off x="1684975" y="2619844"/>
            <a:ext cx="1188534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429780</a:t>
            </a:r>
            <a:endParaRPr lang="ko-KR" altLang="en-US" sz="19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모서리가 둥근 직사각형 47">
            <a:extLst>
              <a:ext uri="{FF2B5EF4-FFF2-40B4-BE49-F238E27FC236}">
                <a16:creationId xmlns="" xmlns:a16="http://schemas.microsoft.com/office/drawing/2014/main" id="{A2A2B201-8B0E-4E35-99F8-F3DF1766DCFC}"/>
              </a:ext>
            </a:extLst>
          </p:cNvPr>
          <p:cNvSpPr/>
          <p:nvPr/>
        </p:nvSpPr>
        <p:spPr bwMode="auto">
          <a:xfrm>
            <a:off x="374019" y="2619844"/>
            <a:ext cx="1188534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329780</a:t>
            </a:r>
            <a:endParaRPr lang="ko-KR" altLang="en-US" sz="19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모서리가 둥근 직사각형 47">
            <a:extLst>
              <a:ext uri="{FF2B5EF4-FFF2-40B4-BE49-F238E27FC236}">
                <a16:creationId xmlns="" xmlns:a16="http://schemas.microsoft.com/office/drawing/2014/main" id="{A308F0F9-737A-4415-961C-554FE77FE746}"/>
              </a:ext>
            </a:extLst>
          </p:cNvPr>
          <p:cNvSpPr/>
          <p:nvPr/>
        </p:nvSpPr>
        <p:spPr bwMode="auto">
          <a:xfrm>
            <a:off x="2977108" y="2619844"/>
            <a:ext cx="1188534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529780</a:t>
            </a:r>
            <a:endParaRPr lang="ko-KR" altLang="en-US" sz="19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모서리가 둥근 직사각형 47">
            <a:extLst>
              <a:ext uri="{FF2B5EF4-FFF2-40B4-BE49-F238E27FC236}">
                <a16:creationId xmlns="" xmlns:a16="http://schemas.microsoft.com/office/drawing/2014/main" id="{D28381A9-09AE-4443-9149-D4174298CF9D}"/>
              </a:ext>
            </a:extLst>
          </p:cNvPr>
          <p:cNvSpPr/>
          <p:nvPr/>
        </p:nvSpPr>
        <p:spPr bwMode="auto">
          <a:xfrm>
            <a:off x="4269241" y="2619843"/>
            <a:ext cx="1188534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629780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모서리가 둥근 직사각형 47">
            <a:extLst>
              <a:ext uri="{FF2B5EF4-FFF2-40B4-BE49-F238E27FC236}">
                <a16:creationId xmlns="" xmlns:a16="http://schemas.microsoft.com/office/drawing/2014/main" id="{AA645335-595E-4DA1-9E5E-2654866496F1}"/>
              </a:ext>
            </a:extLst>
          </p:cNvPr>
          <p:cNvSpPr/>
          <p:nvPr/>
        </p:nvSpPr>
        <p:spPr bwMode="auto">
          <a:xfrm>
            <a:off x="5543706" y="2619843"/>
            <a:ext cx="1188534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729780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8" name="그림 87">
            <a:extLst>
              <a:ext uri="{FF2B5EF4-FFF2-40B4-BE49-F238E27FC236}">
                <a16:creationId xmlns="" xmlns:a16="http://schemas.microsoft.com/office/drawing/2014/main" id="{0F6778C8-9D82-4CED-978B-23F7F5D2FE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0124" y="2425670"/>
            <a:ext cx="360000" cy="355000"/>
          </a:xfrm>
          <a:prstGeom prst="rect">
            <a:avLst/>
          </a:prstGeom>
        </p:spPr>
      </p:pic>
      <p:pic>
        <p:nvPicPr>
          <p:cNvPr id="45" name="Picture 3">
            <a:extLst>
              <a:ext uri="{FF2B5EF4-FFF2-40B4-BE49-F238E27FC236}">
                <a16:creationId xmlns="" xmlns:a16="http://schemas.microsoft.com/office/drawing/2014/main" id="{D7C5A402-4E11-4E5F-BC8D-C0C2DA242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순서도: 대체 처리 45">
            <a:extLst>
              <a:ext uri="{FF2B5EF4-FFF2-40B4-BE49-F238E27FC236}">
                <a16:creationId xmlns="" xmlns:a16="http://schemas.microsoft.com/office/drawing/2014/main" id="{98853B6A-D214-497F-A238-ECF1AC2B228C}"/>
              </a:ext>
            </a:extLst>
          </p:cNvPr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순서도: 대체 처리 47">
            <a:extLst>
              <a:ext uri="{FF2B5EF4-FFF2-40B4-BE49-F238E27FC236}">
                <a16:creationId xmlns="" xmlns:a16="http://schemas.microsoft.com/office/drawing/2014/main" id="{F9F25269-4C78-49AF-910B-681EA6847461}"/>
              </a:ext>
            </a:extLst>
          </p:cNvPr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C27A602A-554E-43A0-B9BA-8AB66FFBB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797E39B2-59AC-423A-BB93-2BAD72798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5" name="그림 54">
            <a:extLst>
              <a:ext uri="{FF2B5EF4-FFF2-40B4-BE49-F238E27FC236}">
                <a16:creationId xmlns="" xmlns:a16="http://schemas.microsoft.com/office/drawing/2014/main" id="{F648390F-5DF3-4779-BC2E-1DF60FFC3D5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20" y="2139555"/>
            <a:ext cx="178503" cy="210959"/>
          </a:xfrm>
          <a:prstGeom prst="rect">
            <a:avLst/>
          </a:prstGeom>
        </p:spPr>
      </p:pic>
      <p:sp>
        <p:nvSpPr>
          <p:cNvPr id="56" name="TextBox 43">
            <a:extLst>
              <a:ext uri="{FF2B5EF4-FFF2-40B4-BE49-F238E27FC236}">
                <a16:creationId xmlns="" xmlns:a16="http://schemas.microsoft.com/office/drawing/2014/main" id="{F7263DF6-CD1C-4530-AA81-2D21E96C31F0}"/>
              </a:ext>
            </a:extLst>
          </p:cNvPr>
          <p:cNvSpPr txBox="1"/>
          <p:nvPr/>
        </p:nvSpPr>
        <p:spPr>
          <a:xfrm>
            <a:off x="531110" y="2048877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만씩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뛰어 세기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="" xmlns:a16="http://schemas.microsoft.com/office/drawing/2014/main" id="{2CD06810-2C1C-4B0F-9E7C-05B997480F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9221" y="2425670"/>
            <a:ext cx="360000" cy="3550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="" xmlns:a16="http://schemas.microsoft.com/office/drawing/2014/main" id="{F7FFE1C3-41D3-444E-8FFB-D599CB2D0C6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38" y="3494142"/>
            <a:ext cx="178503" cy="210959"/>
          </a:xfrm>
          <a:prstGeom prst="rect">
            <a:avLst/>
          </a:prstGeom>
        </p:spPr>
      </p:pic>
      <p:sp>
        <p:nvSpPr>
          <p:cNvPr id="62" name="TextBox 43">
            <a:extLst>
              <a:ext uri="{FF2B5EF4-FFF2-40B4-BE49-F238E27FC236}">
                <a16:creationId xmlns="" xmlns:a16="http://schemas.microsoft.com/office/drawing/2014/main" id="{6FEFBB87-0EFB-45CA-BAF7-B69C151BBE23}"/>
              </a:ext>
            </a:extLst>
          </p:cNvPr>
          <p:cNvSpPr txBox="1"/>
          <p:nvPr/>
        </p:nvSpPr>
        <p:spPr>
          <a:xfrm>
            <a:off x="545528" y="3403464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억씩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뛰어 세기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="" xmlns:a16="http://schemas.microsoft.com/office/drawing/2014/main" id="{18E1805B-D583-4190-9058-E66AD0968B97}"/>
              </a:ext>
            </a:extLst>
          </p:cNvPr>
          <p:cNvCxnSpPr>
            <a:cxnSpLocks/>
            <a:stCxn id="66" idx="1"/>
          </p:cNvCxnSpPr>
          <p:nvPr/>
        </p:nvCxnSpPr>
        <p:spPr bwMode="auto">
          <a:xfrm flipV="1">
            <a:off x="143508" y="4182739"/>
            <a:ext cx="6240833" cy="22356"/>
          </a:xfrm>
          <a:prstGeom prst="line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모서리가 둥근 직사각형 47">
            <a:extLst>
              <a:ext uri="{FF2B5EF4-FFF2-40B4-BE49-F238E27FC236}">
                <a16:creationId xmlns="" xmlns:a16="http://schemas.microsoft.com/office/drawing/2014/main" id="{33A1D83C-7680-4DBF-9190-6153CED99649}"/>
              </a:ext>
            </a:extLst>
          </p:cNvPr>
          <p:cNvSpPr/>
          <p:nvPr/>
        </p:nvSpPr>
        <p:spPr bwMode="auto">
          <a:xfrm>
            <a:off x="1727684" y="3964655"/>
            <a:ext cx="1499286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조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9653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sp>
        <p:nvSpPr>
          <p:cNvPr id="66" name="모서리가 둥근 직사각형 47">
            <a:extLst>
              <a:ext uri="{FF2B5EF4-FFF2-40B4-BE49-F238E27FC236}">
                <a16:creationId xmlns="" xmlns:a16="http://schemas.microsoft.com/office/drawing/2014/main" id="{1738A6E9-6BCB-43B3-9DA9-EBBFB52BBDCA}"/>
              </a:ext>
            </a:extLst>
          </p:cNvPr>
          <p:cNvSpPr/>
          <p:nvPr/>
        </p:nvSpPr>
        <p:spPr bwMode="auto">
          <a:xfrm>
            <a:off x="143508" y="3964655"/>
            <a:ext cx="1499286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조 </a:t>
            </a:r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8653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sp>
        <p:nvSpPr>
          <p:cNvPr id="69" name="모서리가 둥근 직사각형 47">
            <a:extLst>
              <a:ext uri="{FF2B5EF4-FFF2-40B4-BE49-F238E27FC236}">
                <a16:creationId xmlns="" xmlns:a16="http://schemas.microsoft.com/office/drawing/2014/main" id="{576C7C83-FA35-4BC7-B717-7FEEAC91B109}"/>
              </a:ext>
            </a:extLst>
          </p:cNvPr>
          <p:cNvSpPr/>
          <p:nvPr/>
        </p:nvSpPr>
        <p:spPr bwMode="auto">
          <a:xfrm>
            <a:off x="3360746" y="3964655"/>
            <a:ext cx="1499286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조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653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sp>
        <p:nvSpPr>
          <p:cNvPr id="70" name="모서리가 둥근 직사각형 47">
            <a:extLst>
              <a:ext uri="{FF2B5EF4-FFF2-40B4-BE49-F238E27FC236}">
                <a16:creationId xmlns="" xmlns:a16="http://schemas.microsoft.com/office/drawing/2014/main" id="{6EEFF1D5-0550-4FC1-868E-2A8DD4597A42}"/>
              </a:ext>
            </a:extLst>
          </p:cNvPr>
          <p:cNvSpPr/>
          <p:nvPr/>
        </p:nvSpPr>
        <p:spPr bwMode="auto">
          <a:xfrm>
            <a:off x="4944922" y="3964654"/>
            <a:ext cx="1499286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조 </a:t>
            </a:r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1653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sp>
        <p:nvSpPr>
          <p:cNvPr id="71" name="모서리가 둥근 직사각형 47">
            <a:extLst>
              <a:ext uri="{FF2B5EF4-FFF2-40B4-BE49-F238E27FC236}">
                <a16:creationId xmlns="" xmlns:a16="http://schemas.microsoft.com/office/drawing/2014/main" id="{9AD9C11C-B052-4C0D-BD73-A455D9F44DAC}"/>
              </a:ext>
            </a:extLst>
          </p:cNvPr>
          <p:cNvSpPr/>
          <p:nvPr/>
        </p:nvSpPr>
        <p:spPr bwMode="auto">
          <a:xfrm>
            <a:off x="6529098" y="3964654"/>
            <a:ext cx="1499286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조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2653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pic>
        <p:nvPicPr>
          <p:cNvPr id="75" name="그림 74">
            <a:extLst>
              <a:ext uri="{FF2B5EF4-FFF2-40B4-BE49-F238E27FC236}">
                <a16:creationId xmlns="" xmlns:a16="http://schemas.microsoft.com/office/drawing/2014/main" id="{57E147C8-5478-485E-9071-6795B914B9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9580" y="3807962"/>
            <a:ext cx="360000" cy="355000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="" xmlns:a16="http://schemas.microsoft.com/office/drawing/2014/main" id="{B60F938C-0778-4FAE-A0F5-AC1D0232F3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4707" y="3807962"/>
            <a:ext cx="360000" cy="3550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="" xmlns:a16="http://schemas.microsoft.com/office/drawing/2014/main" id="{78F2F249-2453-4C73-B98B-6A594AD6D4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5222" y="3792278"/>
            <a:ext cx="360000" cy="355000"/>
          </a:xfrm>
          <a:prstGeom prst="rect">
            <a:avLst/>
          </a:prstGeom>
        </p:spPr>
      </p:pic>
      <p:sp>
        <p:nvSpPr>
          <p:cNvPr id="85" name="타원 84">
            <a:extLst>
              <a:ext uri="{FF2B5EF4-FFF2-40B4-BE49-F238E27FC236}">
                <a16:creationId xmlns="" xmlns:a16="http://schemas.microsoft.com/office/drawing/2014/main" id="{9DA98326-E7FB-49A9-BFE8-E2218082D025}"/>
              </a:ext>
            </a:extLst>
          </p:cNvPr>
          <p:cNvSpPr/>
          <p:nvPr/>
        </p:nvSpPr>
        <p:spPr>
          <a:xfrm>
            <a:off x="6491194" y="37367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2F0B30EF-5901-4A58-8E06-739A18492B0C}"/>
              </a:ext>
            </a:extLst>
          </p:cNvPr>
          <p:cNvSpPr/>
          <p:nvPr/>
        </p:nvSpPr>
        <p:spPr>
          <a:xfrm>
            <a:off x="207825" y="3704326"/>
            <a:ext cx="6667165" cy="138091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29">
            <a:extLst>
              <a:ext uri="{FF2B5EF4-FFF2-40B4-BE49-F238E27FC236}">
                <a16:creationId xmlns="" xmlns:a16="http://schemas.microsoft.com/office/drawing/2014/main" id="{BCAED3EB-6977-4612-9A6C-1E1F954A9DCB}"/>
              </a:ext>
            </a:extLst>
          </p:cNvPr>
          <p:cNvSpPr/>
          <p:nvPr/>
        </p:nvSpPr>
        <p:spPr>
          <a:xfrm>
            <a:off x="338478" y="3532507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60" name="직각 삼각형 59">
            <a:extLst>
              <a:ext uri="{FF2B5EF4-FFF2-40B4-BE49-F238E27FC236}">
                <a16:creationId xmlns="" xmlns:a16="http://schemas.microsoft.com/office/drawing/2014/main" id="{72479BB7-DD78-47A6-B586-2E23FEAFF861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2" name="TextBox 43">
            <a:extLst>
              <a:ext uri="{FF2B5EF4-FFF2-40B4-BE49-F238E27FC236}">
                <a16:creationId xmlns="" xmlns:a16="http://schemas.microsoft.com/office/drawing/2014/main" id="{467E193E-2713-4134-B793-A7262B3EFC25}"/>
              </a:ext>
            </a:extLst>
          </p:cNvPr>
          <p:cNvSpPr txBox="1"/>
          <p:nvPr/>
        </p:nvSpPr>
        <p:spPr>
          <a:xfrm>
            <a:off x="262103" y="4120044"/>
            <a:ext cx="644392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만씩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뛰어 세면 십만의 자리 수가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씩 커지고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억씩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뛰어 세면 천억의 자리 수가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씩 커집니다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8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뛰어 세기를 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8689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2041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화면 안에 들어갈 수 있도록 조정해주세요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화면 크기에 들어갈 수 있도록 박스 크기 조정해주세요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만약 다 들어가지 않으면 두 줄로 나눠서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확인문제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뛰어 세기를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18~19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2715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뛰어 세기를 하여 빈칸에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타원 82">
            <a:extLst>
              <a:ext uri="{FF2B5EF4-FFF2-40B4-BE49-F238E27FC236}">
                <a16:creationId xmlns="" xmlns:a16="http://schemas.microsoft.com/office/drawing/2014/main" id="{CB6585FF-8BE9-4E30-AB60-C625B1F28FEB}"/>
              </a:ext>
            </a:extLst>
          </p:cNvPr>
          <p:cNvSpPr/>
          <p:nvPr/>
        </p:nvSpPr>
        <p:spPr>
          <a:xfrm>
            <a:off x="216728" y="50780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="" xmlns:a16="http://schemas.microsoft.com/office/drawing/2014/main" id="{D57ABA90-C356-4A8A-9483-680845076622}"/>
              </a:ext>
            </a:extLst>
          </p:cNvPr>
          <p:cNvCxnSpPr>
            <a:cxnSpLocks/>
            <a:stCxn id="70" idx="1"/>
          </p:cNvCxnSpPr>
          <p:nvPr/>
        </p:nvCxnSpPr>
        <p:spPr bwMode="auto">
          <a:xfrm flipV="1">
            <a:off x="143508" y="2837928"/>
            <a:ext cx="6239834" cy="22356"/>
          </a:xfrm>
          <a:prstGeom prst="line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모서리가 둥근 직사각형 47">
            <a:extLst>
              <a:ext uri="{FF2B5EF4-FFF2-40B4-BE49-F238E27FC236}">
                <a16:creationId xmlns="" xmlns:a16="http://schemas.microsoft.com/office/drawing/2014/main" id="{BEFEF0DC-4BBC-4082-8139-862852A59ABE}"/>
              </a:ext>
            </a:extLst>
          </p:cNvPr>
          <p:cNvSpPr/>
          <p:nvPr/>
        </p:nvSpPr>
        <p:spPr bwMode="auto">
          <a:xfrm>
            <a:off x="1583668" y="2619844"/>
            <a:ext cx="1320752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52870300</a:t>
            </a:r>
            <a:endParaRPr lang="ko-KR" altLang="en-US" sz="19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모서리가 둥근 직사각형 47">
            <a:extLst>
              <a:ext uri="{FF2B5EF4-FFF2-40B4-BE49-F238E27FC236}">
                <a16:creationId xmlns="" xmlns:a16="http://schemas.microsoft.com/office/drawing/2014/main" id="{DB499064-50B6-4A67-8545-731EF5BAA96F}"/>
              </a:ext>
            </a:extLst>
          </p:cNvPr>
          <p:cNvSpPr/>
          <p:nvPr/>
        </p:nvSpPr>
        <p:spPr bwMode="auto">
          <a:xfrm>
            <a:off x="143508" y="2619844"/>
            <a:ext cx="1320752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42870300</a:t>
            </a:r>
            <a:endParaRPr lang="ko-KR" altLang="en-US" sz="19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모서리가 둥근 직사각형 47">
            <a:extLst>
              <a:ext uri="{FF2B5EF4-FFF2-40B4-BE49-F238E27FC236}">
                <a16:creationId xmlns="" xmlns:a16="http://schemas.microsoft.com/office/drawing/2014/main" id="{11F0B730-09C8-41B4-89E1-6B44CD83FF43}"/>
              </a:ext>
            </a:extLst>
          </p:cNvPr>
          <p:cNvSpPr/>
          <p:nvPr/>
        </p:nvSpPr>
        <p:spPr bwMode="auto">
          <a:xfrm>
            <a:off x="2999219" y="2619844"/>
            <a:ext cx="1349119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62870300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모서리가 둥근 직사각형 47">
            <a:extLst>
              <a:ext uri="{FF2B5EF4-FFF2-40B4-BE49-F238E27FC236}">
                <a16:creationId xmlns="" xmlns:a16="http://schemas.microsoft.com/office/drawing/2014/main" id="{2BDEE0C8-B435-474C-B9C1-1D9495FBAB11}"/>
              </a:ext>
            </a:extLst>
          </p:cNvPr>
          <p:cNvSpPr/>
          <p:nvPr/>
        </p:nvSpPr>
        <p:spPr bwMode="auto">
          <a:xfrm>
            <a:off x="4427984" y="2619843"/>
            <a:ext cx="1349119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72870300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모서리가 둥근 직사각형 47">
            <a:extLst>
              <a:ext uri="{FF2B5EF4-FFF2-40B4-BE49-F238E27FC236}">
                <a16:creationId xmlns="" xmlns:a16="http://schemas.microsoft.com/office/drawing/2014/main" id="{0D564799-9C2F-4217-AF43-81A226E7B38F}"/>
              </a:ext>
            </a:extLst>
          </p:cNvPr>
          <p:cNvSpPr/>
          <p:nvPr/>
        </p:nvSpPr>
        <p:spPr bwMode="auto">
          <a:xfrm>
            <a:off x="5843536" y="2619843"/>
            <a:ext cx="1364764" cy="48087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82870300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="" xmlns:a16="http://schemas.microsoft.com/office/drawing/2014/main" id="{DEF41CCB-419D-4598-9F17-C93E81FD4D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4691" y="2425670"/>
            <a:ext cx="360000" cy="355000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="" xmlns:a16="http://schemas.microsoft.com/office/drawing/2014/main" id="{9B52FEC6-F4DC-44C5-B2B6-1D4F9B3E81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2973" y="2425670"/>
            <a:ext cx="360000" cy="355000"/>
          </a:xfrm>
          <a:prstGeom prst="rect">
            <a:avLst/>
          </a:prstGeom>
        </p:spPr>
      </p:pic>
      <p:sp>
        <p:nvSpPr>
          <p:cNvPr id="77" name="타원 76">
            <a:extLst>
              <a:ext uri="{FF2B5EF4-FFF2-40B4-BE49-F238E27FC236}">
                <a16:creationId xmlns="" xmlns:a16="http://schemas.microsoft.com/office/drawing/2014/main" id="{02C422E2-4134-4338-8FCE-992EDB7DA4A6}"/>
              </a:ext>
            </a:extLst>
          </p:cNvPr>
          <p:cNvSpPr/>
          <p:nvPr/>
        </p:nvSpPr>
        <p:spPr>
          <a:xfrm>
            <a:off x="6003100" y="50454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6076204" y="314656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="" xmlns:a16="http://schemas.microsoft.com/office/drawing/2014/main" id="{1AC8C0A2-C350-4647-8D0C-3E6F41FA8E96}"/>
              </a:ext>
            </a:extLst>
          </p:cNvPr>
          <p:cNvSpPr/>
          <p:nvPr/>
        </p:nvSpPr>
        <p:spPr>
          <a:xfrm>
            <a:off x="5229177" y="49427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4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뛰어 세기를 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300" y="5599893"/>
            <a:ext cx="1640383" cy="386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41482</TotalTime>
  <Words>2166</Words>
  <Application>Microsoft Office PowerPoint</Application>
  <PresentationFormat>화면 슬라이드 쇼(4:3)</PresentationFormat>
  <Paragraphs>625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7318</cp:revision>
  <dcterms:created xsi:type="dcterms:W3CDTF">2008-07-15T12:19:11Z</dcterms:created>
  <dcterms:modified xsi:type="dcterms:W3CDTF">2022-01-09T23:48:55Z</dcterms:modified>
</cp:coreProperties>
</file>