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6"/>
  </p:notesMasterIdLst>
  <p:handoutMasterIdLst>
    <p:handoutMasterId r:id="rId27"/>
  </p:handoutMasterIdLst>
  <p:sldIdLst>
    <p:sldId id="782" r:id="rId2"/>
    <p:sldId id="783" r:id="rId3"/>
    <p:sldId id="1337" r:id="rId4"/>
    <p:sldId id="1358" r:id="rId5"/>
    <p:sldId id="1339" r:id="rId6"/>
    <p:sldId id="1386" r:id="rId7"/>
    <p:sldId id="1380" r:id="rId8"/>
    <p:sldId id="1342" r:id="rId9"/>
    <p:sldId id="1387" r:id="rId10"/>
    <p:sldId id="1345" r:id="rId11"/>
    <p:sldId id="1346" r:id="rId12"/>
    <p:sldId id="1388" r:id="rId13"/>
    <p:sldId id="1348" r:id="rId14"/>
    <p:sldId id="1349" r:id="rId15"/>
    <p:sldId id="1392" r:id="rId16"/>
    <p:sldId id="1389" r:id="rId17"/>
    <p:sldId id="1393" r:id="rId18"/>
    <p:sldId id="1394" r:id="rId19"/>
    <p:sldId id="1352" r:id="rId20"/>
    <p:sldId id="1395" r:id="rId21"/>
    <p:sldId id="1355" r:id="rId22"/>
    <p:sldId id="1356" r:id="rId23"/>
    <p:sldId id="1397" r:id="rId24"/>
    <p:sldId id="1396" r:id="rId25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EE7"/>
    <a:srgbClr val="FFCCFF"/>
    <a:srgbClr val="FFCCCC"/>
    <a:srgbClr val="FDE5D7"/>
    <a:srgbClr val="E6B9B8"/>
    <a:srgbClr val="F9E9D1"/>
    <a:srgbClr val="0070C0"/>
    <a:srgbClr val="4F81BD"/>
    <a:srgbClr val="FFFFCC"/>
    <a:srgbClr val="45A9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900" autoAdjust="0"/>
    <p:restoredTop sz="96686" autoAdjust="0"/>
  </p:normalViewPr>
  <p:slideViewPr>
    <p:cSldViewPr>
      <p:cViewPr varScale="1">
        <p:scale>
          <a:sx n="113" d="100"/>
          <a:sy n="113" d="100"/>
        </p:scale>
        <p:origin x="-1584" y="-11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1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1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11" Type="http://schemas.openxmlformats.org/officeDocument/2006/relationships/image" Target="../media/image33.png"/><Relationship Id="rId5" Type="http://schemas.openxmlformats.org/officeDocument/2006/relationships/image" Target="../media/image29.png"/><Relationship Id="rId10" Type="http://schemas.openxmlformats.org/officeDocument/2006/relationships/image" Target="../media/image32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2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2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19.png"/><Relationship Id="rId12" Type="http://schemas.openxmlformats.org/officeDocument/2006/relationships/image" Target="../media/image1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30.pn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13.png"/><Relationship Id="rId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16.png"/><Relationship Id="rId9" Type="http://schemas.openxmlformats.org/officeDocument/2006/relationships/image" Target="../media/image8.png"/><Relationship Id="rId1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13.png"/><Relationship Id="rId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16.png"/><Relationship Id="rId9" Type="http://schemas.openxmlformats.org/officeDocument/2006/relationships/image" Target="../media/image8.png"/><Relationship Id="rId1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19.png"/><Relationship Id="rId12" Type="http://schemas.openxmlformats.org/officeDocument/2006/relationships/image" Target="../media/image1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30.pn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9.png"/><Relationship Id="rId5" Type="http://schemas.openxmlformats.org/officeDocument/2006/relationships/image" Target="../media/image17.png"/><Relationship Id="rId10" Type="http://schemas.openxmlformats.org/officeDocument/2006/relationships/image" Target="../media/image14.png"/><Relationship Id="rId4" Type="http://schemas.openxmlformats.org/officeDocument/2006/relationships/image" Target="../media/image16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20.png"/><Relationship Id="rId12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0" Type="http://schemas.openxmlformats.org/officeDocument/2006/relationships/image" Target="../media/image13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2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473783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2022.01.05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017162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652196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suhi_p_0401_01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08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수의 크기를 비교해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suhi_p_0401_01_0008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32FE1F07-ADD8-4343-BB47-16828E438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76" y="2221323"/>
            <a:ext cx="6807384" cy="1925630"/>
          </a:xfrm>
          <a:prstGeom prst="rect">
            <a:avLst/>
          </a:prstGeom>
        </p:spPr>
      </p:pic>
      <p:sp>
        <p:nvSpPr>
          <p:cNvPr id="2" name="타원 1"/>
          <p:cNvSpPr/>
          <p:nvPr/>
        </p:nvSpPr>
        <p:spPr>
          <a:xfrm>
            <a:off x="770322" y="2348880"/>
            <a:ext cx="649208" cy="31886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solidFill>
                <a:sysClr val="windowText" lastClr="000000"/>
              </a:solidFill>
              <a:latin typeface="+mn-ea"/>
            </a:endParaRPr>
          </a:p>
        </p:txBody>
      </p:sp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2041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수의 크기를 비교해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20~21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27155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지영이네 아파트의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호수별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전기 요금입니다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전기 요금이 적은 집부터 차례대로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타원 82">
            <a:extLst>
              <a:ext uri="{FF2B5EF4-FFF2-40B4-BE49-F238E27FC236}">
                <a16:creationId xmlns:a16="http://schemas.microsoft.com/office/drawing/2014/main" xmlns="" id="{CB6585FF-8BE9-4E30-AB60-C625B1F28FEB}"/>
              </a:ext>
            </a:extLst>
          </p:cNvPr>
          <p:cNvSpPr/>
          <p:nvPr/>
        </p:nvSpPr>
        <p:spPr>
          <a:xfrm>
            <a:off x="216728" y="50780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xmlns="" id="{02C422E2-4134-4338-8FCE-992EDB7DA4A6}"/>
              </a:ext>
            </a:extLst>
          </p:cNvPr>
          <p:cNvSpPr/>
          <p:nvPr/>
        </p:nvSpPr>
        <p:spPr>
          <a:xfrm>
            <a:off x="6003100" y="50454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xmlns="" id="{1AC8C0A2-C350-4647-8D0C-3E6F41FA8E96}"/>
              </a:ext>
            </a:extLst>
          </p:cNvPr>
          <p:cNvSpPr/>
          <p:nvPr/>
        </p:nvSpPr>
        <p:spPr>
          <a:xfrm>
            <a:off x="5229177" y="49427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suhi_p_0401_01_0008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4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43">
            <a:extLst>
              <a:ext uri="{FF2B5EF4-FFF2-40B4-BE49-F238E27FC236}">
                <a16:creationId xmlns:a16="http://schemas.microsoft.com/office/drawing/2014/main" xmlns="" id="{8BA668C8-2706-4F98-BF19-BA36DD9B23F1}"/>
              </a:ext>
            </a:extLst>
          </p:cNvPr>
          <p:cNvSpPr txBox="1"/>
          <p:nvPr/>
        </p:nvSpPr>
        <p:spPr>
          <a:xfrm>
            <a:off x="683568" y="2312876"/>
            <a:ext cx="75143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801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호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3340355" y="2348880"/>
            <a:ext cx="649208" cy="31886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55" name="TextBox 43">
            <a:extLst>
              <a:ext uri="{FF2B5EF4-FFF2-40B4-BE49-F238E27FC236}">
                <a16:creationId xmlns:a16="http://schemas.microsoft.com/office/drawing/2014/main" xmlns="" id="{8BA668C8-2706-4F98-BF19-BA36DD9B23F1}"/>
              </a:ext>
            </a:extLst>
          </p:cNvPr>
          <p:cNvSpPr txBox="1"/>
          <p:nvPr/>
        </p:nvSpPr>
        <p:spPr>
          <a:xfrm>
            <a:off x="3253601" y="2312876"/>
            <a:ext cx="75143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802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호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5693246" y="2341846"/>
            <a:ext cx="649208" cy="31886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57" name="TextBox 43">
            <a:extLst>
              <a:ext uri="{FF2B5EF4-FFF2-40B4-BE49-F238E27FC236}">
                <a16:creationId xmlns:a16="http://schemas.microsoft.com/office/drawing/2014/main" xmlns="" id="{8BA668C8-2706-4F98-BF19-BA36DD9B23F1}"/>
              </a:ext>
            </a:extLst>
          </p:cNvPr>
          <p:cNvSpPr txBox="1"/>
          <p:nvPr/>
        </p:nvSpPr>
        <p:spPr>
          <a:xfrm>
            <a:off x="5606492" y="2305842"/>
            <a:ext cx="75143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803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호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43">
            <a:extLst>
              <a:ext uri="{FF2B5EF4-FFF2-40B4-BE49-F238E27FC236}">
                <a16:creationId xmlns:a16="http://schemas.microsoft.com/office/drawing/2014/main" xmlns="" id="{8BA668C8-2706-4F98-BF19-BA36DD9B23F1}"/>
              </a:ext>
            </a:extLst>
          </p:cNvPr>
          <p:cNvSpPr txBox="1"/>
          <p:nvPr/>
        </p:nvSpPr>
        <p:spPr>
          <a:xfrm>
            <a:off x="665324" y="2810646"/>
            <a:ext cx="1239685" cy="677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전기 요금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59100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원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43">
            <a:extLst>
              <a:ext uri="{FF2B5EF4-FFF2-40B4-BE49-F238E27FC236}">
                <a16:creationId xmlns:a16="http://schemas.microsoft.com/office/drawing/2014/main" xmlns="" id="{8BA668C8-2706-4F98-BF19-BA36DD9B23F1}"/>
              </a:ext>
            </a:extLst>
          </p:cNvPr>
          <p:cNvSpPr txBox="1"/>
          <p:nvPr/>
        </p:nvSpPr>
        <p:spPr>
          <a:xfrm>
            <a:off x="3160432" y="3068960"/>
            <a:ext cx="1239685" cy="677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전기 요금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53990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원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43">
            <a:extLst>
              <a:ext uri="{FF2B5EF4-FFF2-40B4-BE49-F238E27FC236}">
                <a16:creationId xmlns:a16="http://schemas.microsoft.com/office/drawing/2014/main" xmlns="" id="{8BA668C8-2706-4F98-BF19-BA36DD9B23F1}"/>
              </a:ext>
            </a:extLst>
          </p:cNvPr>
          <p:cNvSpPr txBox="1"/>
          <p:nvPr/>
        </p:nvSpPr>
        <p:spPr>
          <a:xfrm>
            <a:off x="5604630" y="2810646"/>
            <a:ext cx="1239685" cy="677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전기 요금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84590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원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C42786EE-ECD8-41F3-B168-FA7B37FA00FF}"/>
              </a:ext>
            </a:extLst>
          </p:cNvPr>
          <p:cNvSpPr/>
          <p:nvPr/>
        </p:nvSpPr>
        <p:spPr bwMode="auto">
          <a:xfrm>
            <a:off x="1475656" y="4429018"/>
            <a:ext cx="1069186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802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xmlns="" id="{7A12D88E-8A05-4D75-A117-4F8F28FCF3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74715" y="4293096"/>
            <a:ext cx="340254" cy="355000"/>
          </a:xfrm>
          <a:prstGeom prst="rect">
            <a:avLst/>
          </a:prstGeom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C42786EE-ECD8-41F3-B168-FA7B37FA00FF}"/>
              </a:ext>
            </a:extLst>
          </p:cNvPr>
          <p:cNvSpPr/>
          <p:nvPr/>
        </p:nvSpPr>
        <p:spPr bwMode="auto">
          <a:xfrm>
            <a:off x="3078544" y="4429018"/>
            <a:ext cx="1069186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801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xmlns="" id="{7A12D88E-8A05-4D75-A117-4F8F28FCF3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7603" y="4293096"/>
            <a:ext cx="340254" cy="355000"/>
          </a:xfrm>
          <a:prstGeom prst="rect">
            <a:avLst/>
          </a:prstGeom>
        </p:spPr>
      </p:pic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C42786EE-ECD8-41F3-B168-FA7B37FA00FF}"/>
              </a:ext>
            </a:extLst>
          </p:cNvPr>
          <p:cNvSpPr/>
          <p:nvPr/>
        </p:nvSpPr>
        <p:spPr bwMode="auto">
          <a:xfrm>
            <a:off x="4606876" y="4431608"/>
            <a:ext cx="1069186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803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xmlns="" id="{7A12D88E-8A05-4D75-A117-4F8F28FCF3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05935" y="4295686"/>
            <a:ext cx="340254" cy="355000"/>
          </a:xfrm>
          <a:prstGeom prst="rect">
            <a:avLst/>
          </a:prstGeom>
        </p:spPr>
      </p:pic>
      <p:sp>
        <p:nvSpPr>
          <p:cNvPr id="68" name="TextBox 43">
            <a:extLst>
              <a:ext uri="{FF2B5EF4-FFF2-40B4-BE49-F238E27FC236}">
                <a16:creationId xmlns:a16="http://schemas.microsoft.com/office/drawing/2014/main" xmlns="" id="{8BA668C8-2706-4F98-BF19-BA36DD9B23F1}"/>
              </a:ext>
            </a:extLst>
          </p:cNvPr>
          <p:cNvSpPr txBox="1"/>
          <p:nvPr/>
        </p:nvSpPr>
        <p:spPr>
          <a:xfrm>
            <a:off x="2487961" y="4469978"/>
            <a:ext cx="75143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호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43">
            <a:extLst>
              <a:ext uri="{FF2B5EF4-FFF2-40B4-BE49-F238E27FC236}">
                <a16:creationId xmlns:a16="http://schemas.microsoft.com/office/drawing/2014/main" xmlns="" id="{8BA668C8-2706-4F98-BF19-BA36DD9B23F1}"/>
              </a:ext>
            </a:extLst>
          </p:cNvPr>
          <p:cNvSpPr txBox="1"/>
          <p:nvPr/>
        </p:nvSpPr>
        <p:spPr>
          <a:xfrm>
            <a:off x="4072595" y="4484439"/>
            <a:ext cx="75143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호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43">
            <a:extLst>
              <a:ext uri="{FF2B5EF4-FFF2-40B4-BE49-F238E27FC236}">
                <a16:creationId xmlns:a16="http://schemas.microsoft.com/office/drawing/2014/main" xmlns="" id="{8BA668C8-2706-4F98-BF19-BA36DD9B23F1}"/>
              </a:ext>
            </a:extLst>
          </p:cNvPr>
          <p:cNvSpPr txBox="1"/>
          <p:nvPr/>
        </p:nvSpPr>
        <p:spPr>
          <a:xfrm>
            <a:off x="5616116" y="4484439"/>
            <a:ext cx="75143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호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00943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그림 내의 텍스트 지우고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\lesson01\ops\ms_lesson01\images\ms_41_1_07_04_01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106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2008" y="686699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(4-1-1)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_08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타원 27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03" y="1376023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>
            <a:extLst>
              <a:ext uri="{FF2B5EF4-FFF2-40B4-BE49-F238E27FC236}">
                <a16:creationId xmlns:a16="http://schemas.microsoft.com/office/drawing/2014/main" xmlns="" id="{9FF44B8A-5449-484D-BFF4-978CB826FDC8}"/>
              </a:ext>
            </a:extLst>
          </p:cNvPr>
          <p:cNvSpPr txBox="1"/>
          <p:nvPr/>
        </p:nvSpPr>
        <p:spPr>
          <a:xfrm>
            <a:off x="431192" y="1297806"/>
            <a:ext cx="627155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어느 아파트의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호수별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전기 요금입니다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전기 요금이 많은 집부터 차례대로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xmlns="" id="{34E55764-9513-42AB-9D95-508532859D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833390"/>
              </p:ext>
            </p:extLst>
          </p:nvPr>
        </p:nvGraphicFramePr>
        <p:xfrm>
          <a:off x="657514" y="2086775"/>
          <a:ext cx="60960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152707908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1483177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751676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701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702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703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47726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48200</a:t>
                      </a:r>
                      <a:r>
                        <a:rPr lang="ko-KR" altLang="en-US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41000</a:t>
                      </a:r>
                      <a:r>
                        <a:rPr lang="ko-KR" altLang="en-US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45300</a:t>
                      </a:r>
                      <a:r>
                        <a:rPr lang="ko-KR" altLang="en-US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49055607"/>
                  </a:ext>
                </a:extLst>
              </a:tr>
            </a:tbl>
          </a:graphicData>
        </a:graphic>
      </p:graphicFrame>
      <p:sp>
        <p:nvSpPr>
          <p:cNvPr id="2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suhi_p_0401_01_0008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2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C42786EE-ECD8-41F3-B168-FA7B37FA00FF}"/>
              </a:ext>
            </a:extLst>
          </p:cNvPr>
          <p:cNvSpPr/>
          <p:nvPr/>
        </p:nvSpPr>
        <p:spPr bwMode="auto">
          <a:xfrm>
            <a:off x="1475656" y="3744942"/>
            <a:ext cx="1069186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701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7A12D88E-8A05-4D75-A117-4F8F28FCF3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74715" y="3609020"/>
            <a:ext cx="340254" cy="355000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C42786EE-ECD8-41F3-B168-FA7B37FA00FF}"/>
              </a:ext>
            </a:extLst>
          </p:cNvPr>
          <p:cNvSpPr/>
          <p:nvPr/>
        </p:nvSpPr>
        <p:spPr bwMode="auto">
          <a:xfrm>
            <a:off x="3078544" y="3744942"/>
            <a:ext cx="1069186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703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7A12D88E-8A05-4D75-A117-4F8F28FCF3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7603" y="3609020"/>
            <a:ext cx="340254" cy="355000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C42786EE-ECD8-41F3-B168-FA7B37FA00FF}"/>
              </a:ext>
            </a:extLst>
          </p:cNvPr>
          <p:cNvSpPr/>
          <p:nvPr/>
        </p:nvSpPr>
        <p:spPr bwMode="auto">
          <a:xfrm>
            <a:off x="4606876" y="3747532"/>
            <a:ext cx="1069186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702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7A12D88E-8A05-4D75-A117-4F8F28FCF3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05935" y="3611610"/>
            <a:ext cx="340254" cy="355000"/>
          </a:xfrm>
          <a:prstGeom prst="rect">
            <a:avLst/>
          </a:prstGeom>
        </p:spPr>
      </p:pic>
      <p:sp>
        <p:nvSpPr>
          <p:cNvPr id="38" name="TextBox 43">
            <a:extLst>
              <a:ext uri="{FF2B5EF4-FFF2-40B4-BE49-F238E27FC236}">
                <a16:creationId xmlns:a16="http://schemas.microsoft.com/office/drawing/2014/main" xmlns="" id="{8BA668C8-2706-4F98-BF19-BA36DD9B23F1}"/>
              </a:ext>
            </a:extLst>
          </p:cNvPr>
          <p:cNvSpPr txBox="1"/>
          <p:nvPr/>
        </p:nvSpPr>
        <p:spPr>
          <a:xfrm>
            <a:off x="2487961" y="3785902"/>
            <a:ext cx="75143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호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43">
            <a:extLst>
              <a:ext uri="{FF2B5EF4-FFF2-40B4-BE49-F238E27FC236}">
                <a16:creationId xmlns:a16="http://schemas.microsoft.com/office/drawing/2014/main" xmlns="" id="{8BA668C8-2706-4F98-BF19-BA36DD9B23F1}"/>
              </a:ext>
            </a:extLst>
          </p:cNvPr>
          <p:cNvSpPr txBox="1"/>
          <p:nvPr/>
        </p:nvSpPr>
        <p:spPr>
          <a:xfrm>
            <a:off x="4072595" y="3800363"/>
            <a:ext cx="75143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호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43">
            <a:extLst>
              <a:ext uri="{FF2B5EF4-FFF2-40B4-BE49-F238E27FC236}">
                <a16:creationId xmlns:a16="http://schemas.microsoft.com/office/drawing/2014/main" xmlns="" id="{8BA668C8-2706-4F98-BF19-BA36DD9B23F1}"/>
              </a:ext>
            </a:extLst>
          </p:cNvPr>
          <p:cNvSpPr txBox="1"/>
          <p:nvPr/>
        </p:nvSpPr>
        <p:spPr>
          <a:xfrm>
            <a:off x="5616116" y="3800363"/>
            <a:ext cx="75143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호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4024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그림 64">
            <a:extLst>
              <a:ext uri="{FF2B5EF4-FFF2-40B4-BE49-F238E27FC236}">
                <a16:creationId xmlns:a16="http://schemas.microsoft.com/office/drawing/2014/main" xmlns="" id="{32FE1F07-ADD8-4343-BB47-16828E438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76" y="2221323"/>
            <a:ext cx="6807384" cy="1925630"/>
          </a:xfrm>
          <a:prstGeom prst="rect">
            <a:avLst/>
          </a:prstGeom>
        </p:spPr>
      </p:pic>
      <p:sp>
        <p:nvSpPr>
          <p:cNvPr id="66" name="타원 65"/>
          <p:cNvSpPr/>
          <p:nvPr/>
        </p:nvSpPr>
        <p:spPr>
          <a:xfrm>
            <a:off x="770322" y="2348880"/>
            <a:ext cx="649208" cy="31886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67" name="TextBox 43">
            <a:extLst>
              <a:ext uri="{FF2B5EF4-FFF2-40B4-BE49-F238E27FC236}">
                <a16:creationId xmlns:a16="http://schemas.microsoft.com/office/drawing/2014/main" xmlns="" id="{8BA668C8-2706-4F98-BF19-BA36DD9B23F1}"/>
              </a:ext>
            </a:extLst>
          </p:cNvPr>
          <p:cNvSpPr txBox="1"/>
          <p:nvPr/>
        </p:nvSpPr>
        <p:spPr>
          <a:xfrm>
            <a:off x="683568" y="2312876"/>
            <a:ext cx="75143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801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호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3340355" y="2348880"/>
            <a:ext cx="649208" cy="31886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69" name="TextBox 43">
            <a:extLst>
              <a:ext uri="{FF2B5EF4-FFF2-40B4-BE49-F238E27FC236}">
                <a16:creationId xmlns:a16="http://schemas.microsoft.com/office/drawing/2014/main" xmlns="" id="{8BA668C8-2706-4F98-BF19-BA36DD9B23F1}"/>
              </a:ext>
            </a:extLst>
          </p:cNvPr>
          <p:cNvSpPr txBox="1"/>
          <p:nvPr/>
        </p:nvSpPr>
        <p:spPr>
          <a:xfrm>
            <a:off x="3253601" y="2312876"/>
            <a:ext cx="75143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802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호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5693246" y="2341846"/>
            <a:ext cx="649208" cy="31886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71" name="TextBox 43">
            <a:extLst>
              <a:ext uri="{FF2B5EF4-FFF2-40B4-BE49-F238E27FC236}">
                <a16:creationId xmlns:a16="http://schemas.microsoft.com/office/drawing/2014/main" xmlns="" id="{8BA668C8-2706-4F98-BF19-BA36DD9B23F1}"/>
              </a:ext>
            </a:extLst>
          </p:cNvPr>
          <p:cNvSpPr txBox="1"/>
          <p:nvPr/>
        </p:nvSpPr>
        <p:spPr>
          <a:xfrm>
            <a:off x="5606492" y="2305842"/>
            <a:ext cx="75143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803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호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43">
            <a:extLst>
              <a:ext uri="{FF2B5EF4-FFF2-40B4-BE49-F238E27FC236}">
                <a16:creationId xmlns:a16="http://schemas.microsoft.com/office/drawing/2014/main" xmlns="" id="{8BA668C8-2706-4F98-BF19-BA36DD9B23F1}"/>
              </a:ext>
            </a:extLst>
          </p:cNvPr>
          <p:cNvSpPr txBox="1"/>
          <p:nvPr/>
        </p:nvSpPr>
        <p:spPr>
          <a:xfrm>
            <a:off x="665324" y="2810646"/>
            <a:ext cx="1239685" cy="677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전기 요금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59100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원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43">
            <a:extLst>
              <a:ext uri="{FF2B5EF4-FFF2-40B4-BE49-F238E27FC236}">
                <a16:creationId xmlns:a16="http://schemas.microsoft.com/office/drawing/2014/main" xmlns="" id="{8BA668C8-2706-4F98-BF19-BA36DD9B23F1}"/>
              </a:ext>
            </a:extLst>
          </p:cNvPr>
          <p:cNvSpPr txBox="1"/>
          <p:nvPr/>
        </p:nvSpPr>
        <p:spPr>
          <a:xfrm>
            <a:off x="3160432" y="3068960"/>
            <a:ext cx="1239685" cy="677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전기 요금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53990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원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43">
            <a:extLst>
              <a:ext uri="{FF2B5EF4-FFF2-40B4-BE49-F238E27FC236}">
                <a16:creationId xmlns:a16="http://schemas.microsoft.com/office/drawing/2014/main" xmlns="" id="{8BA668C8-2706-4F98-BF19-BA36DD9B23F1}"/>
              </a:ext>
            </a:extLst>
          </p:cNvPr>
          <p:cNvSpPr txBox="1"/>
          <p:nvPr/>
        </p:nvSpPr>
        <p:spPr>
          <a:xfrm>
            <a:off x="5604630" y="2810646"/>
            <a:ext cx="1239685" cy="677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전기 요금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84590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원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2041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수의 크기를 비교해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20~21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27155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지영이네 아파트의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호수별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전기 요금입니다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전기 요금이 적은 집부터 차례대로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CE7BA648-198B-4035-843D-73047ED2F1E4}"/>
              </a:ext>
            </a:extLst>
          </p:cNvPr>
          <p:cNvSpPr/>
          <p:nvPr/>
        </p:nvSpPr>
        <p:spPr bwMode="auto">
          <a:xfrm>
            <a:off x="1774913" y="4429888"/>
            <a:ext cx="3310668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802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호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801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호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803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호</a:t>
            </a: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9942A61B-40A7-4678-9A78-975A1C6288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8813" y="4257498"/>
            <a:ext cx="340254" cy="355000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C8B507B8-49DE-47AD-BCFB-19A10149D8AA}"/>
              </a:ext>
            </a:extLst>
          </p:cNvPr>
          <p:cNvSpPr/>
          <p:nvPr/>
        </p:nvSpPr>
        <p:spPr>
          <a:xfrm>
            <a:off x="207825" y="3313713"/>
            <a:ext cx="6667165" cy="177152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29">
            <a:extLst>
              <a:ext uri="{FF2B5EF4-FFF2-40B4-BE49-F238E27FC236}">
                <a16:creationId xmlns:a16="http://schemas.microsoft.com/office/drawing/2014/main" xmlns="" id="{DFB0F8E9-03D0-4AAB-A22A-57AA8DA5F5FE}"/>
              </a:ext>
            </a:extLst>
          </p:cNvPr>
          <p:cNvSpPr/>
          <p:nvPr/>
        </p:nvSpPr>
        <p:spPr>
          <a:xfrm>
            <a:off x="409873" y="3151695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48" name="직각 삼각형 47">
            <a:extLst>
              <a:ext uri="{FF2B5EF4-FFF2-40B4-BE49-F238E27FC236}">
                <a16:creationId xmlns:a16="http://schemas.microsoft.com/office/drawing/2014/main" xmlns="" id="{6AE942CB-4EFB-4F1A-B082-E9DD215FFCD5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3" name="TextBox 43">
            <a:extLst>
              <a:ext uri="{FF2B5EF4-FFF2-40B4-BE49-F238E27FC236}">
                <a16:creationId xmlns:a16="http://schemas.microsoft.com/office/drawing/2014/main" xmlns="" id="{38B6803F-F31F-46A7-AE52-E21900A014AE}"/>
              </a:ext>
            </a:extLst>
          </p:cNvPr>
          <p:cNvSpPr txBox="1"/>
          <p:nvPr/>
        </p:nvSpPr>
        <p:spPr>
          <a:xfrm>
            <a:off x="248314" y="3597285"/>
            <a:ext cx="6667546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b="1" spc="-150" dirty="0">
                <a:latin typeface="맑은 고딕" pitchFamily="50" charset="-127"/>
                <a:ea typeface="맑은 고딕" pitchFamily="50" charset="-127"/>
              </a:rPr>
              <a:t>만의 자리 수가 </a:t>
            </a:r>
            <a:r>
              <a:rPr lang="en-US" altLang="ko-KR" sz="1900" b="1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803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호가 전기 요금이 가장 많고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801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호와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802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호 중에서 </a:t>
            </a:r>
            <a:r>
              <a:rPr lang="ko-KR" altLang="en-US" sz="1900" b="1" spc="-150" dirty="0">
                <a:latin typeface="맑은 고딕" pitchFamily="50" charset="-127"/>
                <a:ea typeface="맑은 고딕" pitchFamily="50" charset="-127"/>
              </a:rPr>
              <a:t>천의 자리 수가 </a:t>
            </a:r>
            <a:r>
              <a:rPr lang="en-US" altLang="ko-KR" sz="1900" b="1" spc="-15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801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호가 두 번째로 많습니다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따라서 전기 요금이 적은 집부터 차례대로 써 보면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b="1" spc="-150" dirty="0">
                <a:latin typeface="맑은 고딕" pitchFamily="50" charset="-127"/>
                <a:ea typeface="맑은 고딕" pitchFamily="50" charset="-127"/>
              </a:rPr>
              <a:t>802</a:t>
            </a:r>
            <a:r>
              <a:rPr lang="ko-KR" altLang="en-US" sz="1900" b="1" spc="-150" dirty="0">
                <a:latin typeface="맑은 고딕" pitchFamily="50" charset="-127"/>
                <a:ea typeface="맑은 고딕" pitchFamily="50" charset="-127"/>
              </a:rPr>
              <a:t>호</a:t>
            </a:r>
            <a:r>
              <a:rPr lang="en-US" altLang="ko-KR" sz="1900" b="1" spc="-150" dirty="0">
                <a:latin typeface="맑은 고딕" pitchFamily="50" charset="-127"/>
                <a:ea typeface="맑은 고딕" pitchFamily="50" charset="-127"/>
              </a:rPr>
              <a:t>, 801</a:t>
            </a:r>
            <a:r>
              <a:rPr lang="ko-KR" altLang="en-US" sz="1900" b="1" spc="-150" dirty="0">
                <a:latin typeface="맑은 고딕" pitchFamily="50" charset="-127"/>
                <a:ea typeface="맑은 고딕" pitchFamily="50" charset="-127"/>
              </a:rPr>
              <a:t>호</a:t>
            </a:r>
            <a:r>
              <a:rPr lang="en-US" altLang="ko-KR" sz="1900" b="1" spc="-150" dirty="0">
                <a:latin typeface="맑은 고딕" pitchFamily="50" charset="-127"/>
                <a:ea typeface="맑은 고딕" pitchFamily="50" charset="-127"/>
              </a:rPr>
              <a:t>, 803</a:t>
            </a:r>
            <a:r>
              <a:rPr lang="ko-KR" altLang="en-US" sz="1900" b="1" spc="-150" dirty="0">
                <a:latin typeface="맑은 고딕" pitchFamily="50" charset="-127"/>
                <a:ea typeface="맑은 고딕" pitchFamily="50" charset="-127"/>
              </a:rPr>
              <a:t>호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suhi_p_0401_01_0008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3855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0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수의 크기를 비교해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20~21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더 큰 수를 찾아 기호를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92609" y="49800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모서리가 둥근 직사각형 47">
            <a:extLst>
              <a:ext uri="{FF2B5EF4-FFF2-40B4-BE49-F238E27FC236}">
                <a16:creationId xmlns:a16="http://schemas.microsoft.com/office/drawing/2014/main" xmlns="" id="{F8F028A5-FA67-4DA5-B296-7305847FA774}"/>
              </a:ext>
            </a:extLst>
          </p:cNvPr>
          <p:cNvSpPr/>
          <p:nvPr/>
        </p:nvSpPr>
        <p:spPr bwMode="auto">
          <a:xfrm>
            <a:off x="503815" y="2259918"/>
            <a:ext cx="6172180" cy="1493118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㉠ 이백사조 </a:t>
            </a:r>
            <a:r>
              <a:rPr lang="ko-KR" altLang="en-US" sz="190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천오십억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칠백만</a:t>
            </a:r>
            <a:endParaRPr lang="en-US" altLang="ko-KR" sz="19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㉡ 조가 </a:t>
            </a:r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204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억이 </a:t>
            </a:r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150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만이 </a:t>
            </a:r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9760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개인 수</a:t>
            </a:r>
            <a:endParaRPr lang="en-US" altLang="ko-KR" sz="19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6D638962-71B5-42D3-B6EC-0FA0DB97C832}"/>
              </a:ext>
            </a:extLst>
          </p:cNvPr>
          <p:cNvSpPr/>
          <p:nvPr/>
        </p:nvSpPr>
        <p:spPr bwMode="auto">
          <a:xfrm>
            <a:off x="3412615" y="4199207"/>
            <a:ext cx="707239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㉠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xmlns="" id="{91A1FBD6-20D3-4C1A-9E34-F8B6AFEAD3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5965" y="4021707"/>
            <a:ext cx="340254" cy="355000"/>
          </a:xfrm>
          <a:prstGeom prst="rect">
            <a:avLst/>
          </a:prstGeom>
        </p:spPr>
      </p:pic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suhi_p_0401_01_0008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5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128899" y="2672916"/>
            <a:ext cx="274749" cy="27519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ㄱ</a:t>
            </a:r>
            <a:endParaRPr lang="ko-KR" altLang="en-US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1128898" y="3117804"/>
            <a:ext cx="274749" cy="27519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ㄴ</a:t>
            </a:r>
            <a:endParaRPr lang="ko-KR" altLang="en-US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3619844" y="4280689"/>
            <a:ext cx="274749" cy="27519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ㄱ</a:t>
            </a:r>
            <a:endParaRPr lang="ko-KR" altLang="en-US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3832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3843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6070453" y="51132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(4-1-1)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_08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타원 37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03" y="1376023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43">
            <a:extLst>
              <a:ext uri="{FF2B5EF4-FFF2-40B4-BE49-F238E27FC236}">
                <a16:creationId xmlns:a16="http://schemas.microsoft.com/office/drawing/2014/main" xmlns="" id="{9583A601-89E2-4B14-A230-23C172D675DA}"/>
              </a:ext>
            </a:extLst>
          </p:cNvPr>
          <p:cNvSpPr txBox="1"/>
          <p:nvPr/>
        </p:nvSpPr>
        <p:spPr>
          <a:xfrm>
            <a:off x="519546" y="1338183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더 큰 수를 찾아 기호를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4" name="모서리가 둥근 직사각형 47">
            <a:extLst>
              <a:ext uri="{FF2B5EF4-FFF2-40B4-BE49-F238E27FC236}">
                <a16:creationId xmlns:a16="http://schemas.microsoft.com/office/drawing/2014/main" xmlns="" id="{81D8AA71-AF16-493B-8C20-DA4B2CB54346}"/>
              </a:ext>
            </a:extLst>
          </p:cNvPr>
          <p:cNvSpPr/>
          <p:nvPr/>
        </p:nvSpPr>
        <p:spPr bwMode="auto">
          <a:xfrm>
            <a:off x="503815" y="2259918"/>
            <a:ext cx="6172180" cy="1493118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>
              <a:lnSpc>
                <a:spcPct val="150000"/>
              </a:lnSpc>
            </a:pP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㉠ </a:t>
            </a:r>
            <a:r>
              <a:rPr lang="ko-KR" altLang="en-US" sz="190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삼백오조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이천삼백억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칠천사백만</a:t>
            </a:r>
            <a:endParaRPr lang="en-US" altLang="ko-KR" sz="19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algn="just">
              <a:lnSpc>
                <a:spcPct val="150000"/>
              </a:lnSpc>
            </a:pP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㉡ 조가 </a:t>
            </a:r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305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억이 </a:t>
            </a:r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1040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만이 </a:t>
            </a:r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8640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개인 수</a:t>
            </a:r>
            <a:endParaRPr lang="en-US" altLang="ko-KR" sz="19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0F896FF9-02CD-4D79-9019-198727EF2959}"/>
              </a:ext>
            </a:extLst>
          </p:cNvPr>
          <p:cNvSpPr/>
          <p:nvPr/>
        </p:nvSpPr>
        <p:spPr bwMode="auto">
          <a:xfrm>
            <a:off x="3412615" y="4199207"/>
            <a:ext cx="707239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㉠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E9F7C1DD-6381-4083-BF7E-B0F9AEF167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8427" y="4021707"/>
            <a:ext cx="340254" cy="355000"/>
          </a:xfrm>
          <a:prstGeom prst="rect">
            <a:avLst/>
          </a:prstGeom>
        </p:spPr>
      </p:pic>
      <p:sp>
        <p:nvSpPr>
          <p:cNvPr id="2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suhi_p_0401_01_0008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2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4668490" y="51132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281" y="540940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모서리가 둥근 직사각형 27"/>
          <p:cNvSpPr/>
          <p:nvPr/>
        </p:nvSpPr>
        <p:spPr>
          <a:xfrm>
            <a:off x="1115617" y="2672916"/>
            <a:ext cx="274749" cy="27519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ㄱ</a:t>
            </a:r>
            <a:endParaRPr lang="ko-KR" altLang="en-US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115616" y="3117804"/>
            <a:ext cx="274749" cy="27519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ㄴ</a:t>
            </a:r>
            <a:endParaRPr lang="ko-KR" altLang="en-US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640823" y="4280689"/>
            <a:ext cx="274749" cy="27519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ㄱ</a:t>
            </a:r>
            <a:endParaRPr lang="ko-KR" altLang="en-US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2392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3843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문제의 풀이 확인 버튼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03" y="1376023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43">
            <a:extLst>
              <a:ext uri="{FF2B5EF4-FFF2-40B4-BE49-F238E27FC236}">
                <a16:creationId xmlns:a16="http://schemas.microsoft.com/office/drawing/2014/main" xmlns="" id="{9583A601-89E2-4B14-A230-23C172D675DA}"/>
              </a:ext>
            </a:extLst>
          </p:cNvPr>
          <p:cNvSpPr txBox="1"/>
          <p:nvPr/>
        </p:nvSpPr>
        <p:spPr>
          <a:xfrm>
            <a:off x="519546" y="1338183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더 큰 수를 찾아 기호를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4" name="모서리가 둥근 직사각형 47">
            <a:extLst>
              <a:ext uri="{FF2B5EF4-FFF2-40B4-BE49-F238E27FC236}">
                <a16:creationId xmlns:a16="http://schemas.microsoft.com/office/drawing/2014/main" xmlns="" id="{81D8AA71-AF16-493B-8C20-DA4B2CB54346}"/>
              </a:ext>
            </a:extLst>
          </p:cNvPr>
          <p:cNvSpPr/>
          <p:nvPr/>
        </p:nvSpPr>
        <p:spPr bwMode="auto">
          <a:xfrm>
            <a:off x="503815" y="2259918"/>
            <a:ext cx="6172180" cy="1493118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>
              <a:lnSpc>
                <a:spcPct val="150000"/>
              </a:lnSpc>
            </a:pP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㉠ </a:t>
            </a:r>
            <a:r>
              <a:rPr lang="ko-KR" altLang="en-US" sz="190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삼백오조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이천삼백억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칠천사백만</a:t>
            </a:r>
            <a:endParaRPr lang="en-US" altLang="ko-KR" sz="19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algn="just">
              <a:lnSpc>
                <a:spcPct val="150000"/>
              </a:lnSpc>
            </a:pP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㉡ 조가 </a:t>
            </a:r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305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억이 </a:t>
            </a:r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1040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만이 </a:t>
            </a:r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8640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개인 수</a:t>
            </a:r>
            <a:endParaRPr lang="en-US" altLang="ko-KR" sz="19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0F896FF9-02CD-4D79-9019-198727EF2959}"/>
              </a:ext>
            </a:extLst>
          </p:cNvPr>
          <p:cNvSpPr/>
          <p:nvPr/>
        </p:nvSpPr>
        <p:spPr bwMode="auto">
          <a:xfrm>
            <a:off x="3412615" y="4199207"/>
            <a:ext cx="707239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㉠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E9F7C1DD-6381-4083-BF7E-B0F9AEF167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8427" y="4021707"/>
            <a:ext cx="340254" cy="355000"/>
          </a:xfrm>
          <a:prstGeom prst="rect">
            <a:avLst/>
          </a:prstGeom>
        </p:spPr>
      </p:pic>
      <p:sp>
        <p:nvSpPr>
          <p:cNvPr id="2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suhi_p_0401_01_0008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2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281" y="540940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모서리가 둥근 직사각형 27"/>
          <p:cNvSpPr/>
          <p:nvPr/>
        </p:nvSpPr>
        <p:spPr>
          <a:xfrm>
            <a:off x="1115617" y="2672916"/>
            <a:ext cx="274749" cy="27519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ㄱ</a:t>
            </a:r>
            <a:endParaRPr lang="ko-KR" altLang="en-US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115616" y="3117804"/>
            <a:ext cx="274749" cy="27519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ㄴ</a:t>
            </a:r>
            <a:endParaRPr lang="ko-KR" altLang="en-US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640823" y="4280689"/>
            <a:ext cx="274749" cy="27519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ㄱ</a:t>
            </a:r>
            <a:endParaRPr lang="ko-KR" altLang="en-US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E1E1A3B1-A6A5-4CE5-938D-52E7E035338A}"/>
              </a:ext>
            </a:extLst>
          </p:cNvPr>
          <p:cNvSpPr/>
          <p:nvPr/>
        </p:nvSpPr>
        <p:spPr>
          <a:xfrm>
            <a:off x="207825" y="3313713"/>
            <a:ext cx="6667165" cy="177152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29">
            <a:extLst>
              <a:ext uri="{FF2B5EF4-FFF2-40B4-BE49-F238E27FC236}">
                <a16:creationId xmlns:a16="http://schemas.microsoft.com/office/drawing/2014/main" xmlns="" id="{1E240D4D-A097-4EF8-92EB-69C23F5FE650}"/>
              </a:ext>
            </a:extLst>
          </p:cNvPr>
          <p:cNvSpPr/>
          <p:nvPr/>
        </p:nvSpPr>
        <p:spPr>
          <a:xfrm>
            <a:off x="409873" y="3151695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45" name="직각 삼각형 44">
            <a:extLst>
              <a:ext uri="{FF2B5EF4-FFF2-40B4-BE49-F238E27FC236}">
                <a16:creationId xmlns:a16="http://schemas.microsoft.com/office/drawing/2014/main" xmlns="" id="{6D5B0AF0-AA90-463B-841C-DE5CC22D7622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6" name="TextBox 43">
            <a:extLst>
              <a:ext uri="{FF2B5EF4-FFF2-40B4-BE49-F238E27FC236}">
                <a16:creationId xmlns:a16="http://schemas.microsoft.com/office/drawing/2014/main" xmlns="" id="{DD94CA72-3567-4367-AE8C-324B5772963B}"/>
              </a:ext>
            </a:extLst>
          </p:cNvPr>
          <p:cNvSpPr txBox="1"/>
          <p:nvPr/>
        </p:nvSpPr>
        <p:spPr>
          <a:xfrm>
            <a:off x="263931" y="3498706"/>
            <a:ext cx="6667546" cy="15388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㉠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305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조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2300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억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7400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만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305230074000000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㉡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305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조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1040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억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8640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305104086400000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850" spc="-150" dirty="0">
                <a:latin typeface="맑은 고딕" pitchFamily="50" charset="-127"/>
                <a:ea typeface="맑은 고딕" pitchFamily="50" charset="-127"/>
              </a:rPr>
              <a:t>따라서 천억의 자리 수를 비교하면 </a:t>
            </a:r>
            <a:r>
              <a:rPr lang="en-US" altLang="ko-KR" sz="1850" spc="-150" dirty="0" smtClean="0">
                <a:latin typeface="맑은 고딕" pitchFamily="50" charset="-127"/>
                <a:ea typeface="맑은 고딕" pitchFamily="50" charset="-127"/>
              </a:rPr>
              <a:t>2&gt;1</a:t>
            </a:r>
            <a:r>
              <a:rPr lang="ko-KR" altLang="en-US" sz="1850" spc="-150" dirty="0" smtClean="0">
                <a:latin typeface="맑은 고딕" pitchFamily="50" charset="-127"/>
                <a:ea typeface="맑은 고딕" pitchFamily="50" charset="-127"/>
              </a:rPr>
              <a:t>이므로 </a:t>
            </a:r>
            <a:r>
              <a:rPr lang="ko-KR" altLang="en-US" sz="1850" spc="-150" dirty="0">
                <a:latin typeface="맑은 고딕" pitchFamily="50" charset="-127"/>
                <a:ea typeface="맑은 고딕" pitchFamily="50" charset="-127"/>
              </a:rPr>
              <a:t>더 큰 수는 </a:t>
            </a:r>
            <a:r>
              <a:rPr lang="ko-KR" altLang="en-US" sz="1850" spc="-150" dirty="0" smtClean="0">
                <a:latin typeface="맑은 고딕" pitchFamily="50" charset="-127"/>
                <a:ea typeface="맑은 고딕" pitchFamily="50" charset="-127"/>
              </a:rPr>
              <a:t>㉠ 입니다</a:t>
            </a:r>
            <a:r>
              <a:rPr lang="en-US" altLang="ko-KR" sz="185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7" name="Picture 3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42" y="3897052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3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42" y="4473116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모서리가 둥근 직사각형 48"/>
          <p:cNvSpPr/>
          <p:nvPr/>
        </p:nvSpPr>
        <p:spPr>
          <a:xfrm>
            <a:off x="317201" y="3573016"/>
            <a:ext cx="274749" cy="27519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ㄱ</a:t>
            </a:r>
            <a:endParaRPr lang="ko-KR" altLang="en-US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300807" y="4149080"/>
            <a:ext cx="274749" cy="27519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ㄴ</a:t>
            </a:r>
            <a:endParaRPr lang="ko-KR" altLang="en-US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5845423" y="4725144"/>
            <a:ext cx="274749" cy="27519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ㄱ</a:t>
            </a:r>
            <a:endParaRPr lang="ko-KR" altLang="en-US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3" name="직선 연결선 52"/>
          <p:cNvCxnSpPr/>
          <p:nvPr/>
        </p:nvCxnSpPr>
        <p:spPr bwMode="auto">
          <a:xfrm>
            <a:off x="1187624" y="4104051"/>
            <a:ext cx="107776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직선 연결선 53"/>
          <p:cNvCxnSpPr/>
          <p:nvPr/>
        </p:nvCxnSpPr>
        <p:spPr bwMode="auto">
          <a:xfrm>
            <a:off x="1187624" y="4689140"/>
            <a:ext cx="107776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194647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모서리가 둥근 직사각형 47">
            <a:extLst>
              <a:ext uri="{FF2B5EF4-FFF2-40B4-BE49-F238E27FC236}">
                <a16:creationId xmlns:a16="http://schemas.microsoft.com/office/drawing/2014/main" xmlns="" id="{F8F028A5-FA67-4DA5-B296-7305847FA774}"/>
              </a:ext>
            </a:extLst>
          </p:cNvPr>
          <p:cNvSpPr/>
          <p:nvPr/>
        </p:nvSpPr>
        <p:spPr bwMode="auto">
          <a:xfrm>
            <a:off x="503815" y="2259918"/>
            <a:ext cx="6172180" cy="1493118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㉠ 이백사조 </a:t>
            </a:r>
            <a:r>
              <a:rPr lang="ko-KR" altLang="en-US" sz="190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천오십억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칠백만</a:t>
            </a:r>
            <a:endParaRPr lang="en-US" altLang="ko-KR" sz="19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㉡ 조가 </a:t>
            </a:r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204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억이 </a:t>
            </a:r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150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만이 </a:t>
            </a:r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9760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개인 수</a:t>
            </a:r>
            <a:endParaRPr lang="en-US" altLang="ko-KR" sz="19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1128899" y="2672916"/>
            <a:ext cx="274749" cy="27519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ㄱ</a:t>
            </a:r>
            <a:endParaRPr lang="ko-KR" altLang="en-US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1128898" y="3117804"/>
            <a:ext cx="274749" cy="27519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ㄴ</a:t>
            </a:r>
            <a:endParaRPr lang="ko-KR" altLang="en-US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0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수의 크기를 비교해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20~21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더 큰 수를 찾아 기호를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6D638962-71B5-42D3-B6EC-0FA0DB97C832}"/>
              </a:ext>
            </a:extLst>
          </p:cNvPr>
          <p:cNvSpPr/>
          <p:nvPr/>
        </p:nvSpPr>
        <p:spPr bwMode="auto">
          <a:xfrm>
            <a:off x="3248500" y="4199207"/>
            <a:ext cx="1035468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㉠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xmlns="" id="{91A1FBD6-20D3-4C1A-9E34-F8B6AFEAD3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3841" y="4021707"/>
            <a:ext cx="340254" cy="355000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E1E1A3B1-A6A5-4CE5-938D-52E7E035338A}"/>
              </a:ext>
            </a:extLst>
          </p:cNvPr>
          <p:cNvSpPr/>
          <p:nvPr/>
        </p:nvSpPr>
        <p:spPr>
          <a:xfrm>
            <a:off x="207825" y="3313713"/>
            <a:ext cx="6667165" cy="177152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29">
            <a:extLst>
              <a:ext uri="{FF2B5EF4-FFF2-40B4-BE49-F238E27FC236}">
                <a16:creationId xmlns:a16="http://schemas.microsoft.com/office/drawing/2014/main" xmlns="" id="{1E240D4D-A097-4EF8-92EB-69C23F5FE650}"/>
              </a:ext>
            </a:extLst>
          </p:cNvPr>
          <p:cNvSpPr/>
          <p:nvPr/>
        </p:nvSpPr>
        <p:spPr>
          <a:xfrm>
            <a:off x="409873" y="3151695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54" name="직각 삼각형 53">
            <a:extLst>
              <a:ext uri="{FF2B5EF4-FFF2-40B4-BE49-F238E27FC236}">
                <a16:creationId xmlns:a16="http://schemas.microsoft.com/office/drawing/2014/main" xmlns="" id="{6D5B0AF0-AA90-463B-841C-DE5CC22D7622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5" name="TextBox 43">
            <a:extLst>
              <a:ext uri="{FF2B5EF4-FFF2-40B4-BE49-F238E27FC236}">
                <a16:creationId xmlns:a16="http://schemas.microsoft.com/office/drawing/2014/main" xmlns="" id="{DD94CA72-3567-4367-AE8C-324B5772963B}"/>
              </a:ext>
            </a:extLst>
          </p:cNvPr>
          <p:cNvSpPr txBox="1"/>
          <p:nvPr/>
        </p:nvSpPr>
        <p:spPr>
          <a:xfrm>
            <a:off x="263931" y="3498706"/>
            <a:ext cx="6667546" cy="15388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㉠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1050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억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204105007000000</a:t>
            </a:r>
          </a:p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㉡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204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150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억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9760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204015097600000</a:t>
            </a:r>
          </a:p>
          <a:p>
            <a:pPr algn="just"/>
            <a:r>
              <a:rPr lang="ko-KR" altLang="en-US" sz="1850" spc="-150" dirty="0">
                <a:latin typeface="맑은 고딕" pitchFamily="50" charset="-127"/>
                <a:ea typeface="맑은 고딕" pitchFamily="50" charset="-127"/>
              </a:rPr>
              <a:t>따라서 천억의 자리 수를 비교하면 </a:t>
            </a:r>
            <a:r>
              <a:rPr lang="en-US" altLang="ko-KR" sz="1850" spc="-150" dirty="0">
                <a:latin typeface="맑은 고딕" pitchFamily="50" charset="-127"/>
                <a:ea typeface="맑은 고딕" pitchFamily="50" charset="-127"/>
              </a:rPr>
              <a:t>1&gt;0</a:t>
            </a:r>
            <a:r>
              <a:rPr lang="ko-KR" altLang="en-US" sz="1850" spc="-150" dirty="0">
                <a:latin typeface="맑은 고딕" pitchFamily="50" charset="-127"/>
                <a:ea typeface="맑은 고딕" pitchFamily="50" charset="-127"/>
              </a:rPr>
              <a:t>이므로 더 큰 수는 </a:t>
            </a:r>
            <a:r>
              <a:rPr lang="ko-KR" altLang="en-US" sz="1850" spc="-150" dirty="0" smtClean="0">
                <a:latin typeface="맑은 고딕" pitchFamily="50" charset="-127"/>
                <a:ea typeface="맑은 고딕" pitchFamily="50" charset="-127"/>
              </a:rPr>
              <a:t>㉠ 입니다</a:t>
            </a:r>
            <a:r>
              <a:rPr lang="en-US" altLang="ko-KR" sz="185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suhi_p_0401_01_0008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5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42" y="3897052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42" y="4473116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모서리가 둥근 직사각형 65"/>
          <p:cNvSpPr/>
          <p:nvPr/>
        </p:nvSpPr>
        <p:spPr>
          <a:xfrm>
            <a:off x="317201" y="3573016"/>
            <a:ext cx="274749" cy="27519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ㄱ</a:t>
            </a:r>
            <a:endParaRPr lang="ko-KR" altLang="en-US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300807" y="4149080"/>
            <a:ext cx="274749" cy="27519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ㄴ</a:t>
            </a:r>
            <a:endParaRPr lang="ko-KR" altLang="en-US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5845423" y="4725144"/>
            <a:ext cx="274749" cy="27519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ㄱ</a:t>
            </a:r>
            <a:endParaRPr lang="ko-KR" altLang="en-US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 bwMode="auto">
          <a:xfrm>
            <a:off x="1187624" y="4104051"/>
            <a:ext cx="107776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직선 연결선 68"/>
          <p:cNvCxnSpPr/>
          <p:nvPr/>
        </p:nvCxnSpPr>
        <p:spPr bwMode="auto">
          <a:xfrm>
            <a:off x="1187624" y="4689140"/>
            <a:ext cx="107776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56408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0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팝업 형태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팝업이 열렸을 때 보이는 화면입니다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팝업은 약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초 정도 열려있다가 닫힙니다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수의 크기를 비교해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20~21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2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65" y="2008270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263C5584-55C4-4D14-8136-F9B856CA70F2}"/>
              </a:ext>
            </a:extLst>
          </p:cNvPr>
          <p:cNvSpPr/>
          <p:nvPr/>
        </p:nvSpPr>
        <p:spPr bwMode="auto">
          <a:xfrm>
            <a:off x="2411800" y="4972267"/>
            <a:ext cx="96665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뉴델리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14C73D07-FBE6-488C-AED2-30A8F1D216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0932" y="1611826"/>
            <a:ext cx="5960287" cy="3360441"/>
          </a:xfrm>
          <a:prstGeom prst="rect">
            <a:avLst/>
          </a:prstGeom>
        </p:spPr>
      </p:pic>
      <p:sp>
        <p:nvSpPr>
          <p:cNvPr id="4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suhi_p_0401_01_0008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4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xmlns="" id="{B7985F85-73A6-479A-BA0D-E3C1CD2186E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56016" y="5154832"/>
            <a:ext cx="360000" cy="355000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263C5584-55C4-4D14-8136-F9B856CA70F2}"/>
              </a:ext>
            </a:extLst>
          </p:cNvPr>
          <p:cNvSpPr/>
          <p:nvPr/>
        </p:nvSpPr>
        <p:spPr bwMode="auto">
          <a:xfrm>
            <a:off x="3635936" y="4972267"/>
            <a:ext cx="96665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도쿄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39" y="2774111"/>
            <a:ext cx="378786" cy="1548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타원 57"/>
          <p:cNvSpPr/>
          <p:nvPr/>
        </p:nvSpPr>
        <p:spPr>
          <a:xfrm>
            <a:off x="193179" y="27741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xmlns="" id="{B7985F85-73A6-479A-BA0D-E3C1CD2186E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51896" y="5159897"/>
            <a:ext cx="360000" cy="355000"/>
          </a:xfrm>
          <a:prstGeom prst="rect">
            <a:avLst/>
          </a:prstGeom>
        </p:spPr>
      </p:pic>
      <p:sp>
        <p:nvSpPr>
          <p:cNvPr id="61" name="TextBox 43">
            <a:extLst>
              <a:ext uri="{FF2B5EF4-FFF2-40B4-BE49-F238E27FC236}">
                <a16:creationId xmlns:a16="http://schemas.microsoft.com/office/drawing/2014/main" xmlns="" id="{8BA668C8-2706-4F98-BF19-BA36DD9B23F1}"/>
              </a:ext>
            </a:extLst>
          </p:cNvPr>
          <p:cNvSpPr txBox="1"/>
          <p:nvPr/>
        </p:nvSpPr>
        <p:spPr>
          <a:xfrm>
            <a:off x="3368231" y="4962471"/>
            <a:ext cx="75143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43">
            <a:extLst>
              <a:ext uri="{FF2B5EF4-FFF2-40B4-BE49-F238E27FC236}">
                <a16:creationId xmlns:a16="http://schemas.microsoft.com/office/drawing/2014/main" xmlns="" id="{8BA668C8-2706-4F98-BF19-BA36DD9B23F1}"/>
              </a:ext>
            </a:extLst>
          </p:cNvPr>
          <p:cNvSpPr txBox="1"/>
          <p:nvPr/>
        </p:nvSpPr>
        <p:spPr>
          <a:xfrm>
            <a:off x="1007644" y="3465004"/>
            <a:ext cx="1404156" cy="677108"/>
          </a:xfrm>
          <a:prstGeom prst="rect">
            <a:avLst/>
          </a:prstGeom>
          <a:solidFill>
            <a:srgbClr val="FECEE7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뉴델리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43345000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43">
            <a:extLst>
              <a:ext uri="{FF2B5EF4-FFF2-40B4-BE49-F238E27FC236}">
                <a16:creationId xmlns:a16="http://schemas.microsoft.com/office/drawing/2014/main" xmlns="" id="{8BA668C8-2706-4F98-BF19-BA36DD9B23F1}"/>
              </a:ext>
            </a:extLst>
          </p:cNvPr>
          <p:cNvSpPr txBox="1"/>
          <p:nvPr/>
        </p:nvSpPr>
        <p:spPr>
          <a:xfrm>
            <a:off x="2564200" y="3278850"/>
            <a:ext cx="1404156" cy="67710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상하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33341000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43">
            <a:extLst>
              <a:ext uri="{FF2B5EF4-FFF2-40B4-BE49-F238E27FC236}">
                <a16:creationId xmlns:a16="http://schemas.microsoft.com/office/drawing/2014/main" xmlns="" id="{8BA668C8-2706-4F98-BF19-BA36DD9B23F1}"/>
              </a:ext>
            </a:extLst>
          </p:cNvPr>
          <p:cNvSpPr txBox="1"/>
          <p:nvPr/>
        </p:nvSpPr>
        <p:spPr>
          <a:xfrm>
            <a:off x="3185364" y="2492896"/>
            <a:ext cx="1404156" cy="6771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쿄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36014000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>
            <a:extLst>
              <a:ext uri="{FF2B5EF4-FFF2-40B4-BE49-F238E27FC236}">
                <a16:creationId xmlns:a16="http://schemas.microsoft.com/office/drawing/2014/main" xmlns="" id="{8BA668C8-2706-4F98-BF19-BA36DD9B23F1}"/>
              </a:ext>
            </a:extLst>
          </p:cNvPr>
          <p:cNvSpPr txBox="1"/>
          <p:nvPr/>
        </p:nvSpPr>
        <p:spPr>
          <a:xfrm>
            <a:off x="4013938" y="3453259"/>
            <a:ext cx="1404156" cy="6771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멕시코시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티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25415000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43">
            <a:extLst>
              <a:ext uri="{FF2B5EF4-FFF2-40B4-BE49-F238E27FC236}">
                <a16:creationId xmlns:a16="http://schemas.microsoft.com/office/drawing/2014/main" xmlns="" id="{8BA668C8-2706-4F98-BF19-BA36DD9B23F1}"/>
              </a:ext>
            </a:extLst>
          </p:cNvPr>
          <p:cNvSpPr txBox="1"/>
          <p:nvPr/>
        </p:nvSpPr>
        <p:spPr>
          <a:xfrm>
            <a:off x="5465643" y="2871485"/>
            <a:ext cx="1404156" cy="677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뉴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욕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20817000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00" y="2598425"/>
            <a:ext cx="6782730" cy="176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69"/>
          <p:cNvSpPr txBox="1"/>
          <p:nvPr/>
        </p:nvSpPr>
        <p:spPr>
          <a:xfrm>
            <a:off x="280440" y="3045620"/>
            <a:ext cx="57814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2035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도시별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예상 인구수를 나타낸 것입니다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지도에 나타낸 도시 중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2035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년에 인구가 가장 많을 것으로 예상되는 도시 두 곳을 찾아 써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7" name="타원 66"/>
          <p:cNvSpPr/>
          <p:nvPr/>
        </p:nvSpPr>
        <p:spPr>
          <a:xfrm>
            <a:off x="240878" y="264362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43"/>
          <p:cNvSpPr txBox="1"/>
          <p:nvPr/>
        </p:nvSpPr>
        <p:spPr>
          <a:xfrm>
            <a:off x="4860032" y="4566610"/>
            <a:ext cx="173919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출처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통계청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, 2019]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7123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0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팝업 형태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팝업이 닫혔을 때 보이는 화면입니다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수의 크기를 비교해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20~21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6574238" y="5064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2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65" y="2008270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92609" y="50723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5543433" y="51078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263C5584-55C4-4D14-8136-F9B856CA70F2}"/>
              </a:ext>
            </a:extLst>
          </p:cNvPr>
          <p:cNvSpPr/>
          <p:nvPr/>
        </p:nvSpPr>
        <p:spPr bwMode="auto">
          <a:xfrm>
            <a:off x="2411800" y="4972267"/>
            <a:ext cx="96665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뉴델리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14C73D07-FBE6-488C-AED2-30A8F1D216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0932" y="1611826"/>
            <a:ext cx="5960287" cy="3360441"/>
          </a:xfrm>
          <a:prstGeom prst="rect">
            <a:avLst/>
          </a:prstGeom>
        </p:spPr>
      </p:pic>
      <p:sp>
        <p:nvSpPr>
          <p:cNvPr id="4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suhi_p_0401_01_0008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4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xmlns="" id="{B7985F85-73A6-479A-BA0D-E3C1CD2186E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56016" y="5154832"/>
            <a:ext cx="360000" cy="355000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263C5584-55C4-4D14-8136-F9B856CA70F2}"/>
              </a:ext>
            </a:extLst>
          </p:cNvPr>
          <p:cNvSpPr/>
          <p:nvPr/>
        </p:nvSpPr>
        <p:spPr bwMode="auto">
          <a:xfrm>
            <a:off x="3635936" y="4972267"/>
            <a:ext cx="96665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도쿄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39" y="2774111"/>
            <a:ext cx="378786" cy="1548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타원 57"/>
          <p:cNvSpPr/>
          <p:nvPr/>
        </p:nvSpPr>
        <p:spPr>
          <a:xfrm>
            <a:off x="193179" y="27741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xmlns="" id="{B7985F85-73A6-479A-BA0D-E3C1CD2186E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51896" y="5159897"/>
            <a:ext cx="360000" cy="355000"/>
          </a:xfrm>
          <a:prstGeom prst="rect">
            <a:avLst/>
          </a:prstGeom>
        </p:spPr>
      </p:pic>
      <p:sp>
        <p:nvSpPr>
          <p:cNvPr id="61" name="TextBox 43">
            <a:extLst>
              <a:ext uri="{FF2B5EF4-FFF2-40B4-BE49-F238E27FC236}">
                <a16:creationId xmlns:a16="http://schemas.microsoft.com/office/drawing/2014/main" xmlns="" id="{8BA668C8-2706-4F98-BF19-BA36DD9B23F1}"/>
              </a:ext>
            </a:extLst>
          </p:cNvPr>
          <p:cNvSpPr txBox="1"/>
          <p:nvPr/>
        </p:nvSpPr>
        <p:spPr>
          <a:xfrm>
            <a:off x="3368231" y="4962471"/>
            <a:ext cx="75143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43">
            <a:extLst>
              <a:ext uri="{FF2B5EF4-FFF2-40B4-BE49-F238E27FC236}">
                <a16:creationId xmlns:a16="http://schemas.microsoft.com/office/drawing/2014/main" xmlns="" id="{8BA668C8-2706-4F98-BF19-BA36DD9B23F1}"/>
              </a:ext>
            </a:extLst>
          </p:cNvPr>
          <p:cNvSpPr txBox="1"/>
          <p:nvPr/>
        </p:nvSpPr>
        <p:spPr>
          <a:xfrm>
            <a:off x="1007644" y="3465004"/>
            <a:ext cx="1404156" cy="677108"/>
          </a:xfrm>
          <a:prstGeom prst="rect">
            <a:avLst/>
          </a:prstGeom>
          <a:solidFill>
            <a:srgbClr val="FECEE7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뉴델리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43345000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43">
            <a:extLst>
              <a:ext uri="{FF2B5EF4-FFF2-40B4-BE49-F238E27FC236}">
                <a16:creationId xmlns:a16="http://schemas.microsoft.com/office/drawing/2014/main" xmlns="" id="{8BA668C8-2706-4F98-BF19-BA36DD9B23F1}"/>
              </a:ext>
            </a:extLst>
          </p:cNvPr>
          <p:cNvSpPr txBox="1"/>
          <p:nvPr/>
        </p:nvSpPr>
        <p:spPr>
          <a:xfrm>
            <a:off x="2564200" y="3278850"/>
            <a:ext cx="1404156" cy="67710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상하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33341000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43">
            <a:extLst>
              <a:ext uri="{FF2B5EF4-FFF2-40B4-BE49-F238E27FC236}">
                <a16:creationId xmlns:a16="http://schemas.microsoft.com/office/drawing/2014/main" xmlns="" id="{8BA668C8-2706-4F98-BF19-BA36DD9B23F1}"/>
              </a:ext>
            </a:extLst>
          </p:cNvPr>
          <p:cNvSpPr txBox="1"/>
          <p:nvPr/>
        </p:nvSpPr>
        <p:spPr>
          <a:xfrm>
            <a:off x="3185364" y="2492896"/>
            <a:ext cx="1404156" cy="6771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쿄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36014000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>
            <a:extLst>
              <a:ext uri="{FF2B5EF4-FFF2-40B4-BE49-F238E27FC236}">
                <a16:creationId xmlns:a16="http://schemas.microsoft.com/office/drawing/2014/main" xmlns="" id="{8BA668C8-2706-4F98-BF19-BA36DD9B23F1}"/>
              </a:ext>
            </a:extLst>
          </p:cNvPr>
          <p:cNvSpPr txBox="1"/>
          <p:nvPr/>
        </p:nvSpPr>
        <p:spPr>
          <a:xfrm>
            <a:off x="4013938" y="3453259"/>
            <a:ext cx="1404156" cy="6771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멕시코시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티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25415000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43">
            <a:extLst>
              <a:ext uri="{FF2B5EF4-FFF2-40B4-BE49-F238E27FC236}">
                <a16:creationId xmlns:a16="http://schemas.microsoft.com/office/drawing/2014/main" xmlns="" id="{8BA668C8-2706-4F98-BF19-BA36DD9B23F1}"/>
              </a:ext>
            </a:extLst>
          </p:cNvPr>
          <p:cNvSpPr txBox="1"/>
          <p:nvPr/>
        </p:nvSpPr>
        <p:spPr>
          <a:xfrm>
            <a:off x="5436096" y="2871485"/>
            <a:ext cx="1404156" cy="677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뉴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욕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20817000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47796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그림 내의 텍스트 지우고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\lesson01\ops\ms_lesson01\images\ms_41_1_07_06_01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0" name="TextBox 43"/>
          <p:cNvSpPr txBox="1"/>
          <p:nvPr/>
        </p:nvSpPr>
        <p:spPr>
          <a:xfrm>
            <a:off x="4860032" y="4566610"/>
            <a:ext cx="173919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출처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통계청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, 2019]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5499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(4-1-1)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_08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03" y="1376023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43">
            <a:extLst>
              <a:ext uri="{FF2B5EF4-FFF2-40B4-BE49-F238E27FC236}">
                <a16:creationId xmlns:a16="http://schemas.microsoft.com/office/drawing/2014/main" xmlns="" id="{D241E0B4-2F88-4800-AF3D-6F90F33E7775}"/>
              </a:ext>
            </a:extLst>
          </p:cNvPr>
          <p:cNvSpPr txBox="1"/>
          <p:nvPr/>
        </p:nvSpPr>
        <p:spPr>
          <a:xfrm>
            <a:off x="464533" y="1354846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인구가 많은 나라부터 순서대로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7" name="표 3">
            <a:extLst>
              <a:ext uri="{FF2B5EF4-FFF2-40B4-BE49-F238E27FC236}">
                <a16:creationId xmlns:a16="http://schemas.microsoft.com/office/drawing/2014/main" xmlns="" id="{75FDBF21-7D88-4C4A-AF3A-D5DE4B3148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959633"/>
              </p:ext>
            </p:extLst>
          </p:nvPr>
        </p:nvGraphicFramePr>
        <p:xfrm>
          <a:off x="362178" y="1942019"/>
          <a:ext cx="6395376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8844">
                  <a:extLst>
                    <a:ext uri="{9D8B030D-6E8A-4147-A177-3AD203B41FA5}">
                      <a16:colId xmlns:a16="http://schemas.microsoft.com/office/drawing/2014/main" xmlns="" val="3347043428"/>
                    </a:ext>
                  </a:extLst>
                </a:gridCol>
                <a:gridCol w="1598844">
                  <a:extLst>
                    <a:ext uri="{9D8B030D-6E8A-4147-A177-3AD203B41FA5}">
                      <a16:colId xmlns:a16="http://schemas.microsoft.com/office/drawing/2014/main" xmlns="" val="1527079084"/>
                    </a:ext>
                  </a:extLst>
                </a:gridCol>
                <a:gridCol w="1598844">
                  <a:extLst>
                    <a:ext uri="{9D8B030D-6E8A-4147-A177-3AD203B41FA5}">
                      <a16:colId xmlns:a16="http://schemas.microsoft.com/office/drawing/2014/main" xmlns="" val="148317739"/>
                    </a:ext>
                  </a:extLst>
                </a:gridCol>
                <a:gridCol w="1598844">
                  <a:extLst>
                    <a:ext uri="{9D8B030D-6E8A-4147-A177-3AD203B41FA5}">
                      <a16:colId xmlns:a16="http://schemas.microsoft.com/office/drawing/2014/main" xmlns="" val="751676935"/>
                    </a:ext>
                  </a:extLst>
                </a:gridCol>
              </a:tblGrid>
              <a:tr h="3780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멕시코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47726381"/>
                  </a:ext>
                </a:extLst>
              </a:tr>
              <a:tr h="3780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인구수</a:t>
                      </a:r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125320000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1298040000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1392730000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49055607"/>
                  </a:ext>
                </a:extLst>
              </a:tr>
            </a:tbl>
          </a:graphicData>
        </a:graphic>
      </p:graphicFrame>
      <p:sp>
        <p:nvSpPr>
          <p:cNvPr id="2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suhi_p_0401_01_0008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2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43"/>
          <p:cNvSpPr txBox="1"/>
          <p:nvPr/>
        </p:nvSpPr>
        <p:spPr>
          <a:xfrm>
            <a:off x="5029049" y="2744924"/>
            <a:ext cx="173919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출처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통계청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, 2019]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263C5584-55C4-4D14-8136-F9B856CA70F2}"/>
              </a:ext>
            </a:extLst>
          </p:cNvPr>
          <p:cNvSpPr/>
          <p:nvPr/>
        </p:nvSpPr>
        <p:spPr bwMode="auto">
          <a:xfrm>
            <a:off x="1907704" y="3390426"/>
            <a:ext cx="96665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중국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263C5584-55C4-4D14-8136-F9B856CA70F2}"/>
              </a:ext>
            </a:extLst>
          </p:cNvPr>
          <p:cNvSpPr/>
          <p:nvPr/>
        </p:nvSpPr>
        <p:spPr bwMode="auto">
          <a:xfrm>
            <a:off x="3131840" y="3390426"/>
            <a:ext cx="96665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인도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xmlns="" id="{B7985F85-73A6-479A-BA0D-E3C1CD2186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7800" y="3578056"/>
            <a:ext cx="360000" cy="355000"/>
          </a:xfrm>
          <a:prstGeom prst="rect">
            <a:avLst/>
          </a:prstGeom>
        </p:spPr>
      </p:pic>
      <p:sp>
        <p:nvSpPr>
          <p:cNvPr id="29" name="TextBox 43">
            <a:extLst>
              <a:ext uri="{FF2B5EF4-FFF2-40B4-BE49-F238E27FC236}">
                <a16:creationId xmlns:a16="http://schemas.microsoft.com/office/drawing/2014/main" xmlns="" id="{8BA668C8-2706-4F98-BF19-BA36DD9B23F1}"/>
              </a:ext>
            </a:extLst>
          </p:cNvPr>
          <p:cNvSpPr txBox="1"/>
          <p:nvPr/>
        </p:nvSpPr>
        <p:spPr>
          <a:xfrm>
            <a:off x="2864135" y="3380630"/>
            <a:ext cx="75143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263C5584-55C4-4D14-8136-F9B856CA70F2}"/>
              </a:ext>
            </a:extLst>
          </p:cNvPr>
          <p:cNvSpPr/>
          <p:nvPr/>
        </p:nvSpPr>
        <p:spPr bwMode="auto">
          <a:xfrm>
            <a:off x="4356016" y="3394325"/>
            <a:ext cx="96665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멕시코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43">
            <a:extLst>
              <a:ext uri="{FF2B5EF4-FFF2-40B4-BE49-F238E27FC236}">
                <a16:creationId xmlns:a16="http://schemas.microsoft.com/office/drawing/2014/main" xmlns="" id="{8BA668C8-2706-4F98-BF19-BA36DD9B23F1}"/>
              </a:ext>
            </a:extLst>
          </p:cNvPr>
          <p:cNvSpPr txBox="1"/>
          <p:nvPr/>
        </p:nvSpPr>
        <p:spPr>
          <a:xfrm>
            <a:off x="4088311" y="3384529"/>
            <a:ext cx="75143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B7985F85-73A6-479A-BA0D-E3C1CD2186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1920" y="3572991"/>
            <a:ext cx="360000" cy="3550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xmlns="" id="{B7985F85-73A6-479A-BA0D-E3C1CD2186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76096" y="3576890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5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62349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suhi_p_0401_01_0008.html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20~21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0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수의 크기를 비교해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20~21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2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65" y="2008270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263C5584-55C4-4D14-8136-F9B856CA70F2}"/>
              </a:ext>
            </a:extLst>
          </p:cNvPr>
          <p:cNvSpPr/>
          <p:nvPr/>
        </p:nvSpPr>
        <p:spPr bwMode="auto">
          <a:xfrm>
            <a:off x="2411800" y="4972267"/>
            <a:ext cx="96665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뉴델리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14C73D07-FBE6-488C-AED2-30A8F1D216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0932" y="1611826"/>
            <a:ext cx="5960287" cy="3360441"/>
          </a:xfrm>
          <a:prstGeom prst="rect">
            <a:avLst/>
          </a:prstGeom>
        </p:spPr>
      </p:pic>
      <p:sp>
        <p:nvSpPr>
          <p:cNvPr id="4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suhi_p_0401_01_0008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4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xmlns="" id="{B7985F85-73A6-479A-BA0D-E3C1CD2186E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56016" y="5154832"/>
            <a:ext cx="360000" cy="355000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263C5584-55C4-4D14-8136-F9B856CA70F2}"/>
              </a:ext>
            </a:extLst>
          </p:cNvPr>
          <p:cNvSpPr/>
          <p:nvPr/>
        </p:nvSpPr>
        <p:spPr bwMode="auto">
          <a:xfrm>
            <a:off x="3635936" y="4972267"/>
            <a:ext cx="96665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도쿄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39" y="2774111"/>
            <a:ext cx="378786" cy="1548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xmlns="" id="{B7985F85-73A6-479A-BA0D-E3C1CD2186E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51896" y="5159897"/>
            <a:ext cx="360000" cy="355000"/>
          </a:xfrm>
          <a:prstGeom prst="rect">
            <a:avLst/>
          </a:prstGeom>
        </p:spPr>
      </p:pic>
      <p:sp>
        <p:nvSpPr>
          <p:cNvPr id="61" name="TextBox 43">
            <a:extLst>
              <a:ext uri="{FF2B5EF4-FFF2-40B4-BE49-F238E27FC236}">
                <a16:creationId xmlns:a16="http://schemas.microsoft.com/office/drawing/2014/main" xmlns="" id="{8BA668C8-2706-4F98-BF19-BA36DD9B23F1}"/>
              </a:ext>
            </a:extLst>
          </p:cNvPr>
          <p:cNvSpPr txBox="1"/>
          <p:nvPr/>
        </p:nvSpPr>
        <p:spPr>
          <a:xfrm>
            <a:off x="3368231" y="4962471"/>
            <a:ext cx="75143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43">
            <a:extLst>
              <a:ext uri="{FF2B5EF4-FFF2-40B4-BE49-F238E27FC236}">
                <a16:creationId xmlns:a16="http://schemas.microsoft.com/office/drawing/2014/main" xmlns="" id="{8BA668C8-2706-4F98-BF19-BA36DD9B23F1}"/>
              </a:ext>
            </a:extLst>
          </p:cNvPr>
          <p:cNvSpPr txBox="1"/>
          <p:nvPr/>
        </p:nvSpPr>
        <p:spPr>
          <a:xfrm>
            <a:off x="1007644" y="3465004"/>
            <a:ext cx="1404156" cy="677108"/>
          </a:xfrm>
          <a:prstGeom prst="rect">
            <a:avLst/>
          </a:prstGeom>
          <a:solidFill>
            <a:srgbClr val="FECEE7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뉴델리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43345000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43">
            <a:extLst>
              <a:ext uri="{FF2B5EF4-FFF2-40B4-BE49-F238E27FC236}">
                <a16:creationId xmlns:a16="http://schemas.microsoft.com/office/drawing/2014/main" xmlns="" id="{8BA668C8-2706-4F98-BF19-BA36DD9B23F1}"/>
              </a:ext>
            </a:extLst>
          </p:cNvPr>
          <p:cNvSpPr txBox="1"/>
          <p:nvPr/>
        </p:nvSpPr>
        <p:spPr>
          <a:xfrm>
            <a:off x="2564200" y="3278850"/>
            <a:ext cx="1404156" cy="67710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상하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33341000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43">
            <a:extLst>
              <a:ext uri="{FF2B5EF4-FFF2-40B4-BE49-F238E27FC236}">
                <a16:creationId xmlns:a16="http://schemas.microsoft.com/office/drawing/2014/main" xmlns="" id="{8BA668C8-2706-4F98-BF19-BA36DD9B23F1}"/>
              </a:ext>
            </a:extLst>
          </p:cNvPr>
          <p:cNvSpPr txBox="1"/>
          <p:nvPr/>
        </p:nvSpPr>
        <p:spPr>
          <a:xfrm>
            <a:off x="3185364" y="2492896"/>
            <a:ext cx="1404156" cy="6771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쿄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36014000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>
            <a:extLst>
              <a:ext uri="{FF2B5EF4-FFF2-40B4-BE49-F238E27FC236}">
                <a16:creationId xmlns:a16="http://schemas.microsoft.com/office/drawing/2014/main" xmlns="" id="{8BA668C8-2706-4F98-BF19-BA36DD9B23F1}"/>
              </a:ext>
            </a:extLst>
          </p:cNvPr>
          <p:cNvSpPr txBox="1"/>
          <p:nvPr/>
        </p:nvSpPr>
        <p:spPr>
          <a:xfrm>
            <a:off x="4013938" y="3453259"/>
            <a:ext cx="1404156" cy="6771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멕시코시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티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25415000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43">
            <a:extLst>
              <a:ext uri="{FF2B5EF4-FFF2-40B4-BE49-F238E27FC236}">
                <a16:creationId xmlns:a16="http://schemas.microsoft.com/office/drawing/2014/main" xmlns="" id="{8BA668C8-2706-4F98-BF19-BA36DD9B23F1}"/>
              </a:ext>
            </a:extLst>
          </p:cNvPr>
          <p:cNvSpPr txBox="1"/>
          <p:nvPr/>
        </p:nvSpPr>
        <p:spPr>
          <a:xfrm>
            <a:off x="5436096" y="2871485"/>
            <a:ext cx="1404156" cy="677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뉴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욕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20817000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43"/>
          <p:cNvSpPr txBox="1"/>
          <p:nvPr/>
        </p:nvSpPr>
        <p:spPr>
          <a:xfrm>
            <a:off x="4860032" y="4566610"/>
            <a:ext cx="173919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출처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통계청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, 2019]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F7C5AD21-BC58-4190-AEDE-BE9F15425378}"/>
              </a:ext>
            </a:extLst>
          </p:cNvPr>
          <p:cNvSpPr/>
          <p:nvPr/>
        </p:nvSpPr>
        <p:spPr>
          <a:xfrm>
            <a:off x="207825" y="3475731"/>
            <a:ext cx="6667165" cy="160950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모서리가 둥근 직사각형 29">
            <a:extLst>
              <a:ext uri="{FF2B5EF4-FFF2-40B4-BE49-F238E27FC236}">
                <a16:creationId xmlns:a16="http://schemas.microsoft.com/office/drawing/2014/main" xmlns="" id="{FD2C7E9C-94E5-4F24-96D3-DA6B6A192777}"/>
              </a:ext>
            </a:extLst>
          </p:cNvPr>
          <p:cNvSpPr/>
          <p:nvPr/>
        </p:nvSpPr>
        <p:spPr>
          <a:xfrm>
            <a:off x="409873" y="3299768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75" name="직각 삼각형 74">
            <a:extLst>
              <a:ext uri="{FF2B5EF4-FFF2-40B4-BE49-F238E27FC236}">
                <a16:creationId xmlns:a16="http://schemas.microsoft.com/office/drawing/2014/main" xmlns="" id="{9078CF17-952F-44E8-AE4C-E183F43B97EB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6" name="TextBox 43">
            <a:extLst>
              <a:ext uri="{FF2B5EF4-FFF2-40B4-BE49-F238E27FC236}">
                <a16:creationId xmlns:a16="http://schemas.microsoft.com/office/drawing/2014/main" xmlns="" id="{DB2107DF-109D-4191-BEC1-F3EE12E03B88}"/>
              </a:ext>
            </a:extLst>
          </p:cNvPr>
          <p:cNvSpPr txBox="1"/>
          <p:nvPr/>
        </p:nvSpPr>
        <p:spPr>
          <a:xfrm>
            <a:off x="207444" y="3838382"/>
            <a:ext cx="6667546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자리 수가 모두 같으므로 높은 자리 수부터 차례대로 비교하면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2035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년에 인구가 가장 많을 것으로 예상되는 도시 두 곳은 뉴델리와 도쿄입니다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5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56070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31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수의 크기를 비교해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20~21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ㅁ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안에는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부터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까지의 수가 들어갈 수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수의 크기를 비교하여        안에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,   ,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알맞게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65" y="2024844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44527" y="51120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5770817" y="49783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695535" y="50780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모서리가 둥근 직사각형 47">
            <a:extLst>
              <a:ext uri="{FF2B5EF4-FFF2-40B4-BE49-F238E27FC236}">
                <a16:creationId xmlns:a16="http://schemas.microsoft.com/office/drawing/2014/main" xmlns="" id="{D90FBAD2-CD3A-4579-9E0A-9A36069985E4}"/>
              </a:ext>
            </a:extLst>
          </p:cNvPr>
          <p:cNvSpPr/>
          <p:nvPr/>
        </p:nvSpPr>
        <p:spPr bwMode="auto">
          <a:xfrm>
            <a:off x="1038596" y="2636912"/>
            <a:ext cx="5100975" cy="1233982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endParaRPr lang="en-US" altLang="ko-KR" sz="19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43">
            <a:extLst>
              <a:ext uri="{FF2B5EF4-FFF2-40B4-BE49-F238E27FC236}">
                <a16:creationId xmlns:a16="http://schemas.microsoft.com/office/drawing/2014/main" xmlns="" id="{F1C516E6-5221-45BE-83E2-0326B702B62A}"/>
              </a:ext>
            </a:extLst>
          </p:cNvPr>
          <p:cNvSpPr txBox="1"/>
          <p:nvPr/>
        </p:nvSpPr>
        <p:spPr>
          <a:xfrm>
            <a:off x="1403648" y="3080283"/>
            <a:ext cx="175483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341596428290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43">
            <a:extLst>
              <a:ext uri="{FF2B5EF4-FFF2-40B4-BE49-F238E27FC236}">
                <a16:creationId xmlns:a16="http://schemas.microsoft.com/office/drawing/2014/main" xmlns="" id="{8DA370E4-AA89-4158-8322-4A5F4FC59784}"/>
              </a:ext>
            </a:extLst>
          </p:cNvPr>
          <p:cNvSpPr txBox="1"/>
          <p:nvPr/>
        </p:nvSpPr>
        <p:spPr>
          <a:xfrm>
            <a:off x="3855572" y="3086261"/>
            <a:ext cx="19268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3415      6379800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suhi_p_0401_01_0008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6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12">
            <a:extLst>
              <a:ext uri="{FF2B5EF4-FFF2-40B4-BE49-F238E27FC236}">
                <a16:creationId xmlns:a16="http://schemas.microsoft.com/office/drawing/2014/main" xmlns="" id="{310997D5-3507-429C-B321-78ED2484C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71" y="1628800"/>
            <a:ext cx="331037" cy="339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12">
            <a:extLst>
              <a:ext uri="{FF2B5EF4-FFF2-40B4-BE49-F238E27FC236}">
                <a16:creationId xmlns:a16="http://schemas.microsoft.com/office/drawing/2014/main" xmlns="" id="{310997D5-3507-429C-B321-78ED2484C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987" y="3110663"/>
            <a:ext cx="331037" cy="339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그림 7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03848" y="3068053"/>
            <a:ext cx="432955" cy="432955"/>
          </a:xfrm>
          <a:prstGeom prst="rect">
            <a:avLst/>
          </a:prstGeom>
        </p:spPr>
      </p:pic>
      <p:pic>
        <p:nvPicPr>
          <p:cNvPr id="73" name="Picture 4" descr="D:\[초등] 교과학습\2021년 1학기\1-4학년 21년 1학기 개발물\suh_0201_01_0001\common\contents\images\math\inequalIcon_2_blue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566" y="3176676"/>
            <a:ext cx="130427" cy="21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xmlns="" id="{B5320351-7ED4-4FCB-8D7E-6F4351043D8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67997" y="2869791"/>
            <a:ext cx="360000" cy="355000"/>
          </a:xfrm>
          <a:prstGeom prst="rect">
            <a:avLst/>
          </a:prstGeom>
        </p:spPr>
      </p:pic>
      <p:pic>
        <p:nvPicPr>
          <p:cNvPr id="76" name="그림 7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19772" y="1913103"/>
            <a:ext cx="357814" cy="357814"/>
          </a:xfrm>
          <a:prstGeom prst="rect">
            <a:avLst/>
          </a:prstGeom>
        </p:spPr>
      </p:pic>
      <p:pic>
        <p:nvPicPr>
          <p:cNvPr id="77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924" y="1939865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383" y="1939866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3" descr="D:\[초등] 교과학습\2021년 1학기\1-4학년 21년 1학기 개발물\suh_0201_01_0001\common\contents\images\math\equalIcon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293" y="2024844"/>
            <a:ext cx="166923" cy="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5267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9771" y="695549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6005960" y="51934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00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(4-1-1)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08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타원 26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119" y="1418717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모서리가 둥근 직사각형 47">
            <a:extLst>
              <a:ext uri="{FF2B5EF4-FFF2-40B4-BE49-F238E27FC236}">
                <a16:creationId xmlns:a16="http://schemas.microsoft.com/office/drawing/2014/main" xmlns="" id="{691A2A35-180C-4C12-BFE6-E034BC8F8426}"/>
              </a:ext>
            </a:extLst>
          </p:cNvPr>
          <p:cNvSpPr/>
          <p:nvPr/>
        </p:nvSpPr>
        <p:spPr bwMode="auto">
          <a:xfrm>
            <a:off x="1053254" y="2672916"/>
            <a:ext cx="5100975" cy="1233982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endParaRPr lang="en-US" altLang="ko-KR" sz="19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43">
            <a:extLst>
              <a:ext uri="{FF2B5EF4-FFF2-40B4-BE49-F238E27FC236}">
                <a16:creationId xmlns:a16="http://schemas.microsoft.com/office/drawing/2014/main" xmlns="" id="{FC8A931C-227B-4A81-BADB-9D39A6F1451E}"/>
              </a:ext>
            </a:extLst>
          </p:cNvPr>
          <p:cNvSpPr txBox="1"/>
          <p:nvPr/>
        </p:nvSpPr>
        <p:spPr>
          <a:xfrm>
            <a:off x="1403648" y="3080283"/>
            <a:ext cx="175483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427191862700</a:t>
            </a:r>
          </a:p>
        </p:txBody>
      </p:sp>
      <p:sp>
        <p:nvSpPr>
          <p:cNvPr id="30" name="TextBox 43">
            <a:extLst>
              <a:ext uri="{FF2B5EF4-FFF2-40B4-BE49-F238E27FC236}">
                <a16:creationId xmlns:a16="http://schemas.microsoft.com/office/drawing/2014/main" xmlns="" id="{4D9F11B4-C9B9-46BE-888F-DF49CC36076F}"/>
              </a:ext>
            </a:extLst>
          </p:cNvPr>
          <p:cNvSpPr txBox="1"/>
          <p:nvPr/>
        </p:nvSpPr>
        <p:spPr>
          <a:xfrm>
            <a:off x="3855572" y="3086261"/>
            <a:ext cx="19268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4271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1358492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xmlns="" id="{142A13AE-6172-467F-8692-93C149BDCA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01679" y="2772874"/>
            <a:ext cx="360000" cy="355000"/>
          </a:xfrm>
          <a:prstGeom prst="rect">
            <a:avLst/>
          </a:prstGeom>
        </p:spPr>
      </p:pic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suhi_p_0401_01_0008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43"/>
          <p:cNvSpPr txBox="1"/>
          <p:nvPr/>
        </p:nvSpPr>
        <p:spPr>
          <a:xfrm>
            <a:off x="539552" y="1383740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ㅁ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안에는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부터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까지의 수가 들어갈 수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수의 크기를 비교하여        안에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,   ,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알맞게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2" name="Picture 12">
            <a:extLst>
              <a:ext uri="{FF2B5EF4-FFF2-40B4-BE49-F238E27FC236}">
                <a16:creationId xmlns:a16="http://schemas.microsoft.com/office/drawing/2014/main" xmlns="" id="{310997D5-3507-429C-B321-78ED2484C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24" y="1408421"/>
            <a:ext cx="331037" cy="339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14825" y="1692724"/>
            <a:ext cx="357814" cy="357814"/>
          </a:xfrm>
          <a:prstGeom prst="rect">
            <a:avLst/>
          </a:prstGeom>
        </p:spPr>
      </p:pic>
      <p:pic>
        <p:nvPicPr>
          <p:cNvPr id="44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2977" y="1719486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436" y="1719487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3" descr="D:\[초등] 교과학습\2021년 1학기\1-4학년 21년 1학기 개발물\suh_0201_01_0001\common\contents\images\math\equalIcon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346" y="1804465"/>
            <a:ext cx="166923" cy="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2">
            <a:extLst>
              <a:ext uri="{FF2B5EF4-FFF2-40B4-BE49-F238E27FC236}">
                <a16:creationId xmlns:a16="http://schemas.microsoft.com/office/drawing/2014/main" xmlns="" id="{310997D5-3507-429C-B321-78ED2484C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980" y="3108930"/>
            <a:ext cx="331037" cy="339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03848" y="3068053"/>
            <a:ext cx="432955" cy="432955"/>
          </a:xfrm>
          <a:prstGeom prst="rect">
            <a:avLst/>
          </a:prstGeom>
        </p:spPr>
      </p:pic>
      <p:pic>
        <p:nvPicPr>
          <p:cNvPr id="49" name="Picture 4" descr="D:\[초등] 교과학습\2021년 1학기\1-4학년 21년 1학기 개발물\suh_0201_01_0001\common\contents\images\math\inequalIcon_2_blue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566" y="3176676"/>
            <a:ext cx="130427" cy="21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1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373402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타원 50"/>
          <p:cNvSpPr/>
          <p:nvPr/>
        </p:nvSpPr>
        <p:spPr>
          <a:xfrm>
            <a:off x="4695535" y="52140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67613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9771" y="695549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119" y="1418717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모서리가 둥근 직사각형 47">
            <a:extLst>
              <a:ext uri="{FF2B5EF4-FFF2-40B4-BE49-F238E27FC236}">
                <a16:creationId xmlns:a16="http://schemas.microsoft.com/office/drawing/2014/main" xmlns="" id="{691A2A35-180C-4C12-BFE6-E034BC8F8426}"/>
              </a:ext>
            </a:extLst>
          </p:cNvPr>
          <p:cNvSpPr/>
          <p:nvPr/>
        </p:nvSpPr>
        <p:spPr bwMode="auto">
          <a:xfrm>
            <a:off x="1053254" y="2672916"/>
            <a:ext cx="5100975" cy="1233982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endParaRPr lang="en-US" altLang="ko-KR" sz="19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43">
            <a:extLst>
              <a:ext uri="{FF2B5EF4-FFF2-40B4-BE49-F238E27FC236}">
                <a16:creationId xmlns:a16="http://schemas.microsoft.com/office/drawing/2014/main" xmlns="" id="{FC8A931C-227B-4A81-BADB-9D39A6F1451E}"/>
              </a:ext>
            </a:extLst>
          </p:cNvPr>
          <p:cNvSpPr txBox="1"/>
          <p:nvPr/>
        </p:nvSpPr>
        <p:spPr>
          <a:xfrm>
            <a:off x="1403648" y="3080283"/>
            <a:ext cx="175483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427191862700</a:t>
            </a:r>
          </a:p>
        </p:txBody>
      </p:sp>
      <p:sp>
        <p:nvSpPr>
          <p:cNvPr id="30" name="TextBox 43">
            <a:extLst>
              <a:ext uri="{FF2B5EF4-FFF2-40B4-BE49-F238E27FC236}">
                <a16:creationId xmlns:a16="http://schemas.microsoft.com/office/drawing/2014/main" xmlns="" id="{4D9F11B4-C9B9-46BE-888F-DF49CC36076F}"/>
              </a:ext>
            </a:extLst>
          </p:cNvPr>
          <p:cNvSpPr txBox="1"/>
          <p:nvPr/>
        </p:nvSpPr>
        <p:spPr>
          <a:xfrm>
            <a:off x="3855572" y="3086261"/>
            <a:ext cx="19268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4271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1358492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xmlns="" id="{142A13AE-6172-467F-8692-93C149BDCA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01679" y="2772874"/>
            <a:ext cx="360000" cy="355000"/>
          </a:xfrm>
          <a:prstGeom prst="rect">
            <a:avLst/>
          </a:prstGeom>
        </p:spPr>
      </p:pic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suhi_p_0401_01_0008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43"/>
          <p:cNvSpPr txBox="1"/>
          <p:nvPr/>
        </p:nvSpPr>
        <p:spPr>
          <a:xfrm>
            <a:off x="539552" y="1383740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ㅁ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안에는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부터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까지의 수가 들어갈 수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수의 크기를 비교하여        안에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,   ,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알맞게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2" name="Picture 12">
            <a:extLst>
              <a:ext uri="{FF2B5EF4-FFF2-40B4-BE49-F238E27FC236}">
                <a16:creationId xmlns:a16="http://schemas.microsoft.com/office/drawing/2014/main" xmlns="" id="{310997D5-3507-429C-B321-78ED2484C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24" y="1408421"/>
            <a:ext cx="331037" cy="339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14825" y="1692724"/>
            <a:ext cx="357814" cy="357814"/>
          </a:xfrm>
          <a:prstGeom prst="rect">
            <a:avLst/>
          </a:prstGeom>
        </p:spPr>
      </p:pic>
      <p:pic>
        <p:nvPicPr>
          <p:cNvPr id="44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2977" y="1719486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436" y="1719487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3" descr="D:\[초등] 교과학습\2021년 1학기\1-4학년 21년 1학기 개발물\suh_0201_01_0001\common\contents\images\math\equalIcon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346" y="1804465"/>
            <a:ext cx="166923" cy="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2">
            <a:extLst>
              <a:ext uri="{FF2B5EF4-FFF2-40B4-BE49-F238E27FC236}">
                <a16:creationId xmlns:a16="http://schemas.microsoft.com/office/drawing/2014/main" xmlns="" id="{310997D5-3507-429C-B321-78ED2484C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980" y="3108930"/>
            <a:ext cx="331037" cy="339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03848" y="3068053"/>
            <a:ext cx="432955" cy="432955"/>
          </a:xfrm>
          <a:prstGeom prst="rect">
            <a:avLst/>
          </a:prstGeom>
        </p:spPr>
      </p:pic>
      <p:pic>
        <p:nvPicPr>
          <p:cNvPr id="49" name="Picture 4" descr="D:\[초등] 교과학습\2021년 1학기\1-4학년 21년 1학기 개발물\suh_0201_01_0001\common\contents\images\math\inequalIcon_2_blue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566" y="3176676"/>
            <a:ext cx="130427" cy="21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1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373402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D1A76A80-6444-4390-843D-F4722936E2F0}"/>
              </a:ext>
            </a:extLst>
          </p:cNvPr>
          <p:cNvSpPr/>
          <p:nvPr/>
        </p:nvSpPr>
        <p:spPr>
          <a:xfrm>
            <a:off x="192745" y="3356992"/>
            <a:ext cx="6667165" cy="172819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79">
            <a:extLst>
              <a:ext uri="{FF2B5EF4-FFF2-40B4-BE49-F238E27FC236}">
                <a16:creationId xmlns:a16="http://schemas.microsoft.com/office/drawing/2014/main" xmlns="" id="{7EC1428B-B0A0-4FFB-B98E-01ABF98B6B49}"/>
              </a:ext>
            </a:extLst>
          </p:cNvPr>
          <p:cNvSpPr/>
          <p:nvPr/>
        </p:nvSpPr>
        <p:spPr>
          <a:xfrm>
            <a:off x="338478" y="3176972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54" name="TextBox 43">
            <a:extLst>
              <a:ext uri="{FF2B5EF4-FFF2-40B4-BE49-F238E27FC236}">
                <a16:creationId xmlns:a16="http://schemas.microsoft.com/office/drawing/2014/main" xmlns="" id="{F422BC6F-1566-4C5B-AAA7-7B974A6899FD}"/>
              </a:ext>
            </a:extLst>
          </p:cNvPr>
          <p:cNvSpPr txBox="1"/>
          <p:nvPr/>
        </p:nvSpPr>
        <p:spPr>
          <a:xfrm>
            <a:off x="393665" y="3738088"/>
            <a:ext cx="6265323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수의 자리 수는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자리 수로 같습니다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가장 높은 자리부터 차례로 비교하면 일억의 자리까지 같고        안에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넣어도 왼쪽 수의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십만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자리 수가 더 크므로 왼쪽 수가 더 큽니다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6" name="직각 삼각형 55">
            <a:extLst>
              <a:ext uri="{FF2B5EF4-FFF2-40B4-BE49-F238E27FC236}">
                <a16:creationId xmlns:a16="http://schemas.microsoft.com/office/drawing/2014/main" xmlns="" id="{A7F668BC-895B-4693-A7FC-DAE29B9E5A3D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59" name="Picture 12">
            <a:extLst>
              <a:ext uri="{FF2B5EF4-FFF2-40B4-BE49-F238E27FC236}">
                <a16:creationId xmlns:a16="http://schemas.microsoft.com/office/drawing/2014/main" xmlns="" id="{310997D5-3507-429C-B321-78ED2484C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498" y="4053145"/>
            <a:ext cx="331037" cy="339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문제의 풀이 확인 버튼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17142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31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수의 크기를 비교해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20~21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ㅁ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안에는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부터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까지의 수가 들어갈 수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수의 크기를 비교하여        안에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,   ,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알맞게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65" y="2024844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모서리가 둥근 직사각형 47">
            <a:extLst>
              <a:ext uri="{FF2B5EF4-FFF2-40B4-BE49-F238E27FC236}">
                <a16:creationId xmlns:a16="http://schemas.microsoft.com/office/drawing/2014/main" xmlns="" id="{D90FBAD2-CD3A-4579-9E0A-9A36069985E4}"/>
              </a:ext>
            </a:extLst>
          </p:cNvPr>
          <p:cNvSpPr/>
          <p:nvPr/>
        </p:nvSpPr>
        <p:spPr bwMode="auto">
          <a:xfrm>
            <a:off x="1038596" y="2636912"/>
            <a:ext cx="5100975" cy="1233982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endParaRPr lang="en-US" altLang="ko-KR" sz="19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43">
            <a:extLst>
              <a:ext uri="{FF2B5EF4-FFF2-40B4-BE49-F238E27FC236}">
                <a16:creationId xmlns:a16="http://schemas.microsoft.com/office/drawing/2014/main" xmlns="" id="{F1C516E6-5221-45BE-83E2-0326B702B62A}"/>
              </a:ext>
            </a:extLst>
          </p:cNvPr>
          <p:cNvSpPr txBox="1"/>
          <p:nvPr/>
        </p:nvSpPr>
        <p:spPr>
          <a:xfrm>
            <a:off x="1403648" y="3080283"/>
            <a:ext cx="175483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341596428290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43">
            <a:extLst>
              <a:ext uri="{FF2B5EF4-FFF2-40B4-BE49-F238E27FC236}">
                <a16:creationId xmlns:a16="http://schemas.microsoft.com/office/drawing/2014/main" xmlns="" id="{8DA370E4-AA89-4158-8322-4A5F4FC59784}"/>
              </a:ext>
            </a:extLst>
          </p:cNvPr>
          <p:cNvSpPr txBox="1"/>
          <p:nvPr/>
        </p:nvSpPr>
        <p:spPr>
          <a:xfrm>
            <a:off x="3855572" y="3086261"/>
            <a:ext cx="19268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3415      6379800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suhi_p_0401_01_0008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6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12">
            <a:extLst>
              <a:ext uri="{FF2B5EF4-FFF2-40B4-BE49-F238E27FC236}">
                <a16:creationId xmlns:a16="http://schemas.microsoft.com/office/drawing/2014/main" xmlns="" id="{310997D5-3507-429C-B321-78ED2484C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71" y="1628800"/>
            <a:ext cx="331037" cy="339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12">
            <a:extLst>
              <a:ext uri="{FF2B5EF4-FFF2-40B4-BE49-F238E27FC236}">
                <a16:creationId xmlns:a16="http://schemas.microsoft.com/office/drawing/2014/main" xmlns="" id="{310997D5-3507-429C-B321-78ED2484C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987" y="3110663"/>
            <a:ext cx="331037" cy="339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그림 7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03848" y="3068053"/>
            <a:ext cx="432955" cy="432955"/>
          </a:xfrm>
          <a:prstGeom prst="rect">
            <a:avLst/>
          </a:prstGeom>
        </p:spPr>
      </p:pic>
      <p:pic>
        <p:nvPicPr>
          <p:cNvPr id="73" name="Picture 4" descr="D:\[초등] 교과학습\2021년 1학기\1-4학년 21년 1학기 개발물\suh_0201_01_0001\common\contents\images\math\inequalIcon_2_blue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566" y="3176676"/>
            <a:ext cx="130427" cy="21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xmlns="" id="{B5320351-7ED4-4FCB-8D7E-6F4351043D8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67997" y="2869791"/>
            <a:ext cx="360000" cy="355000"/>
          </a:xfrm>
          <a:prstGeom prst="rect">
            <a:avLst/>
          </a:prstGeom>
        </p:spPr>
      </p:pic>
      <p:pic>
        <p:nvPicPr>
          <p:cNvPr id="76" name="그림 7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19772" y="1913103"/>
            <a:ext cx="357814" cy="357814"/>
          </a:xfrm>
          <a:prstGeom prst="rect">
            <a:avLst/>
          </a:prstGeom>
        </p:spPr>
      </p:pic>
      <p:pic>
        <p:nvPicPr>
          <p:cNvPr id="77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924" y="1939865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383" y="1939866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3" descr="D:\[초등] 교과학습\2021년 1학기\1-4학년 21년 1학기 개발물\suh_0201_01_0001\common\contents\images\math\equalIcon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293" y="2024844"/>
            <a:ext cx="166923" cy="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9817D076-2E7F-4AE7-9161-17AC943FF948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D1A76A80-6444-4390-843D-F4722936E2F0}"/>
              </a:ext>
            </a:extLst>
          </p:cNvPr>
          <p:cNvSpPr/>
          <p:nvPr/>
        </p:nvSpPr>
        <p:spPr>
          <a:xfrm>
            <a:off x="192745" y="3356992"/>
            <a:ext cx="6667165" cy="172819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79">
            <a:extLst>
              <a:ext uri="{FF2B5EF4-FFF2-40B4-BE49-F238E27FC236}">
                <a16:creationId xmlns:a16="http://schemas.microsoft.com/office/drawing/2014/main" xmlns="" id="{7EC1428B-B0A0-4FFB-B98E-01ABF98B6B49}"/>
              </a:ext>
            </a:extLst>
          </p:cNvPr>
          <p:cNvSpPr/>
          <p:nvPr/>
        </p:nvSpPr>
        <p:spPr>
          <a:xfrm>
            <a:off x="338478" y="3176972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58" name="TextBox 43">
            <a:extLst>
              <a:ext uri="{FF2B5EF4-FFF2-40B4-BE49-F238E27FC236}">
                <a16:creationId xmlns:a16="http://schemas.microsoft.com/office/drawing/2014/main" xmlns="" id="{F422BC6F-1566-4C5B-AAA7-7B974A6899FD}"/>
              </a:ext>
            </a:extLst>
          </p:cNvPr>
          <p:cNvSpPr txBox="1"/>
          <p:nvPr/>
        </p:nvSpPr>
        <p:spPr>
          <a:xfrm>
            <a:off x="393665" y="3738088"/>
            <a:ext cx="6265323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수의 자리 수는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자리 수로 같습니다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가장 높은 자리부터 차례로 비교하면 일억의 자리까지 같고        안에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넣어도 왼쪽 수의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십만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자리 수가 더 크므로 왼쪽 수가 더 큽니다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9" name="직각 삼각형 58">
            <a:extLst>
              <a:ext uri="{FF2B5EF4-FFF2-40B4-BE49-F238E27FC236}">
                <a16:creationId xmlns:a16="http://schemas.microsoft.com/office/drawing/2014/main" xmlns="" id="{A7F668BC-895B-4693-A7FC-DAE29B9E5A3D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0" name="Picture 12">
            <a:extLst>
              <a:ext uri="{FF2B5EF4-FFF2-40B4-BE49-F238E27FC236}">
                <a16:creationId xmlns:a16="http://schemas.microsoft.com/office/drawing/2014/main" xmlns="" id="{310997D5-3507-429C-B321-78ED2484C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905" y="4053145"/>
            <a:ext cx="331037" cy="339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1337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순서도: 대체 처리 52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페이지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수의 크기를 비교해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20~21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suhi_p_0401_01_0008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2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05" y="2228510"/>
            <a:ext cx="6449343" cy="2293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863588" y="2484185"/>
            <a:ext cx="17496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 smtClean="0">
                <a:latin typeface="+mn-ea"/>
                <a:ea typeface="+mn-ea"/>
              </a:rPr>
              <a:t>수의 크기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ctr"/>
            <a:r>
              <a:rPr lang="ko-KR" altLang="en-US" sz="1600" dirty="0" smtClean="0">
                <a:latin typeface="+mn-ea"/>
                <a:ea typeface="+mn-ea"/>
              </a:rPr>
              <a:t>비교 방법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29" name="직사각형 28"/>
          <p:cNvSpPr/>
          <p:nvPr/>
        </p:nvSpPr>
        <p:spPr>
          <a:xfrm rot="20984982">
            <a:off x="3054494" y="2474839"/>
            <a:ext cx="14681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 smtClean="0">
                <a:latin typeface="+mn-ea"/>
                <a:ea typeface="+mn-ea"/>
              </a:rPr>
              <a:t>자리 수가 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ctr"/>
            <a:r>
              <a:rPr lang="ko-KR" altLang="en-US" sz="1600" dirty="0" smtClean="0">
                <a:latin typeface="+mn-ea"/>
                <a:ea typeface="+mn-ea"/>
              </a:rPr>
              <a:t>다를 때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 rot="709720">
            <a:off x="2996168" y="3249227"/>
            <a:ext cx="14681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 smtClean="0">
                <a:latin typeface="+mn-ea"/>
                <a:ea typeface="+mn-ea"/>
              </a:rPr>
              <a:t>자리 수가 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ctr"/>
            <a:r>
              <a:rPr lang="ko-KR" altLang="en-US" sz="1600" dirty="0" smtClean="0">
                <a:latin typeface="+mn-ea"/>
                <a:ea typeface="+mn-ea"/>
              </a:rPr>
              <a:t>같</a:t>
            </a:r>
            <a:r>
              <a:rPr lang="ko-KR" altLang="en-US" sz="1600" dirty="0">
                <a:latin typeface="+mn-ea"/>
                <a:ea typeface="+mn-ea"/>
              </a:rPr>
              <a:t>을</a:t>
            </a:r>
            <a:r>
              <a:rPr lang="ko-KR" altLang="en-US" sz="1600" dirty="0" smtClean="0">
                <a:latin typeface="+mn-ea"/>
                <a:ea typeface="+mn-ea"/>
              </a:rPr>
              <a:t> 때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 rot="20984982">
            <a:off x="4165958" y="2569235"/>
            <a:ext cx="29337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 smtClean="0">
                <a:latin typeface="+mn-ea"/>
                <a:ea typeface="+mn-ea"/>
              </a:rPr>
              <a:t>자리 수가 많은 쪽이 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ctr"/>
            <a:r>
              <a:rPr lang="ko-KR" altLang="en-US" sz="1600" dirty="0" smtClean="0">
                <a:latin typeface="+mn-ea"/>
                <a:ea typeface="+mn-ea"/>
              </a:rPr>
              <a:t>더 큰 수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33" name="직사각형 32"/>
          <p:cNvSpPr/>
          <p:nvPr/>
        </p:nvSpPr>
        <p:spPr>
          <a:xfrm rot="709720">
            <a:off x="3898172" y="3573447"/>
            <a:ext cx="32150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 smtClean="0">
                <a:latin typeface="+mn-ea"/>
                <a:ea typeface="+mn-ea"/>
              </a:rPr>
              <a:t>높은 자리부터 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ctr"/>
            <a:r>
              <a:rPr lang="ko-KR" altLang="en-US" sz="1600" dirty="0" smtClean="0">
                <a:latin typeface="+mn-ea"/>
                <a:ea typeface="+mn-ea"/>
              </a:rPr>
              <a:t>비교하여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ctr"/>
            <a:r>
              <a:rPr lang="ko-KR" altLang="en-US" sz="1600" dirty="0" smtClean="0">
                <a:latin typeface="+mn-ea"/>
                <a:ea typeface="+mn-ea"/>
              </a:rPr>
              <a:t>큰 쪽이 더 큰 수</a:t>
            </a:r>
            <a:endParaRPr lang="ko-KR" altLang="en-US" sz="1600" dirty="0">
              <a:latin typeface="+mn-ea"/>
              <a:ea typeface="+mn-ea"/>
            </a:endParaRPr>
          </a:p>
        </p:txBody>
      </p:sp>
      <p:graphicFrame>
        <p:nvGraphicFramePr>
          <p:cNvPr id="4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193871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content.png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그림 내의 텍스트 지우고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\lesson01\ops\ms_lesson01\images\ms_41_1_07_01_01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9171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669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수의 크기를 비교해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20~21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60695" y="50860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43">
            <a:extLst>
              <a:ext uri="{FF2B5EF4-FFF2-40B4-BE49-F238E27FC236}">
                <a16:creationId xmlns:a16="http://schemas.microsoft.com/office/drawing/2014/main" xmlns="" id="{45F26CD0-6588-4C87-B949-98EC912FF1A2}"/>
              </a:ext>
            </a:extLst>
          </p:cNvPr>
          <p:cNvSpPr txBox="1"/>
          <p:nvPr/>
        </p:nvSpPr>
        <p:spPr>
          <a:xfrm>
            <a:off x="3449259" y="2484492"/>
            <a:ext cx="36769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32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</a:p>
        </p:txBody>
      </p:sp>
      <p:sp>
        <p:nvSpPr>
          <p:cNvPr id="55" name="TextBox 43">
            <a:extLst>
              <a:ext uri="{FF2B5EF4-FFF2-40B4-BE49-F238E27FC236}">
                <a16:creationId xmlns:a16="http://schemas.microsoft.com/office/drawing/2014/main" xmlns="" id="{2435745B-FB72-4C26-878E-DC4C8B64DDDB}"/>
              </a:ext>
            </a:extLst>
          </p:cNvPr>
          <p:cNvSpPr txBox="1"/>
          <p:nvPr/>
        </p:nvSpPr>
        <p:spPr>
          <a:xfrm>
            <a:off x="1987292" y="3698811"/>
            <a:ext cx="151676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억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4000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43">
            <a:extLst>
              <a:ext uri="{FF2B5EF4-FFF2-40B4-BE49-F238E27FC236}">
                <a16:creationId xmlns:a16="http://schemas.microsoft.com/office/drawing/2014/main" xmlns="" id="{9CF81C6F-DD49-47AD-AEA0-9570F5ECA1C8}"/>
              </a:ext>
            </a:extLst>
          </p:cNvPr>
          <p:cNvSpPr txBox="1"/>
          <p:nvPr/>
        </p:nvSpPr>
        <p:spPr>
          <a:xfrm>
            <a:off x="4104688" y="3717032"/>
            <a:ext cx="151676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3540000000</a:t>
            </a:r>
          </a:p>
        </p:txBody>
      </p:sp>
      <p:sp>
        <p:nvSpPr>
          <p:cNvPr id="61" name="TextBox 43">
            <a:extLst>
              <a:ext uri="{FF2B5EF4-FFF2-40B4-BE49-F238E27FC236}">
                <a16:creationId xmlns:a16="http://schemas.microsoft.com/office/drawing/2014/main" xmlns="" id="{E4C12DA5-7A96-4850-B111-AFEE2FA6DB2C}"/>
              </a:ext>
            </a:extLst>
          </p:cNvPr>
          <p:cNvSpPr txBox="1"/>
          <p:nvPr/>
        </p:nvSpPr>
        <p:spPr>
          <a:xfrm>
            <a:off x="2335156" y="2620135"/>
            <a:ext cx="151676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984000</a:t>
            </a:r>
          </a:p>
        </p:txBody>
      </p:sp>
      <p:sp>
        <p:nvSpPr>
          <p:cNvPr id="62" name="TextBox 43">
            <a:extLst>
              <a:ext uri="{FF2B5EF4-FFF2-40B4-BE49-F238E27FC236}">
                <a16:creationId xmlns:a16="http://schemas.microsoft.com/office/drawing/2014/main" xmlns="" id="{7DEECE8A-FEA7-4BEB-9E9C-30DFC650F348}"/>
              </a:ext>
            </a:extLst>
          </p:cNvPr>
          <p:cNvSpPr txBox="1"/>
          <p:nvPr/>
        </p:nvSpPr>
        <p:spPr>
          <a:xfrm>
            <a:off x="4067555" y="2625129"/>
            <a:ext cx="151676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986000</a:t>
            </a:r>
          </a:p>
        </p:txBody>
      </p:sp>
      <p:sp>
        <p:nvSpPr>
          <p:cNvPr id="4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suhi_p_0401_01_0008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6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그림 7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54969" y="2600908"/>
            <a:ext cx="432955" cy="432955"/>
          </a:xfrm>
          <a:prstGeom prst="rect">
            <a:avLst/>
          </a:prstGeom>
        </p:spPr>
      </p:pic>
      <p:pic>
        <p:nvPicPr>
          <p:cNvPr id="75" name="Picture 4" descr="D:\[초등] 교과학습\2021년 1학기\1-4학년 21년 1학기 개발물\suh_0201_01_0001\common\contents\images\math\inequalIcon_2_blu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563888" y="2709531"/>
            <a:ext cx="130427" cy="21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xmlns="" id="{B5320351-7ED4-4FCB-8D7E-6F4351043D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19118" y="2402646"/>
            <a:ext cx="360000" cy="355000"/>
          </a:xfrm>
          <a:prstGeom prst="rect">
            <a:avLst/>
          </a:prstGeom>
        </p:spPr>
      </p:pic>
      <p:pic>
        <p:nvPicPr>
          <p:cNvPr id="76" name="그림 7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0973" y="3681028"/>
            <a:ext cx="432955" cy="432955"/>
          </a:xfrm>
          <a:prstGeom prst="rect">
            <a:avLst/>
          </a:prstGeom>
        </p:spPr>
      </p:pic>
      <p:pic>
        <p:nvPicPr>
          <p:cNvPr id="2" name="Picture 2" descr="D:\[초등] 교과학습\2021년 1학기\1-4학년 21년 1학기 개발물\suh_0201_01_0000\common\contents\images\math\equalIcon_blue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989" y="3842007"/>
            <a:ext cx="166923" cy="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xmlns="" id="{F17BDA91-9823-4179-8C7B-FD175C3D6B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44688" y="3936483"/>
            <a:ext cx="360000" cy="355000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583721" y="1628800"/>
            <a:ext cx="658056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수의 크기를 비교하여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안에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,    ,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알맞게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그림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9312" y="1630253"/>
            <a:ext cx="357814" cy="357814"/>
          </a:xfrm>
          <a:prstGeom prst="rect">
            <a:avLst/>
          </a:prstGeom>
        </p:spPr>
      </p:pic>
      <p:pic>
        <p:nvPicPr>
          <p:cNvPr id="79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659" y="1665880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190" y="1665881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3" descr="D:\[초등] 교과학습\2021년 1학기\1-4학년 21년 1학기 개발물\suh_0201_01_0001\common\contents\images\math\equalIcon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100" y="1750859"/>
            <a:ext cx="166923" cy="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810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3123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0851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(4-1-1)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_08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26705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타원 22"/>
          <p:cNvSpPr/>
          <p:nvPr/>
        </p:nvSpPr>
        <p:spPr>
          <a:xfrm>
            <a:off x="43549" y="516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3">
            <a:extLst>
              <a:ext uri="{FF2B5EF4-FFF2-40B4-BE49-F238E27FC236}">
                <a16:creationId xmlns:a16="http://schemas.microsoft.com/office/drawing/2014/main" xmlns="" id="{3F7281A4-EC8C-4FB6-8461-4934A551C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03" y="1376023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43">
            <a:extLst>
              <a:ext uri="{FF2B5EF4-FFF2-40B4-BE49-F238E27FC236}">
                <a16:creationId xmlns:a16="http://schemas.microsoft.com/office/drawing/2014/main" xmlns="" id="{8BA668C8-2706-4F98-BF19-BA36DD9B23F1}"/>
              </a:ext>
            </a:extLst>
          </p:cNvPr>
          <p:cNvSpPr txBox="1"/>
          <p:nvPr/>
        </p:nvSpPr>
        <p:spPr>
          <a:xfrm>
            <a:off x="2299152" y="2620135"/>
            <a:ext cx="151676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523000</a:t>
            </a:r>
          </a:p>
        </p:txBody>
      </p:sp>
      <p:sp>
        <p:nvSpPr>
          <p:cNvPr id="40" name="TextBox 43">
            <a:extLst>
              <a:ext uri="{FF2B5EF4-FFF2-40B4-BE49-F238E27FC236}">
                <a16:creationId xmlns:a16="http://schemas.microsoft.com/office/drawing/2014/main" xmlns="" id="{872F76C1-BC04-4CF4-93E6-544DA9FFA255}"/>
              </a:ext>
            </a:extLst>
          </p:cNvPr>
          <p:cNvSpPr txBox="1"/>
          <p:nvPr/>
        </p:nvSpPr>
        <p:spPr>
          <a:xfrm>
            <a:off x="4067555" y="2625129"/>
            <a:ext cx="151676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514000</a:t>
            </a:r>
          </a:p>
        </p:txBody>
      </p:sp>
      <p:sp>
        <p:nvSpPr>
          <p:cNvPr id="52" name="TextBox 43">
            <a:extLst>
              <a:ext uri="{FF2B5EF4-FFF2-40B4-BE49-F238E27FC236}">
                <a16:creationId xmlns:a16="http://schemas.microsoft.com/office/drawing/2014/main" xmlns="" id="{0F8F0B6C-C19D-4D41-AC3A-BEA5E59A1C79}"/>
              </a:ext>
            </a:extLst>
          </p:cNvPr>
          <p:cNvSpPr txBox="1"/>
          <p:nvPr/>
        </p:nvSpPr>
        <p:spPr>
          <a:xfrm>
            <a:off x="1987292" y="3698811"/>
            <a:ext cx="151676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억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3000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43">
            <a:extLst>
              <a:ext uri="{FF2B5EF4-FFF2-40B4-BE49-F238E27FC236}">
                <a16:creationId xmlns:a16="http://schemas.microsoft.com/office/drawing/2014/main" xmlns="" id="{0E1DDFD3-4A10-469E-9983-995F0BA790E3}"/>
              </a:ext>
            </a:extLst>
          </p:cNvPr>
          <p:cNvSpPr txBox="1"/>
          <p:nvPr/>
        </p:nvSpPr>
        <p:spPr>
          <a:xfrm>
            <a:off x="4144267" y="3728355"/>
            <a:ext cx="151676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억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3400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suhi_p_0401_01_0008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3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95536" y="1347736"/>
            <a:ext cx="658056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수의 크기를 비교하여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안에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,    ,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알맞게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1127" y="1349189"/>
            <a:ext cx="357814" cy="357814"/>
          </a:xfrm>
          <a:prstGeom prst="rect">
            <a:avLst/>
          </a:prstGeom>
        </p:spPr>
      </p:pic>
      <p:pic>
        <p:nvPicPr>
          <p:cNvPr id="47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474" y="1384816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005" y="1384817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3" descr="D:\[초등] 교과학습\2021년 1학기\1-4학년 21년 1학기 개발물\suh_0201_01_0001\common\contents\images\math\equalIcon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915" y="1469795"/>
            <a:ext cx="166923" cy="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54969" y="2600908"/>
            <a:ext cx="432955" cy="432955"/>
          </a:xfrm>
          <a:prstGeom prst="rect">
            <a:avLst/>
          </a:prstGeom>
        </p:spPr>
      </p:pic>
      <p:pic>
        <p:nvPicPr>
          <p:cNvPr id="60" name="Picture 4" descr="D:\[초등] 교과학습\2021년 1학기\1-4학년 21년 1학기 개발물\suh_0201_01_0001\common\contents\images\math\inequalIcon_2_blue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481" y="2709531"/>
            <a:ext cx="130427" cy="21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90973" y="3681028"/>
            <a:ext cx="432955" cy="432955"/>
          </a:xfrm>
          <a:prstGeom prst="rect">
            <a:avLst/>
          </a:prstGeom>
        </p:spPr>
      </p:pic>
      <p:pic>
        <p:nvPicPr>
          <p:cNvPr id="62" name="Picture 4" descr="D:\[초등] 교과학습\2021년 1학기\1-4학년 21년 1학기 개발물\suh_0201_01_0001\common\contents\images\math\inequalIcon_2_blue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481" y="3789040"/>
            <a:ext cx="130427" cy="21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xmlns="" id="{BEF03743-40DC-468D-B191-2271AEECFDB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57438" y="3434040"/>
            <a:ext cx="360000" cy="3550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xmlns="" id="{881C1B01-0F82-4F35-9D37-A7FD9ABFA1E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67206" y="2354531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651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669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수의 크기를 비교해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20~21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43">
            <a:extLst>
              <a:ext uri="{FF2B5EF4-FFF2-40B4-BE49-F238E27FC236}">
                <a16:creationId xmlns:a16="http://schemas.microsoft.com/office/drawing/2014/main" xmlns="" id="{F0F15332-B4B0-40BC-877C-3EB968063FA4}"/>
              </a:ext>
            </a:extLst>
          </p:cNvPr>
          <p:cNvSpPr txBox="1"/>
          <p:nvPr/>
        </p:nvSpPr>
        <p:spPr>
          <a:xfrm>
            <a:off x="2335156" y="2620135"/>
            <a:ext cx="151676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984000</a:t>
            </a:r>
          </a:p>
        </p:txBody>
      </p:sp>
      <p:sp>
        <p:nvSpPr>
          <p:cNvPr id="46" name="TextBox 43">
            <a:extLst>
              <a:ext uri="{FF2B5EF4-FFF2-40B4-BE49-F238E27FC236}">
                <a16:creationId xmlns:a16="http://schemas.microsoft.com/office/drawing/2014/main" xmlns="" id="{44EFC0E3-81A7-43B6-A1CC-99E904954731}"/>
              </a:ext>
            </a:extLst>
          </p:cNvPr>
          <p:cNvSpPr txBox="1"/>
          <p:nvPr/>
        </p:nvSpPr>
        <p:spPr>
          <a:xfrm>
            <a:off x="4067555" y="2625129"/>
            <a:ext cx="151676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986000</a:t>
            </a:r>
          </a:p>
        </p:txBody>
      </p:sp>
      <p:sp>
        <p:nvSpPr>
          <p:cNvPr id="55" name="TextBox 43">
            <a:extLst>
              <a:ext uri="{FF2B5EF4-FFF2-40B4-BE49-F238E27FC236}">
                <a16:creationId xmlns:a16="http://schemas.microsoft.com/office/drawing/2014/main" xmlns="" id="{2435745B-FB72-4C26-878E-DC4C8B64DDDB}"/>
              </a:ext>
            </a:extLst>
          </p:cNvPr>
          <p:cNvSpPr txBox="1"/>
          <p:nvPr/>
        </p:nvSpPr>
        <p:spPr>
          <a:xfrm>
            <a:off x="1987292" y="3698811"/>
            <a:ext cx="151676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억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4000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43">
            <a:extLst>
              <a:ext uri="{FF2B5EF4-FFF2-40B4-BE49-F238E27FC236}">
                <a16:creationId xmlns:a16="http://schemas.microsoft.com/office/drawing/2014/main" xmlns="" id="{9CF81C6F-DD49-47AD-AEA0-9570F5ECA1C8}"/>
              </a:ext>
            </a:extLst>
          </p:cNvPr>
          <p:cNvSpPr txBox="1"/>
          <p:nvPr/>
        </p:nvSpPr>
        <p:spPr>
          <a:xfrm>
            <a:off x="4144267" y="3728355"/>
            <a:ext cx="151676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3540000000</a:t>
            </a:r>
          </a:p>
        </p:txBody>
      </p:sp>
      <p:pic>
        <p:nvPicPr>
          <p:cNvPr id="57" name="Picture 12">
            <a:extLst>
              <a:ext uri="{FF2B5EF4-FFF2-40B4-BE49-F238E27FC236}">
                <a16:creationId xmlns:a16="http://schemas.microsoft.com/office/drawing/2014/main" xmlns="" id="{54F0CC3E-CF4D-46F2-A3AF-22482F283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049" y="3514790"/>
            <a:ext cx="684649" cy="684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43">
            <a:extLst>
              <a:ext uri="{FF2B5EF4-FFF2-40B4-BE49-F238E27FC236}">
                <a16:creationId xmlns:a16="http://schemas.microsoft.com/office/drawing/2014/main" xmlns="" id="{1679183D-1B59-433F-968F-1F8E877A8344}"/>
              </a:ext>
            </a:extLst>
          </p:cNvPr>
          <p:cNvSpPr txBox="1"/>
          <p:nvPr/>
        </p:nvSpPr>
        <p:spPr>
          <a:xfrm>
            <a:off x="3525971" y="3533900"/>
            <a:ext cx="36769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32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3FDD7F31-EA5C-4FAB-8EC7-918AE4876BC8}"/>
              </a:ext>
            </a:extLst>
          </p:cNvPr>
          <p:cNvSpPr/>
          <p:nvPr/>
        </p:nvSpPr>
        <p:spPr>
          <a:xfrm>
            <a:off x="207825" y="3577935"/>
            <a:ext cx="6667165" cy="150730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모서리가 둥근 직사각형 29">
            <a:extLst>
              <a:ext uri="{FF2B5EF4-FFF2-40B4-BE49-F238E27FC236}">
                <a16:creationId xmlns:a16="http://schemas.microsoft.com/office/drawing/2014/main" xmlns="" id="{B08BC0D3-9E14-401E-9EAE-AFACE21DC3B8}"/>
              </a:ext>
            </a:extLst>
          </p:cNvPr>
          <p:cNvSpPr/>
          <p:nvPr/>
        </p:nvSpPr>
        <p:spPr>
          <a:xfrm>
            <a:off x="338478" y="3435294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63" name="직각 삼각형 62">
            <a:extLst>
              <a:ext uri="{FF2B5EF4-FFF2-40B4-BE49-F238E27FC236}">
                <a16:creationId xmlns:a16="http://schemas.microsoft.com/office/drawing/2014/main" xmlns="" id="{6EE6D45F-4DE2-4A25-914A-973CEB30B755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5" name="TextBox 43">
            <a:extLst>
              <a:ext uri="{FF2B5EF4-FFF2-40B4-BE49-F238E27FC236}">
                <a16:creationId xmlns:a16="http://schemas.microsoft.com/office/drawing/2014/main" xmlns="" id="{3B54CAAD-4940-4C39-98F4-42B474021501}"/>
              </a:ext>
            </a:extLst>
          </p:cNvPr>
          <p:cNvSpPr txBox="1"/>
          <p:nvPr/>
        </p:nvSpPr>
        <p:spPr>
          <a:xfrm>
            <a:off x="619035" y="3761626"/>
            <a:ext cx="600198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자리 수로 같으므로 높은 자리 수부터 차례로 비교하면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986000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더 큽니다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6" name="TextBox 43">
            <a:extLst>
              <a:ext uri="{FF2B5EF4-FFF2-40B4-BE49-F238E27FC236}">
                <a16:creationId xmlns:a16="http://schemas.microsoft.com/office/drawing/2014/main" xmlns="" id="{2510C6B3-C13F-4B4C-B44A-B4A428C43D0D}"/>
              </a:ext>
            </a:extLst>
          </p:cNvPr>
          <p:cNvSpPr txBox="1"/>
          <p:nvPr/>
        </p:nvSpPr>
        <p:spPr>
          <a:xfrm>
            <a:off x="619035" y="4507334"/>
            <a:ext cx="600198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3540000000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억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4000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9" name="Picture 2">
            <a:extLst>
              <a:ext uri="{FF2B5EF4-FFF2-40B4-BE49-F238E27FC236}">
                <a16:creationId xmlns:a16="http://schemas.microsoft.com/office/drawing/2014/main" xmlns="" id="{FFF0220E-0B2D-4BCA-8E5B-3CBB4A070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02" y="3853873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2">
            <a:extLst>
              <a:ext uri="{FF2B5EF4-FFF2-40B4-BE49-F238E27FC236}">
                <a16:creationId xmlns:a16="http://schemas.microsoft.com/office/drawing/2014/main" xmlns="" id="{FC37CE59-A604-4AD7-95A8-9FCC55C3F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02" y="4578910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suhi_p_0401_01_0008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6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83721" y="1628800"/>
            <a:ext cx="658056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수의 크기를 비교하여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안에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,    ,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알맞게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그림 7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89312" y="1630253"/>
            <a:ext cx="357814" cy="357814"/>
          </a:xfrm>
          <a:prstGeom prst="rect">
            <a:avLst/>
          </a:prstGeom>
        </p:spPr>
      </p:pic>
      <p:pic>
        <p:nvPicPr>
          <p:cNvPr id="73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659" y="1665880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190" y="1665881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3" descr="D:\[초등] 교과학습\2021년 1학기\1-4학년 21년 1학기 개발물\suh_0201_01_0001\common\contents\images\math\equalIcon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100" y="1750859"/>
            <a:ext cx="166923" cy="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그림 7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54969" y="2600908"/>
            <a:ext cx="432955" cy="432955"/>
          </a:xfrm>
          <a:prstGeom prst="rect">
            <a:avLst/>
          </a:prstGeom>
        </p:spPr>
      </p:pic>
      <p:pic>
        <p:nvPicPr>
          <p:cNvPr id="78" name="Picture 4" descr="D:\[초등] 교과학습\2021년 1학기\1-4학년 21년 1학기 개발물\suh_0201_01_0001\common\contents\images\math\inequalIcon_2_blue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563888" y="2709531"/>
            <a:ext cx="130427" cy="21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xmlns="" id="{B5320351-7ED4-4FCB-8D7E-6F4351043D8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19118" y="2402646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690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수의 크기를 비교해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20~21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93098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그림 내의 텍스트 지우고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\lesson01\ops\ms_lesson01\images\ms_41_1_07_03_01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더 큰 수를 들고 있는 사람의 이름을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60695" y="50860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3">
            <a:extLst>
              <a:ext uri="{FF2B5EF4-FFF2-40B4-BE49-F238E27FC236}">
                <a16:creationId xmlns:a16="http://schemas.microsoft.com/office/drawing/2014/main" xmlns="" id="{D7C5A402-4E11-4E5F-BC8D-C0C2DA242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순서도: 대체 처리 45">
            <a:extLst>
              <a:ext uri="{FF2B5EF4-FFF2-40B4-BE49-F238E27FC236}">
                <a16:creationId xmlns:a16="http://schemas.microsoft.com/office/drawing/2014/main" xmlns="" id="{98853B6A-D214-497F-A238-ECF1AC2B228C}"/>
              </a:ext>
            </a:extLst>
          </p:cNvPr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순서도: 대체 처리 47">
            <a:extLst>
              <a:ext uri="{FF2B5EF4-FFF2-40B4-BE49-F238E27FC236}">
                <a16:creationId xmlns:a16="http://schemas.microsoft.com/office/drawing/2014/main" xmlns="" id="{F9F25269-4C78-49AF-910B-681EA6847461}"/>
              </a:ext>
            </a:extLst>
          </p:cNvPr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C27A602A-554E-43A0-B9BA-8AB66FFBB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797E39B2-59AC-423A-BB93-2BAD72798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B9750284-9A49-4898-A5AC-9BDB3820B0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371" y="2028475"/>
            <a:ext cx="6032808" cy="2544521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B4516734-6606-4ED5-BFE8-AA0C6CB6AFD6}"/>
              </a:ext>
            </a:extLst>
          </p:cNvPr>
          <p:cNvSpPr/>
          <p:nvPr/>
        </p:nvSpPr>
        <p:spPr bwMode="auto">
          <a:xfrm>
            <a:off x="2915816" y="4572996"/>
            <a:ext cx="1069186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정우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xmlns="" id="{84655ED6-E5DA-4511-8FB9-8E09407E78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4875" y="4437074"/>
            <a:ext cx="340254" cy="355000"/>
          </a:xfrm>
          <a:prstGeom prst="rect">
            <a:avLst/>
          </a:prstGeom>
        </p:spPr>
      </p:pic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suhi_p_0401_01_0008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3">
            <a:extLst>
              <a:ext uri="{FF2B5EF4-FFF2-40B4-BE49-F238E27FC236}">
                <a16:creationId xmlns:a16="http://schemas.microsoft.com/office/drawing/2014/main" xmlns="" id="{8BA668C8-2706-4F98-BF19-BA36DD9B23F1}"/>
              </a:ext>
            </a:extLst>
          </p:cNvPr>
          <p:cNvSpPr txBox="1"/>
          <p:nvPr/>
        </p:nvSpPr>
        <p:spPr>
          <a:xfrm>
            <a:off x="975499" y="4005064"/>
            <a:ext cx="643256" cy="3847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민호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43">
            <a:extLst>
              <a:ext uri="{FF2B5EF4-FFF2-40B4-BE49-F238E27FC236}">
                <a16:creationId xmlns:a16="http://schemas.microsoft.com/office/drawing/2014/main" xmlns="" id="{8BA668C8-2706-4F98-BF19-BA36DD9B23F1}"/>
              </a:ext>
            </a:extLst>
          </p:cNvPr>
          <p:cNvSpPr txBox="1"/>
          <p:nvPr/>
        </p:nvSpPr>
        <p:spPr>
          <a:xfrm>
            <a:off x="4028344" y="3994001"/>
            <a:ext cx="643256" cy="3847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정우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43">
            <a:extLst>
              <a:ext uri="{FF2B5EF4-FFF2-40B4-BE49-F238E27FC236}">
                <a16:creationId xmlns:a16="http://schemas.microsoft.com/office/drawing/2014/main" xmlns="" id="{8BA668C8-2706-4F98-BF19-BA36DD9B23F1}"/>
              </a:ext>
            </a:extLst>
          </p:cNvPr>
          <p:cNvSpPr txBox="1"/>
          <p:nvPr/>
        </p:nvSpPr>
        <p:spPr>
          <a:xfrm>
            <a:off x="975714" y="2600908"/>
            <a:ext cx="2027930" cy="384721"/>
          </a:xfrm>
          <a:prstGeom prst="rect">
            <a:avLst/>
          </a:prstGeom>
          <a:solidFill>
            <a:srgbClr val="F9E9D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3847235094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43">
            <a:extLst>
              <a:ext uri="{FF2B5EF4-FFF2-40B4-BE49-F238E27FC236}">
                <a16:creationId xmlns:a16="http://schemas.microsoft.com/office/drawing/2014/main" xmlns="" id="{8BA668C8-2706-4F98-BF19-BA36DD9B23F1}"/>
              </a:ext>
            </a:extLst>
          </p:cNvPr>
          <p:cNvSpPr txBox="1"/>
          <p:nvPr/>
        </p:nvSpPr>
        <p:spPr>
          <a:xfrm>
            <a:off x="4139952" y="2564904"/>
            <a:ext cx="2027930" cy="384721"/>
          </a:xfrm>
          <a:prstGeom prst="rect">
            <a:avLst/>
          </a:prstGeom>
          <a:solidFill>
            <a:srgbClr val="F9E9D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38400800000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02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96701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pop_01_bg.png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\lesson01\ops\ms_lesson01\images\ms_41_1_07_03_01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텍스트 삭제하고 새로 얹어 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(4-1-1)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_08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타원 27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xmlns="" id="{C56AAC0D-82AE-4A9E-B2F3-378DD1DA13F8}"/>
              </a:ext>
            </a:extLst>
          </p:cNvPr>
          <p:cNvSpPr/>
          <p:nvPr/>
        </p:nvSpPr>
        <p:spPr>
          <a:xfrm>
            <a:off x="5715656" y="53196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xmlns="" id="{B465050F-E735-4D62-B633-52B4ECAD662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07" y="1504730"/>
            <a:ext cx="178503" cy="21095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5B3FBB67-E877-4C0A-8A90-90087E2505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0263" y="1985044"/>
            <a:ext cx="6141632" cy="2596941"/>
          </a:xfrm>
          <a:prstGeom prst="rect">
            <a:avLst/>
          </a:prstGeom>
        </p:spPr>
      </p:pic>
      <p:sp>
        <p:nvSpPr>
          <p:cNvPr id="42" name="TextBox 43">
            <a:extLst>
              <a:ext uri="{FF2B5EF4-FFF2-40B4-BE49-F238E27FC236}">
                <a16:creationId xmlns:a16="http://schemas.microsoft.com/office/drawing/2014/main" xmlns="" id="{8367ACC7-D86A-4814-975C-CECFE4E5ADEC}"/>
              </a:ext>
            </a:extLst>
          </p:cNvPr>
          <p:cNvSpPr txBox="1"/>
          <p:nvPr/>
        </p:nvSpPr>
        <p:spPr>
          <a:xfrm>
            <a:off x="501014" y="1423834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더 큰 수를 들고 있는 사람의 이름을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C42786EE-ECD8-41F3-B168-FA7B37FA00FF}"/>
              </a:ext>
            </a:extLst>
          </p:cNvPr>
          <p:cNvSpPr/>
          <p:nvPr/>
        </p:nvSpPr>
        <p:spPr bwMode="auto">
          <a:xfrm>
            <a:off x="2915816" y="4572996"/>
            <a:ext cx="1069186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경미</a:t>
            </a: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xmlns="" id="{7A12D88E-8A05-4D75-A117-4F8F28FCF3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4875" y="4437074"/>
            <a:ext cx="340254" cy="355000"/>
          </a:xfrm>
          <a:prstGeom prst="rect">
            <a:avLst/>
          </a:prstGeom>
        </p:spPr>
      </p:pic>
      <p:sp>
        <p:nvSpPr>
          <p:cNvPr id="46" name="타원 45">
            <a:extLst>
              <a:ext uri="{FF2B5EF4-FFF2-40B4-BE49-F238E27FC236}">
                <a16:creationId xmlns:a16="http://schemas.microsoft.com/office/drawing/2014/main" xmlns="" id="{0C3C9AB4-E132-47D9-A881-4049A0C70208}"/>
              </a:ext>
            </a:extLst>
          </p:cNvPr>
          <p:cNvSpPr/>
          <p:nvPr/>
        </p:nvSpPr>
        <p:spPr>
          <a:xfrm>
            <a:off x="6171170" y="203360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suhi_p_0401_01_0008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43">
            <a:extLst>
              <a:ext uri="{FF2B5EF4-FFF2-40B4-BE49-F238E27FC236}">
                <a16:creationId xmlns:a16="http://schemas.microsoft.com/office/drawing/2014/main" xmlns="" id="{8BA668C8-2706-4F98-BF19-BA36DD9B23F1}"/>
              </a:ext>
            </a:extLst>
          </p:cNvPr>
          <p:cNvSpPr txBox="1"/>
          <p:nvPr/>
        </p:nvSpPr>
        <p:spPr>
          <a:xfrm>
            <a:off x="1007604" y="3980123"/>
            <a:ext cx="643256" cy="3847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진수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43">
            <a:extLst>
              <a:ext uri="{FF2B5EF4-FFF2-40B4-BE49-F238E27FC236}">
                <a16:creationId xmlns:a16="http://schemas.microsoft.com/office/drawing/2014/main" xmlns="" id="{8BA668C8-2706-4F98-BF19-BA36DD9B23F1}"/>
              </a:ext>
            </a:extLst>
          </p:cNvPr>
          <p:cNvSpPr txBox="1"/>
          <p:nvPr/>
        </p:nvSpPr>
        <p:spPr>
          <a:xfrm>
            <a:off x="4108764" y="3969060"/>
            <a:ext cx="643256" cy="3847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경미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43">
            <a:extLst>
              <a:ext uri="{FF2B5EF4-FFF2-40B4-BE49-F238E27FC236}">
                <a16:creationId xmlns:a16="http://schemas.microsoft.com/office/drawing/2014/main" xmlns="" id="{8BA668C8-2706-4F98-BF19-BA36DD9B23F1}"/>
              </a:ext>
            </a:extLst>
          </p:cNvPr>
          <p:cNvSpPr txBox="1"/>
          <p:nvPr/>
        </p:nvSpPr>
        <p:spPr>
          <a:xfrm>
            <a:off x="1072020" y="2528900"/>
            <a:ext cx="2027930" cy="384721"/>
          </a:xfrm>
          <a:prstGeom prst="rect">
            <a:avLst/>
          </a:prstGeom>
          <a:solidFill>
            <a:srgbClr val="F9E9D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4936154105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43">
            <a:extLst>
              <a:ext uri="{FF2B5EF4-FFF2-40B4-BE49-F238E27FC236}">
                <a16:creationId xmlns:a16="http://schemas.microsoft.com/office/drawing/2014/main" xmlns="" id="{8BA668C8-2706-4F98-BF19-BA36DD9B23F1}"/>
              </a:ext>
            </a:extLst>
          </p:cNvPr>
          <p:cNvSpPr txBox="1"/>
          <p:nvPr/>
        </p:nvSpPr>
        <p:spPr>
          <a:xfrm>
            <a:off x="4170866" y="2492896"/>
            <a:ext cx="2230723" cy="384721"/>
          </a:xfrm>
          <a:prstGeom prst="rect">
            <a:avLst/>
          </a:prstGeom>
          <a:solidFill>
            <a:srgbClr val="F9E9D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49300799000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6451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수의 크기를 비교해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20~21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더 큰 수를 들고 있는 사람의 이름을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3">
            <a:extLst>
              <a:ext uri="{FF2B5EF4-FFF2-40B4-BE49-F238E27FC236}">
                <a16:creationId xmlns:a16="http://schemas.microsoft.com/office/drawing/2014/main" xmlns="" id="{D7C5A402-4E11-4E5F-BC8D-C0C2DA242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순서도: 대체 처리 45">
            <a:extLst>
              <a:ext uri="{FF2B5EF4-FFF2-40B4-BE49-F238E27FC236}">
                <a16:creationId xmlns:a16="http://schemas.microsoft.com/office/drawing/2014/main" xmlns="" id="{98853B6A-D214-497F-A238-ECF1AC2B228C}"/>
              </a:ext>
            </a:extLst>
          </p:cNvPr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순서도: 대체 처리 47">
            <a:extLst>
              <a:ext uri="{FF2B5EF4-FFF2-40B4-BE49-F238E27FC236}">
                <a16:creationId xmlns:a16="http://schemas.microsoft.com/office/drawing/2014/main" xmlns="" id="{F9F25269-4C78-49AF-910B-681EA6847461}"/>
              </a:ext>
            </a:extLst>
          </p:cNvPr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C27A602A-554E-43A0-B9BA-8AB66FFBB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797E39B2-59AC-423A-BB93-2BAD72798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B9750284-9A49-4898-A5AC-9BDB3820B0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371" y="2028475"/>
            <a:ext cx="6032808" cy="2544521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B4516734-6606-4ED5-BFE8-AA0C6CB6AFD6}"/>
              </a:ext>
            </a:extLst>
          </p:cNvPr>
          <p:cNvSpPr/>
          <p:nvPr/>
        </p:nvSpPr>
        <p:spPr bwMode="auto">
          <a:xfrm>
            <a:off x="2915816" y="4572996"/>
            <a:ext cx="1069186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정우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xmlns="" id="{84655ED6-E5DA-4511-8FB9-8E09407E78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4875" y="4437074"/>
            <a:ext cx="340254" cy="355000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15F681B2-B4E4-40A2-AB34-D3CEBF8CABF5}"/>
              </a:ext>
            </a:extLst>
          </p:cNvPr>
          <p:cNvSpPr/>
          <p:nvPr/>
        </p:nvSpPr>
        <p:spPr>
          <a:xfrm>
            <a:off x="207825" y="3704326"/>
            <a:ext cx="6667165" cy="138091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29">
            <a:extLst>
              <a:ext uri="{FF2B5EF4-FFF2-40B4-BE49-F238E27FC236}">
                <a16:creationId xmlns:a16="http://schemas.microsoft.com/office/drawing/2014/main" xmlns="" id="{43EC93DD-40C7-42BA-8C30-42D7B423C0B8}"/>
              </a:ext>
            </a:extLst>
          </p:cNvPr>
          <p:cNvSpPr/>
          <p:nvPr/>
        </p:nvSpPr>
        <p:spPr>
          <a:xfrm>
            <a:off x="338478" y="3532507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41" name="직각 삼각형 40">
            <a:extLst>
              <a:ext uri="{FF2B5EF4-FFF2-40B4-BE49-F238E27FC236}">
                <a16:creationId xmlns:a16="http://schemas.microsoft.com/office/drawing/2014/main" xmlns="" id="{8CD0D6C5-D2D1-4C5F-8123-693F63240532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2" name="TextBox 43">
            <a:extLst>
              <a:ext uri="{FF2B5EF4-FFF2-40B4-BE49-F238E27FC236}">
                <a16:creationId xmlns:a16="http://schemas.microsoft.com/office/drawing/2014/main" xmlns="" id="{6E4E68E8-FD8B-4A08-9D6A-D8B5E3AF2AC4}"/>
              </a:ext>
            </a:extLst>
          </p:cNvPr>
          <p:cNvSpPr txBox="1"/>
          <p:nvPr/>
        </p:nvSpPr>
        <p:spPr>
          <a:xfrm>
            <a:off x="262103" y="4120044"/>
            <a:ext cx="6443926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민호가 들고 있는 수는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자리 수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정우가 들고 있는 수는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자리 수이므로 더 큰 수를 들고 있는 사람은 정우입니다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suhi_p_0401_01_0008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43">
            <a:extLst>
              <a:ext uri="{FF2B5EF4-FFF2-40B4-BE49-F238E27FC236}">
                <a16:creationId xmlns:a16="http://schemas.microsoft.com/office/drawing/2014/main" xmlns="" id="{8BA668C8-2706-4F98-BF19-BA36DD9B23F1}"/>
              </a:ext>
            </a:extLst>
          </p:cNvPr>
          <p:cNvSpPr txBox="1"/>
          <p:nvPr/>
        </p:nvSpPr>
        <p:spPr>
          <a:xfrm>
            <a:off x="975714" y="2600908"/>
            <a:ext cx="2027930" cy="384721"/>
          </a:xfrm>
          <a:prstGeom prst="rect">
            <a:avLst/>
          </a:prstGeom>
          <a:solidFill>
            <a:srgbClr val="F9E9D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3847235094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43">
            <a:extLst>
              <a:ext uri="{FF2B5EF4-FFF2-40B4-BE49-F238E27FC236}">
                <a16:creationId xmlns:a16="http://schemas.microsoft.com/office/drawing/2014/main" xmlns="" id="{8BA668C8-2706-4F98-BF19-BA36DD9B23F1}"/>
              </a:ext>
            </a:extLst>
          </p:cNvPr>
          <p:cNvSpPr txBox="1"/>
          <p:nvPr/>
        </p:nvSpPr>
        <p:spPr>
          <a:xfrm>
            <a:off x="4139952" y="2564904"/>
            <a:ext cx="2027930" cy="384721"/>
          </a:xfrm>
          <a:prstGeom prst="rect">
            <a:avLst/>
          </a:prstGeom>
          <a:solidFill>
            <a:srgbClr val="F9E9D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38400800000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3814159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41559</TotalTime>
  <Words>2209</Words>
  <Application>Microsoft Office PowerPoint</Application>
  <PresentationFormat>화면 슬라이드 쇼(4:3)</PresentationFormat>
  <Paragraphs>691</Paragraphs>
  <Slides>24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7363</cp:revision>
  <dcterms:created xsi:type="dcterms:W3CDTF">2008-07-15T12:19:11Z</dcterms:created>
  <dcterms:modified xsi:type="dcterms:W3CDTF">2022-01-09T23:51:28Z</dcterms:modified>
</cp:coreProperties>
</file>