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342" r:id="rId9"/>
    <p:sldId id="1097" r:id="rId10"/>
    <p:sldId id="1289" r:id="rId11"/>
    <p:sldId id="1343" r:id="rId12"/>
    <p:sldId id="1311" r:id="rId13"/>
    <p:sldId id="1312" r:id="rId14"/>
    <p:sldId id="1337" r:id="rId15"/>
    <p:sldId id="1313" r:id="rId16"/>
    <p:sldId id="1345" r:id="rId17"/>
    <p:sldId id="1344" r:id="rId18"/>
    <p:sldId id="1346" r:id="rId19"/>
    <p:sldId id="1297" r:id="rId20"/>
    <p:sldId id="1315" r:id="rId21"/>
    <p:sldId id="1316" r:id="rId22"/>
    <p:sldId id="1322" r:id="rId23"/>
    <p:sldId id="1323" r:id="rId24"/>
    <p:sldId id="1324" r:id="rId25"/>
    <p:sldId id="1317" r:id="rId26"/>
    <p:sldId id="1319" r:id="rId27"/>
    <p:sldId id="1318" r:id="rId28"/>
    <p:sldId id="1320" r:id="rId29"/>
    <p:sldId id="1321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339933"/>
    <a:srgbClr val="FFFFCC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201_2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7.gif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665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02 1000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장이면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원씩 세어 보고 빈칸을 채워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133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04864"/>
            <a:ext cx="6621718" cy="6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602645"/>
            <a:ext cx="6772836" cy="76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359532" y="2996952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1619672" y="2996952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이천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743908" y="2996952"/>
            <a:ext cx="4340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4391980" y="2996952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796136" y="2996952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오천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99695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45" y="299695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57" y="299695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2987824" y="2979759"/>
            <a:ext cx="7201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삼천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924" y="2818847"/>
            <a:ext cx="360000" cy="355000"/>
          </a:xfrm>
          <a:prstGeom prst="rect">
            <a:avLst/>
          </a:prstGeom>
        </p:spPr>
      </p:pic>
      <p:sp>
        <p:nvSpPr>
          <p:cNvPr id="64" name="TextBox 43"/>
          <p:cNvSpPr txBox="1"/>
          <p:nvPr/>
        </p:nvSpPr>
        <p:spPr>
          <a:xfrm>
            <a:off x="251520" y="4412431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육천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85" y="441243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3023828" y="4412431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팔천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4463988" y="4412431"/>
            <a:ext cx="936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구천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2301706" y="4401108"/>
            <a:ext cx="4340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583668" y="4395000"/>
            <a:ext cx="7201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칠천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68" y="4234088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5796136" y="4395000"/>
            <a:ext cx="7201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36" y="4234088"/>
            <a:ext cx="360000" cy="355000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514174" y="4412431"/>
            <a:ext cx="4340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0110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0110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53" y="440110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장이면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화살표 테두리 반짝 거리는 클릭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 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장이면 얼마라고 하면 좋을지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295759" y="2999564"/>
            <a:ext cx="11241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십천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열천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0" name="타원 79"/>
          <p:cNvSpPr/>
          <p:nvPr/>
        </p:nvSpPr>
        <p:spPr>
          <a:xfrm>
            <a:off x="3484397" y="2974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197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1_1_3_02.png / 1_1_3_03.png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36912"/>
            <a:ext cx="1915213" cy="9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97" y="328404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3524791" y="328567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3982"/>
            <a:ext cx="1459251" cy="23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4644008" y="3733928"/>
            <a:ext cx="7201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108" y="3573016"/>
            <a:ext cx="360000" cy="355000"/>
          </a:xfrm>
          <a:prstGeom prst="rect">
            <a:avLst/>
          </a:prstGeom>
        </p:spPr>
      </p:pic>
      <p:sp>
        <p:nvSpPr>
          <p:cNvPr id="89" name="TextBox 43"/>
          <p:cNvSpPr txBox="1"/>
          <p:nvPr/>
        </p:nvSpPr>
        <p:spPr>
          <a:xfrm>
            <a:off x="5362046" y="3751359"/>
            <a:ext cx="4340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952" y="2528900"/>
            <a:ext cx="1988883" cy="19442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3991683" y="2373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4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15516" y="1700808"/>
            <a:ext cx="66447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                    또는            이라 쓰고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424460" y="1762661"/>
            <a:ext cx="10411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23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062115" y="1778330"/>
            <a:ext cx="6869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5847205" y="1780178"/>
            <a:ext cx="54766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951944" y="2224751"/>
            <a:ext cx="88876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3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ko-KR" altLang="en-US" sz="23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3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6124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4"/>
                        </a:rPr>
                        <a:t>https://cdata2.tsherpa.co.kr/tsherpa/MultiMedia/Flash/2020/curri/index.html?flashxmlnum=yrhj07&amp;classa=A8-C1-41-MM-MM-04-02-02-0-0-0-0&amp;classno=MM_41_04/suh_0401_01_0002/suh_0401_01_0002_201_2.html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117" y="1597613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25" y="1592796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874" y="161900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709" y="208447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장이면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8" y="2910344"/>
            <a:ext cx="52387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얼마만큼의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28" y="53187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32" y="53187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30195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056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0" y="2238375"/>
            <a:ext cx="6732240" cy="97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11560" y="2726218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04148" y="2726218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25141" y="2303584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96285" y="2303584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3012" y="2303584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78118" y="2303584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39271" y="2726218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71419" y="2720243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03567" y="2718445"/>
            <a:ext cx="760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228" y="2567041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1960" y="2574429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116" y="25649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3948" y="532562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804" y="533721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64" y="53869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08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얼마만큼의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340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이미지 잎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안에 들어가야 함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1" y="2176749"/>
            <a:ext cx="6771949" cy="258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97054" y="2485052"/>
            <a:ext cx="148265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만큼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5280" y="2973922"/>
            <a:ext cx="90012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400" y="2813010"/>
            <a:ext cx="360000" cy="355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045226" y="3425078"/>
            <a:ext cx="148265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만큼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943452" y="3913948"/>
            <a:ext cx="90012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3572" y="3753036"/>
            <a:ext cx="360000" cy="35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773418" y="3421156"/>
            <a:ext cx="148265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만큼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671644" y="3910026"/>
            <a:ext cx="90012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1764" y="3749114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249838" y="2452970"/>
            <a:ext cx="148265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만큼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148064" y="2941840"/>
            <a:ext cx="90012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184" y="2780928"/>
            <a:ext cx="360000" cy="355000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19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" y="2132856"/>
            <a:ext cx="6732240" cy="7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76399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4551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848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9800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34" y="2133259"/>
            <a:ext cx="360000" cy="355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80855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2225" y="2384481"/>
            <a:ext cx="8400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44" y="2132856"/>
            <a:ext cx="360000" cy="3550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" y="2132856"/>
            <a:ext cx="6732240" cy="7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76399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4551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848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9800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34" y="2133259"/>
            <a:ext cx="360000" cy="355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80855" y="2384884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2225" y="2384481"/>
            <a:ext cx="8400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44" y="2132856"/>
            <a:ext cx="360000" cy="3550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215516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커지면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9600 – 9700 – 9800 – 9900 - 10000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각 삼각형 3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" y="972311"/>
            <a:ext cx="527855" cy="4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읽고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994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1_1_8_01.png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지우고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8639" r="12965"/>
          <a:stretch/>
        </p:blipFill>
        <p:spPr bwMode="auto">
          <a:xfrm>
            <a:off x="1154903" y="2636912"/>
            <a:ext cx="4785249" cy="21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3524790" y="1653846"/>
            <a:ext cx="2775185" cy="1148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넣으면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장 나올까요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직각 삼각형 27"/>
          <p:cNvSpPr/>
          <p:nvPr/>
        </p:nvSpPr>
        <p:spPr>
          <a:xfrm flipV="1">
            <a:off x="4247964" y="2811276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99258" y="1549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166733" y="4838376"/>
            <a:ext cx="721721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40" y="4660876"/>
            <a:ext cx="360000" cy="3550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3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" y="972311"/>
            <a:ext cx="527855" cy="4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읽고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8639" r="12965"/>
          <a:stretch/>
        </p:blipFill>
        <p:spPr bwMode="auto">
          <a:xfrm>
            <a:off x="1154903" y="2636912"/>
            <a:ext cx="4785249" cy="21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3524790" y="1653846"/>
            <a:ext cx="2775185" cy="1148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넣으면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장 나올까요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직각 삼각형 27"/>
          <p:cNvSpPr/>
          <p:nvPr/>
        </p:nvSpPr>
        <p:spPr>
          <a:xfrm flipV="1">
            <a:off x="4247964" y="2811276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 bwMode="auto">
          <a:xfrm>
            <a:off x="3254749" y="4838376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7047" y="4876476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047" y="4660876"/>
            <a:ext cx="360000" cy="355000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215516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장으로 교환됩니다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각 삼각형 45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개인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979829" y="2667826"/>
            <a:ext cx="10440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11719" y="2655063"/>
            <a:ext cx="8842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779912" y="2667826"/>
            <a:ext cx="6136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48" y="2489986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469" y="2515071"/>
            <a:ext cx="360000" cy="355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55436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266357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01" y="3132851"/>
            <a:ext cx="739496" cy="47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01" y="2636912"/>
            <a:ext cx="673469" cy="4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1980335" y="3183840"/>
            <a:ext cx="6136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92" y="3031085"/>
            <a:ext cx="360000" cy="355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662198" y="3185356"/>
            <a:ext cx="8842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330391" y="3198119"/>
            <a:ext cx="7563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68" y="3045364"/>
            <a:ext cx="360000" cy="355000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1379"/>
              </p:ext>
            </p:extLst>
          </p:nvPr>
        </p:nvGraphicFramePr>
        <p:xfrm>
          <a:off x="179388" y="654012"/>
          <a:ext cx="8774172" cy="542523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저금하는 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장이면 얼마인지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10000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얼마만큼의 수인지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돈들은 모두 얼마인지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802351" y="2240868"/>
            <a:ext cx="5270680" cy="140584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800263" y="3804980"/>
            <a:ext cx="6277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939056" y="3818511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984" y="3641011"/>
            <a:ext cx="360000" cy="355000"/>
          </a:xfrm>
          <a:prstGeom prst="rect">
            <a:avLst/>
          </a:prstGeom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219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1_1_3_01.png /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동전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_401_1_1.jpg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" y="2384884"/>
            <a:ext cx="5116494" cy="111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다음이 공통으로 나타내는 수를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3019873" y="375303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264" y="3587083"/>
            <a:ext cx="360000" cy="355000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28931" y="2240869"/>
            <a:ext cx="2568154" cy="115212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2544068" y="2415607"/>
            <a:ext cx="2136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93" y="2565104"/>
            <a:ext cx="762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2548984" y="2816932"/>
            <a:ext cx="20763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9" y="2966429"/>
            <a:ext cx="762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874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1078232"/>
                <a:gridCol w="475252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suh_h_0401_01_0002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_401_1_2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208263792" descr="DRW00000528b9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" y="2384884"/>
            <a:ext cx="632766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900275" y="2444551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99992" y="2444551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378" y="2192926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724128" y="2441736"/>
            <a:ext cx="855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228" y="2190111"/>
            <a:ext cx="360000" cy="355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91840" y="2441736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93653" y="2441736"/>
            <a:ext cx="7472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9"/>
          <p:cNvSpPr txBox="1"/>
          <p:nvPr/>
        </p:nvSpPr>
        <p:spPr>
          <a:xfrm>
            <a:off x="379219" y="2126772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            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031940" y="2127531"/>
            <a:ext cx="9212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6"/>
          <p:cNvSpPr txBox="1"/>
          <p:nvPr/>
        </p:nvSpPr>
        <p:spPr>
          <a:xfrm>
            <a:off x="384909" y="2662251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            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159629" y="2661404"/>
            <a:ext cx="9225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852" y="194702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62" y="2488969"/>
            <a:ext cx="360000" cy="355000"/>
          </a:xfrm>
          <a:prstGeom prst="rect">
            <a:avLst/>
          </a:prstGeom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1940" y="1796479"/>
            <a:ext cx="1275116" cy="14885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436647" y="1586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6"/>
          <p:cNvSpPr txBox="1"/>
          <p:nvPr/>
        </p:nvSpPr>
        <p:spPr>
          <a:xfrm>
            <a:off x="972385" y="2441832"/>
            <a:ext cx="4931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( 9000 ,  10000 )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쓰고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1187624" y="2336155"/>
            <a:ext cx="4651328" cy="912825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8"/>
          <p:cNvSpPr>
            <a:spLocks noChangeArrowheads="1"/>
          </p:cNvSpPr>
          <p:nvPr/>
        </p:nvSpPr>
        <p:spPr bwMode="auto">
          <a:xfrm>
            <a:off x="5580112" y="1880828"/>
            <a:ext cx="116232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16320" y="2449996"/>
            <a:ext cx="353780" cy="35378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3220829" y="2488095"/>
            <a:ext cx="299352" cy="299353"/>
            <a:chOff x="5302260" y="5072084"/>
            <a:chExt cx="401643" cy="401644"/>
          </a:xfrm>
        </p:grpSpPr>
        <p:cxnSp>
          <p:nvCxnSpPr>
            <p:cNvPr id="40" name="직선 연결선 3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타원 41"/>
          <p:cNvSpPr/>
          <p:nvPr/>
        </p:nvSpPr>
        <p:spPr bwMode="auto">
          <a:xfrm>
            <a:off x="2770745" y="2748832"/>
            <a:ext cx="353780" cy="35378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2241521" y="2776045"/>
            <a:ext cx="299352" cy="299353"/>
            <a:chOff x="5302260" y="5072084"/>
            <a:chExt cx="401643" cy="401644"/>
          </a:xfrm>
        </p:grpSpPr>
        <p:cxnSp>
          <p:nvCxnSpPr>
            <p:cNvPr id="44" name="직선 연결선 4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9"/>
          <p:cNvSpPr txBox="1"/>
          <p:nvPr/>
        </p:nvSpPr>
        <p:spPr>
          <a:xfrm>
            <a:off x="379219" y="2118004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997131" y="210501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6"/>
          <p:cNvSpPr txBox="1"/>
          <p:nvPr/>
        </p:nvSpPr>
        <p:spPr>
          <a:xfrm>
            <a:off x="384909" y="2646472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997131" y="2621889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379219" y="3194167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(3)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            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913911" y="3197352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9"/>
          <p:cNvSpPr txBox="1"/>
          <p:nvPr/>
        </p:nvSpPr>
        <p:spPr>
          <a:xfrm>
            <a:off x="379219" y="3778375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(4)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            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913911" y="3781560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306" y="1927516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084" y="2483832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95" y="3034981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95" y="3636029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□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/>
          <p:cNvCxnSpPr>
            <a:stCxn id="48" idx="3"/>
            <a:endCxn id="64" idx="3"/>
          </p:cNvCxnSpPr>
          <p:nvPr/>
        </p:nvCxnSpPr>
        <p:spPr bwMode="auto">
          <a:xfrm>
            <a:off x="1339690" y="3116686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모서리가 둥근 직사각형 47"/>
          <p:cNvSpPr/>
          <p:nvPr/>
        </p:nvSpPr>
        <p:spPr bwMode="auto">
          <a:xfrm>
            <a:off x="395536" y="2866653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784053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9970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098520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409352" y="2866653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5667319" y="2866653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아래로 구부러진 화살표 64"/>
          <p:cNvSpPr/>
          <p:nvPr/>
        </p:nvSpPr>
        <p:spPr bwMode="auto">
          <a:xfrm>
            <a:off x="765756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아래로 구부러진 화살표 66"/>
          <p:cNvSpPr/>
          <p:nvPr/>
        </p:nvSpPr>
        <p:spPr bwMode="auto">
          <a:xfrm>
            <a:off x="2153249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아래로 구부러진 화살표 67"/>
          <p:cNvSpPr/>
          <p:nvPr/>
        </p:nvSpPr>
        <p:spPr bwMode="auto">
          <a:xfrm>
            <a:off x="3525496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아래로 구부러진 화살표 68"/>
          <p:cNvSpPr/>
          <p:nvPr/>
        </p:nvSpPr>
        <p:spPr bwMode="auto">
          <a:xfrm>
            <a:off x="4891724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984834" y="220486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408482" y="2208995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770455" y="2204381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5147316" y="2208512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2"/>
          <p:cNvSpPr txBox="1"/>
          <p:nvPr/>
        </p:nvSpPr>
        <p:spPr>
          <a:xfrm>
            <a:off x="503548" y="3697849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9970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2104052" y="3691388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509238" y="4245544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9960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작은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131840" y="4225755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897" y="2689153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064" y="351063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827" y="4110919"/>
            <a:ext cx="360000" cy="355000"/>
          </a:xfrm>
          <a:prstGeom prst="rect">
            <a:avLst/>
          </a:prstGeom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친구의 대화를 듣고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2019788" y="2281833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원을 가지고 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각 삼각형 88"/>
          <p:cNvSpPr/>
          <p:nvPr/>
        </p:nvSpPr>
        <p:spPr>
          <a:xfrm rot="5400000" flipV="1">
            <a:off x="1786215" y="2531999"/>
            <a:ext cx="195359" cy="31242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31540" y="3831694"/>
            <a:ext cx="4731500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               원을 가지고 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우리가 가지고 있는 돈을 합하면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원이다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91" name="직각 삼각형 90"/>
          <p:cNvSpPr/>
          <p:nvPr/>
        </p:nvSpPr>
        <p:spPr>
          <a:xfrm rot="16200000" flipH="1" flipV="1">
            <a:off x="5218210" y="4081860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 bwMode="auto">
          <a:xfrm>
            <a:off x="1800493" y="3872940"/>
            <a:ext cx="87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4" y="2117295"/>
            <a:ext cx="1224136" cy="112116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9389"/>
          <a:stretch/>
        </p:blipFill>
        <p:spPr bwMode="auto">
          <a:xfrm>
            <a:off x="5508104" y="3666185"/>
            <a:ext cx="1155811" cy="104309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2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096" y="3700505"/>
            <a:ext cx="360000" cy="355000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r="14225"/>
          <a:stretch/>
        </p:blipFill>
        <p:spPr bwMode="auto">
          <a:xfrm>
            <a:off x="66889" y="889342"/>
            <a:ext cx="6917379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저금하는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5945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1_1_1_ani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575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저금통에 돈을 넣고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0882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" y="1592796"/>
            <a:ext cx="3552294" cy="3134934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1710730" y="1697903"/>
            <a:ext cx="21647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…, 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얼마일까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7" y="4088706"/>
            <a:ext cx="80921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411366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" y="1592796"/>
            <a:ext cx="1602742" cy="77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4476" y="145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760187"/>
            <a:ext cx="5688631" cy="502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9" y="762474"/>
            <a:ext cx="2586881" cy="126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780198"/>
            <a:ext cx="1116123" cy="9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3883438" y="1052736"/>
            <a:ext cx="216472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…, 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얼마일까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9" name="타원 18"/>
          <p:cNvSpPr/>
          <p:nvPr/>
        </p:nvSpPr>
        <p:spPr>
          <a:xfrm>
            <a:off x="3547456" y="891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572" y="2024844"/>
            <a:ext cx="684076" cy="12454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7525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저금통에 넣으려는 돈은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36627"/>
            <a:ext cx="2974460" cy="92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원짜리 동전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59127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" y="1592796"/>
            <a:ext cx="3552294" cy="3134934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1710730" y="1697903"/>
            <a:ext cx="21647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…, 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얼마일까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7" y="4088706"/>
            <a:ext cx="80921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" y="1592796"/>
            <a:ext cx="1602742" cy="77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개면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63988" y="1986320"/>
            <a:ext cx="1847380" cy="3985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767" y="180882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" y="1592796"/>
            <a:ext cx="3552294" cy="3134934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1710730" y="1697903"/>
            <a:ext cx="21647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…, 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얼마일까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7" y="4088706"/>
            <a:ext cx="80921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" y="1592796"/>
            <a:ext cx="1602742" cy="77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" y="1592796"/>
            <a:ext cx="3552294" cy="3134934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1710730" y="1697903"/>
            <a:ext cx="21647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…, 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얼마일까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7" y="4088706"/>
            <a:ext cx="80921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" y="1592796"/>
            <a:ext cx="1602742" cy="77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3916115" y="2236627"/>
            <a:ext cx="2974460" cy="616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장이면 얼마인지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974" y="205912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쓰고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모형 돈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얼마만큼의 수인지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41749</TotalTime>
  <Words>2344</Words>
  <Application>Microsoft Office PowerPoint</Application>
  <PresentationFormat>화면 슬라이드 쇼(4:3)</PresentationFormat>
  <Paragraphs>782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7197</cp:revision>
  <cp:lastPrinted>2021-12-20T01:30:02Z</cp:lastPrinted>
  <dcterms:created xsi:type="dcterms:W3CDTF">2008-07-15T12:19:11Z</dcterms:created>
  <dcterms:modified xsi:type="dcterms:W3CDTF">2021-12-27T00:50:00Z</dcterms:modified>
</cp:coreProperties>
</file>