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1" r:id="rId8"/>
    <p:sldId id="1097" r:id="rId9"/>
    <p:sldId id="1289" r:id="rId10"/>
    <p:sldId id="1353" r:id="rId11"/>
    <p:sldId id="1312" r:id="rId12"/>
    <p:sldId id="1337" r:id="rId13"/>
    <p:sldId id="1350" r:id="rId14"/>
    <p:sldId id="1352" r:id="rId15"/>
    <p:sldId id="1354" r:id="rId16"/>
    <p:sldId id="1355" r:id="rId17"/>
    <p:sldId id="1356" r:id="rId18"/>
    <p:sldId id="1357" r:id="rId19"/>
    <p:sldId id="1345" r:id="rId20"/>
    <p:sldId id="1313" r:id="rId21"/>
    <p:sldId id="1297" r:id="rId22"/>
    <p:sldId id="1315" r:id="rId23"/>
    <p:sldId id="1316" r:id="rId24"/>
    <p:sldId id="1322" r:id="rId25"/>
    <p:sldId id="1323" r:id="rId26"/>
    <p:sldId id="1324" r:id="rId27"/>
    <p:sldId id="1359" r:id="rId28"/>
    <p:sldId id="1317" r:id="rId29"/>
    <p:sldId id="1319" r:id="rId30"/>
    <p:sldId id="1318" r:id="rId31"/>
    <p:sldId id="1320" r:id="rId32"/>
    <p:sldId id="1360" r:id="rId33"/>
    <p:sldId id="1321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6114"/>
    <a:srgbClr val="FED748"/>
    <a:srgbClr val="F8FDCB"/>
    <a:srgbClr val="E8EBF6"/>
    <a:srgbClr val="E4F3EC"/>
    <a:srgbClr val="F2F8E9"/>
    <a:srgbClr val="F8E8E9"/>
    <a:srgbClr val="EFF7FC"/>
    <a:srgbClr val="336600"/>
    <a:srgbClr val="E98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2" autoAdjust="0"/>
    <p:restoredTop sz="96909" autoAdjust="0"/>
  </p:normalViewPr>
  <p:slideViewPr>
    <p:cSldViewPr>
      <p:cViewPr>
        <p:scale>
          <a:sx n="100" d="100"/>
          <a:sy n="100" d="100"/>
        </p:scale>
        <p:origin x="-300" y="-18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jmp1130&amp;classa=A8-C1-41-MM-MM-04-02-05-0-0-0-0&amp;classno=MM_41_04/suh_0401_01_0005/suh_0401_01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cdata2.tsherpa.co.kr/tsherpa/MultiMedia/Flash/2020/curri/index.html?flashxmlnum=jmp1130&amp;classa=A8-C1-41-MM-MM-04-02-05-0-0-0-0&amp;classno=MM_41_04/suh_0401_01_0005/suh_0401_01_0005_401_1.html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4.png"/><Relationship Id="rId4" Type="http://schemas.openxmlformats.org/officeDocument/2006/relationships/hyperlink" Target="https://cdata2.tsherpa.co.kr/tsherpa/MultiMedia/Flash/2020/curri/index.html?flashxmlnum=jmp1130&amp;classa=A8-C1-41-MM-MM-04-02-05-0-0-0-0&amp;classno=MM_41_04/suh_0401_01_0005/suh_0401_01_0005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41-MM-MM-04-02-05-0-0-0-0&amp;classno=MM_41_04/suh_0401_01_0005/suh_0401_01_0005_401_1.html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41-MM-MM-04-02-05-0-0-0-0&amp;classno=MM_41_04/suh_0401_01_0005/suh_0401_01_0005_401_1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12848"/>
              </p:ext>
            </p:extLst>
          </p:nvPr>
        </p:nvGraphicFramePr>
        <p:xfrm>
          <a:off x="34925" y="2446338"/>
          <a:ext cx="8929688" cy="325892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6037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894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억과 조를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0404" y="1594954"/>
            <a:ext cx="6801328" cy="3889954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C422B4-0302-4D68-A506-8BC179652AF9}"/>
              </a:ext>
            </a:extLst>
          </p:cNvPr>
          <p:cNvSpPr/>
          <p:nvPr/>
        </p:nvSpPr>
        <p:spPr>
          <a:xfrm>
            <a:off x="192744" y="1996391"/>
            <a:ext cx="6738987" cy="3305130"/>
          </a:xfrm>
          <a:prstGeom prst="rect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만이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수를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</a:t>
            </a:r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쓰고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또는             이라고 읽습니다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억이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4383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수를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이라 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쓰고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</a:t>
            </a:r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읽습니다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820355" y="2244504"/>
            <a:ext cx="1760503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B5F4895-2BBF-41DE-B4C3-759D2BF37F96}"/>
              </a:ext>
            </a:extLst>
          </p:cNvPr>
          <p:cNvSpPr/>
          <p:nvPr/>
        </p:nvSpPr>
        <p:spPr bwMode="auto">
          <a:xfrm>
            <a:off x="5242788" y="2242367"/>
            <a:ext cx="684076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9C4BCCE-0E7D-4869-9F3C-A21C902535DB}"/>
              </a:ext>
            </a:extLst>
          </p:cNvPr>
          <p:cNvSpPr/>
          <p:nvPr/>
        </p:nvSpPr>
        <p:spPr bwMode="auto">
          <a:xfrm>
            <a:off x="912819" y="2806142"/>
            <a:ext cx="626693" cy="4284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ECB5B57-01B5-44BC-B54A-0B318266A97F}"/>
              </a:ext>
            </a:extLst>
          </p:cNvPr>
          <p:cNvSpPr/>
          <p:nvPr/>
        </p:nvSpPr>
        <p:spPr bwMode="auto">
          <a:xfrm>
            <a:off x="2236853" y="2788630"/>
            <a:ext cx="936104" cy="4464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일억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146BA098-CA3A-41BB-BE32-190A5BA462DB}"/>
              </a:ext>
            </a:extLst>
          </p:cNvPr>
          <p:cNvSpPr/>
          <p:nvPr/>
        </p:nvSpPr>
        <p:spPr bwMode="auto">
          <a:xfrm>
            <a:off x="2716285" y="3415779"/>
            <a:ext cx="2287763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438300000000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1B82C7E-3731-4DC0-8E03-182D6CD025A0}"/>
              </a:ext>
            </a:extLst>
          </p:cNvPr>
          <p:cNvSpPr/>
          <p:nvPr/>
        </p:nvSpPr>
        <p:spPr bwMode="auto">
          <a:xfrm>
            <a:off x="316570" y="3984666"/>
            <a:ext cx="1539522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4383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497281B-8F86-4076-ADA3-16FA0F99B25A}"/>
              </a:ext>
            </a:extLst>
          </p:cNvPr>
          <p:cNvSpPr/>
          <p:nvPr/>
        </p:nvSpPr>
        <p:spPr bwMode="auto">
          <a:xfrm>
            <a:off x="3139012" y="3984666"/>
            <a:ext cx="2553176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사천삼백팔십삼억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494EB6BD-CD4D-4BD8-A3BF-16C72789E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84" y="2048946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6B0A3DA-28D0-4CA8-A780-1D7F90EA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01" y="2064867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19858FD7-C991-4673-A36A-12F4EE2A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852" y="2653261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E3D45822-C95B-462A-B69A-13AB5DB42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12" y="2640807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B82DEE18-6F34-4C1E-A057-05D1A57D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55" y="3215684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27C909D7-6F77-488E-82FC-EC7E6B91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97" y="3888840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962905BD-CD70-4656-9BB6-58DBD4B2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441" y="3871627"/>
            <a:ext cx="360000" cy="355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647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개인 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28" y="2152590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3836423" y="177281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6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438300000000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4, 3, 8, 3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각각 얼마를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나타내는지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84930"/>
              </p:ext>
            </p:extLst>
          </p:nvPr>
        </p:nvGraphicFramePr>
        <p:xfrm>
          <a:off x="575556" y="2636912"/>
          <a:ext cx="610738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29803FB-637E-4DAB-B334-C2EB6AF6E204}"/>
              </a:ext>
            </a:extLst>
          </p:cNvPr>
          <p:cNvSpPr/>
          <p:nvPr/>
        </p:nvSpPr>
        <p:spPr>
          <a:xfrm>
            <a:off x="2083459" y="2210422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935B993-2676-4E41-83D4-69A5E7808CE6}"/>
              </a:ext>
            </a:extLst>
          </p:cNvPr>
          <p:cNvSpPr/>
          <p:nvPr/>
        </p:nvSpPr>
        <p:spPr>
          <a:xfrm>
            <a:off x="4109732" y="2204864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935B993-2676-4E41-83D4-69A5E7808CE6}"/>
              </a:ext>
            </a:extLst>
          </p:cNvPr>
          <p:cNvSpPr/>
          <p:nvPr/>
        </p:nvSpPr>
        <p:spPr>
          <a:xfrm>
            <a:off x="6115907" y="2210422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728F9A9C-D383-4F39-B47E-9F325CA5DCFA}"/>
              </a:ext>
            </a:extLst>
          </p:cNvPr>
          <p:cNvSpPr txBox="1"/>
          <p:nvPr/>
        </p:nvSpPr>
        <p:spPr>
          <a:xfrm>
            <a:off x="1922002" y="3711678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4=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361006E-10A4-4C6B-9811-DBC000E9A6CC}"/>
              </a:ext>
            </a:extLst>
          </p:cNvPr>
          <p:cNvSpPr/>
          <p:nvPr/>
        </p:nvSpPr>
        <p:spPr bwMode="auto">
          <a:xfrm>
            <a:off x="2430780" y="3742620"/>
            <a:ext cx="900121" cy="388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천억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7A60096-13D7-491A-ACD4-891C6B045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901" y="3556821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EE13E44-DE4E-4C73-AD2D-1D176BB8DF4A}"/>
              </a:ext>
            </a:extLst>
          </p:cNvPr>
          <p:cNvSpPr/>
          <p:nvPr/>
        </p:nvSpPr>
        <p:spPr bwMode="auto">
          <a:xfrm>
            <a:off x="4395388" y="3724051"/>
            <a:ext cx="900121" cy="388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백억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00808980-3208-45CE-8A34-5D6C5788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09" y="3538252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B72821C-E22E-43A4-B807-E79C82C8B819}"/>
              </a:ext>
            </a:extLst>
          </p:cNvPr>
          <p:cNvSpPr/>
          <p:nvPr/>
        </p:nvSpPr>
        <p:spPr bwMode="auto">
          <a:xfrm>
            <a:off x="2430780" y="4398607"/>
            <a:ext cx="900121" cy="388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십억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8DF5136-7861-4510-8C0E-88CDCA89B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901" y="4212808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B84455A8-5AD6-418B-8EE8-0747DE1596C6}"/>
              </a:ext>
            </a:extLst>
          </p:cNvPr>
          <p:cNvSpPr/>
          <p:nvPr/>
        </p:nvSpPr>
        <p:spPr bwMode="auto">
          <a:xfrm>
            <a:off x="4395389" y="4423494"/>
            <a:ext cx="900120" cy="388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401DC092-6B9E-4F2A-887A-FAAB17F59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09" y="4237695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28F9A9C-D383-4F39-B47E-9F325CA5DCFA}"/>
              </a:ext>
            </a:extLst>
          </p:cNvPr>
          <p:cNvSpPr txBox="1"/>
          <p:nvPr/>
        </p:nvSpPr>
        <p:spPr>
          <a:xfrm>
            <a:off x="1922002" y="4371491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28F9A9C-D383-4F39-B47E-9F325CA5DCFA}"/>
              </a:ext>
            </a:extLst>
          </p:cNvPr>
          <p:cNvSpPr txBox="1"/>
          <p:nvPr/>
        </p:nvSpPr>
        <p:spPr>
          <a:xfrm>
            <a:off x="3870941" y="3710686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3=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28F9A9C-D383-4F39-B47E-9F325CA5DCFA}"/>
              </a:ext>
            </a:extLst>
          </p:cNvPr>
          <p:cNvSpPr txBox="1"/>
          <p:nvPr/>
        </p:nvSpPr>
        <p:spPr>
          <a:xfrm>
            <a:off x="3870941" y="4370499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3=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4" name="타원 83"/>
          <p:cNvSpPr/>
          <p:nvPr/>
        </p:nvSpPr>
        <p:spPr>
          <a:xfrm>
            <a:off x="5689186" y="1025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43152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39955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882815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85836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(‘4’,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(‘3’,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(‘8’,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(‘3’,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(#2~#5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1_4_05.html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282511" y="35568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293824" y="3571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2291348" y="4224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293824" y="42442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575556" y="2454498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107741" y="2460056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605082" y="2460056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2100672" y="2460056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5556" y="2746602"/>
            <a:ext cx="478377" cy="6103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1586118" y="2756352"/>
            <a:ext cx="478377" cy="6103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1053933" y="2746602"/>
            <a:ext cx="478377" cy="6103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100671" y="2746602"/>
            <a:ext cx="478377" cy="6103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3F67DF-CA5B-49A3-9B89-CD6D93292266}"/>
              </a:ext>
            </a:extLst>
          </p:cNvPr>
          <p:cNvSpPr txBox="1"/>
          <p:nvPr/>
        </p:nvSpPr>
        <p:spPr>
          <a:xfrm>
            <a:off x="735918" y="3731614"/>
            <a:ext cx="660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438300000000 = 400000000000 +                          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+ 8000000000 +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512D1160-C256-4FB7-9F62-7182E649D01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숫자가 나타내는 값의 합으로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DCE3D675-FD6B-4D8A-BB1B-F29140BD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AA39232-4EBF-4CE8-AC2A-658737A5E0F5}"/>
              </a:ext>
            </a:extLst>
          </p:cNvPr>
          <p:cNvSpPr/>
          <p:nvPr/>
        </p:nvSpPr>
        <p:spPr bwMode="auto">
          <a:xfrm>
            <a:off x="4471951" y="3756656"/>
            <a:ext cx="1850192" cy="3924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F2B5E25-4D71-4EC2-AC50-BC1D9E45335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438300000000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D844BD2A-2C98-4CAB-9C91-5ACCC3652E00}"/>
              </a:ext>
            </a:extLst>
          </p:cNvPr>
          <p:cNvSpPr/>
          <p:nvPr/>
        </p:nvSpPr>
        <p:spPr bwMode="auto">
          <a:xfrm>
            <a:off x="4385480" y="4262521"/>
            <a:ext cx="1552563" cy="3924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4380487-1C1E-4CBB-ADD0-B1C928D6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220" y="3526987"/>
            <a:ext cx="360000" cy="373359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6441309" y="12924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09332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892596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868144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68303"/>
              </p:ext>
            </p:extLst>
          </p:nvPr>
        </p:nvGraphicFramePr>
        <p:xfrm>
          <a:off x="575556" y="2636912"/>
          <a:ext cx="610738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  <a:gridCol w="508949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A29803FB-637E-4DAB-B334-C2EB6AF6E204}"/>
              </a:ext>
            </a:extLst>
          </p:cNvPr>
          <p:cNvSpPr/>
          <p:nvPr/>
        </p:nvSpPr>
        <p:spPr>
          <a:xfrm>
            <a:off x="2083459" y="2210422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C935B993-2676-4E41-83D4-69A5E7808CE6}"/>
              </a:ext>
            </a:extLst>
          </p:cNvPr>
          <p:cNvSpPr/>
          <p:nvPr/>
        </p:nvSpPr>
        <p:spPr>
          <a:xfrm>
            <a:off x="4109732" y="2204864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C935B993-2676-4E41-83D4-69A5E7808CE6}"/>
              </a:ext>
            </a:extLst>
          </p:cNvPr>
          <p:cNvSpPr/>
          <p:nvPr/>
        </p:nvSpPr>
        <p:spPr>
          <a:xfrm>
            <a:off x="6115907" y="2210422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79842A35-62FE-4140-9B35-EC54C66A6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76" y="409825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개인 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xmlns="" id="{512D1160-C256-4FB7-9F62-7182E649D01F}"/>
              </a:ext>
            </a:extLst>
          </p:cNvPr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수는 어떻게 쓰고 읽을 수 있을지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DCE3D675-FD6B-4D8A-BB1B-F29140BD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844BD2A-2C98-4CAB-9C91-5ACCC3652E00}"/>
              </a:ext>
            </a:extLst>
          </p:cNvPr>
          <p:cNvSpPr/>
          <p:nvPr/>
        </p:nvSpPr>
        <p:spPr bwMode="auto">
          <a:xfrm>
            <a:off x="2491826" y="2640532"/>
            <a:ext cx="2288934" cy="3924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4380487-1C1E-4CBB-ADD0-B1C928D6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893" y="2479122"/>
            <a:ext cx="360000" cy="3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0404" y="1594954"/>
            <a:ext cx="6801328" cy="3889954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개인 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7C422B4-0302-4D68-A506-8BC179652AF9}"/>
              </a:ext>
            </a:extLst>
          </p:cNvPr>
          <p:cNvSpPr/>
          <p:nvPr/>
        </p:nvSpPr>
        <p:spPr>
          <a:xfrm>
            <a:off x="172107" y="1799151"/>
            <a:ext cx="6738987" cy="3305130"/>
          </a:xfrm>
          <a:prstGeom prst="rect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억이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수를                             또는          라</a:t>
            </a:r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쓰고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           라고 읽습니다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조가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2359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개이면                                  또는                 </a:t>
            </a:r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쓰고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읽습니다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269006" y="219344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780749" y="2083631"/>
            <a:ext cx="2223299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1000000000000</a:t>
            </a:r>
            <a:endParaRPr kumimoji="1" lang="ko-KR" altLang="en-US" sz="2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B5F4895-2BBF-41DE-B4C3-759D2BF37F96}"/>
              </a:ext>
            </a:extLst>
          </p:cNvPr>
          <p:cNvSpPr/>
          <p:nvPr/>
        </p:nvSpPr>
        <p:spPr bwMode="auto">
          <a:xfrm>
            <a:off x="5697443" y="2083631"/>
            <a:ext cx="684076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2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9C4BCCE-0E7D-4869-9F3C-A21C902535DB}"/>
              </a:ext>
            </a:extLst>
          </p:cNvPr>
          <p:cNvSpPr/>
          <p:nvPr/>
        </p:nvSpPr>
        <p:spPr bwMode="auto">
          <a:xfrm>
            <a:off x="863600" y="2640512"/>
            <a:ext cx="509033" cy="4284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en-US" altLang="ko-KR" sz="2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ECB5B57-01B5-44BC-B54A-0B318266A97F}"/>
              </a:ext>
            </a:extLst>
          </p:cNvPr>
          <p:cNvSpPr/>
          <p:nvPr/>
        </p:nvSpPr>
        <p:spPr bwMode="auto">
          <a:xfrm>
            <a:off x="1896794" y="2622467"/>
            <a:ext cx="936104" cy="4464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일조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146BA098-CA3A-41BB-BE32-190A5BA462DB}"/>
              </a:ext>
            </a:extLst>
          </p:cNvPr>
          <p:cNvSpPr/>
          <p:nvPr/>
        </p:nvSpPr>
        <p:spPr bwMode="auto">
          <a:xfrm>
            <a:off x="2288128" y="3199755"/>
            <a:ext cx="2715921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2359000000000000</a:t>
            </a:r>
            <a:endParaRPr kumimoji="1" lang="ko-KR" altLang="en-US" sz="2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1B82C7E-3731-4DC0-8E03-182D6CD025A0}"/>
              </a:ext>
            </a:extLst>
          </p:cNvPr>
          <p:cNvSpPr/>
          <p:nvPr/>
        </p:nvSpPr>
        <p:spPr bwMode="auto">
          <a:xfrm>
            <a:off x="5606722" y="3198801"/>
            <a:ext cx="1217022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2359</a:t>
            </a:r>
            <a:r>
              <a:rPr kumimoji="1" lang="ko-KR" altLang="en-US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2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497281B-8F86-4076-ADA3-16FA0F99B25A}"/>
              </a:ext>
            </a:extLst>
          </p:cNvPr>
          <p:cNvSpPr/>
          <p:nvPr/>
        </p:nvSpPr>
        <p:spPr bwMode="auto">
          <a:xfrm>
            <a:off x="1303173" y="3779269"/>
            <a:ext cx="2553176" cy="409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이천사백오십구조</a:t>
            </a:r>
            <a:endParaRPr kumimoji="1" lang="ko-KR" altLang="en-US" sz="2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6B0A3DA-28D0-4CA8-A780-1D7F90EA3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023" y="1880828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19858FD7-C991-4673-A36A-12F4EE2A6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34" y="2480580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E3D45822-C95B-462A-B69A-13AB5DB42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008" y="2521838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B82DEE18-6F34-4C1E-A057-05D1A57D7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268" y="3021301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27C909D7-6F77-488E-82FC-EC7E6B91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36" y="3609020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962905BD-CD70-4656-9BB6-58DBD4B2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55" y="2999660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494EB6BD-CD4D-4BD8-A3BF-16C72789E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49" y="18405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4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18278"/>
              </p:ext>
            </p:extLst>
          </p:nvPr>
        </p:nvGraphicFramePr>
        <p:xfrm>
          <a:off x="575556" y="2558988"/>
          <a:ext cx="608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A29803FB-637E-4DAB-B334-C2EB6AF6E204}"/>
              </a:ext>
            </a:extLst>
          </p:cNvPr>
          <p:cNvSpPr/>
          <p:nvPr/>
        </p:nvSpPr>
        <p:spPr>
          <a:xfrm>
            <a:off x="1615407" y="2132498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A29803FB-637E-4DAB-B334-C2EB6AF6E204}"/>
              </a:ext>
            </a:extLst>
          </p:cNvPr>
          <p:cNvSpPr/>
          <p:nvPr/>
        </p:nvSpPr>
        <p:spPr>
          <a:xfrm>
            <a:off x="3127575" y="2132498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C935B993-2676-4E41-83D4-69A5E7808CE6}"/>
              </a:ext>
            </a:extLst>
          </p:cNvPr>
          <p:cNvSpPr/>
          <p:nvPr/>
        </p:nvSpPr>
        <p:spPr>
          <a:xfrm>
            <a:off x="4644008" y="2126940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C935B993-2676-4E41-83D4-69A5E7808CE6}"/>
              </a:ext>
            </a:extLst>
          </p:cNvPr>
          <p:cNvSpPr/>
          <p:nvPr/>
        </p:nvSpPr>
        <p:spPr>
          <a:xfrm>
            <a:off x="6192180" y="2132498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2459000000000000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2, 4, 5, 9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각각 얼마를 나타내는지 알아볼까요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79824" y="3444394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99592" y="3429000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329509" y="3424928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709988" y="3424928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8289" y="2600550"/>
            <a:ext cx="379912" cy="864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333958" y="2600550"/>
            <a:ext cx="334279" cy="864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69749" y="2600550"/>
            <a:ext cx="325651" cy="864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30597" y="2600550"/>
            <a:ext cx="333962" cy="864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728F9A9C-D383-4F39-B47E-9F325CA5DCFA}"/>
              </a:ext>
            </a:extLst>
          </p:cNvPr>
          <p:cNvSpPr txBox="1"/>
          <p:nvPr/>
        </p:nvSpPr>
        <p:spPr>
          <a:xfrm>
            <a:off x="1922002" y="3816083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2=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361006E-10A4-4C6B-9811-DBC000E9A6CC}"/>
              </a:ext>
            </a:extLst>
          </p:cNvPr>
          <p:cNvSpPr/>
          <p:nvPr/>
        </p:nvSpPr>
        <p:spPr bwMode="auto">
          <a:xfrm>
            <a:off x="2430780" y="3822138"/>
            <a:ext cx="900121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천조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B7A60096-13D7-491A-ACD4-891C6B045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901" y="3661226"/>
            <a:ext cx="360000" cy="35500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5EE13E44-DE4E-4C73-AD2D-1D176BB8DF4A}"/>
              </a:ext>
            </a:extLst>
          </p:cNvPr>
          <p:cNvSpPr/>
          <p:nvPr/>
        </p:nvSpPr>
        <p:spPr bwMode="auto">
          <a:xfrm>
            <a:off x="4395388" y="3803569"/>
            <a:ext cx="900121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백조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00808980-3208-45CE-8A34-5D6C5788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09" y="3642657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FB72821C-E22E-43A4-B807-E79C82C8B819}"/>
              </a:ext>
            </a:extLst>
          </p:cNvPr>
          <p:cNvSpPr/>
          <p:nvPr/>
        </p:nvSpPr>
        <p:spPr bwMode="auto">
          <a:xfrm>
            <a:off x="2430780" y="4478125"/>
            <a:ext cx="900121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십조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8DF5136-7861-4510-8C0E-88CDCA89B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901" y="4317213"/>
            <a:ext cx="360000" cy="35500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B84455A8-5AD6-418B-8EE8-0747DE1596C6}"/>
              </a:ext>
            </a:extLst>
          </p:cNvPr>
          <p:cNvSpPr/>
          <p:nvPr/>
        </p:nvSpPr>
        <p:spPr bwMode="auto">
          <a:xfrm>
            <a:off x="4395389" y="4503012"/>
            <a:ext cx="90012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401DC092-6B9E-4F2A-887A-FAAB17F59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09" y="4342100"/>
            <a:ext cx="360000" cy="355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728F9A9C-D383-4F39-B47E-9F325CA5DCFA}"/>
              </a:ext>
            </a:extLst>
          </p:cNvPr>
          <p:cNvSpPr txBox="1"/>
          <p:nvPr/>
        </p:nvSpPr>
        <p:spPr>
          <a:xfrm>
            <a:off x="1922002" y="4475896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5=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728F9A9C-D383-4F39-B47E-9F325CA5DCFA}"/>
              </a:ext>
            </a:extLst>
          </p:cNvPr>
          <p:cNvSpPr txBox="1"/>
          <p:nvPr/>
        </p:nvSpPr>
        <p:spPr>
          <a:xfrm>
            <a:off x="3870941" y="3815091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4=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728F9A9C-D383-4F39-B47E-9F325CA5DCFA}"/>
              </a:ext>
            </a:extLst>
          </p:cNvPr>
          <p:cNvSpPr txBox="1"/>
          <p:nvPr/>
        </p:nvSpPr>
        <p:spPr>
          <a:xfrm>
            <a:off x="3870941" y="4474904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9=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2282511" y="36612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293824" y="36760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2291348" y="4328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4293824" y="4348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8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(‘2’,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(‘4’,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(‘5’,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(‘9’,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(#2~#5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은 전자저작물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1_4_08.html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689186" y="1025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3152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639955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5882815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585836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121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3F67DF-CA5B-49A3-9B89-CD6D93292266}"/>
              </a:ext>
            </a:extLst>
          </p:cNvPr>
          <p:cNvSpPr txBox="1"/>
          <p:nvPr/>
        </p:nvSpPr>
        <p:spPr>
          <a:xfrm>
            <a:off x="562366" y="3522958"/>
            <a:ext cx="2608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2459000000000000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512D1160-C256-4FB7-9F62-7182E649D01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숫자가 나타내는 값의 합으로 나타내 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DCE3D675-FD6B-4D8A-BB1B-F29140BD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AA39232-4EBF-4CE8-AC2A-658737A5E0F5}"/>
              </a:ext>
            </a:extLst>
          </p:cNvPr>
          <p:cNvSpPr/>
          <p:nvPr/>
        </p:nvSpPr>
        <p:spPr bwMode="auto">
          <a:xfrm>
            <a:off x="3124956" y="3526930"/>
            <a:ext cx="2422501" cy="3767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2000000000000000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F2B5E25-4D71-4EC2-AC50-BC1D9E45335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2459000000000000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D844BD2A-2C98-4CAB-9C91-5ACCC3652E00}"/>
              </a:ext>
            </a:extLst>
          </p:cNvPr>
          <p:cNvSpPr/>
          <p:nvPr/>
        </p:nvSpPr>
        <p:spPr bwMode="auto">
          <a:xfrm>
            <a:off x="3492390" y="4703470"/>
            <a:ext cx="1550805" cy="381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4380487-1C1E-4CBB-ADD0-B1C928D6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3407326"/>
            <a:ext cx="360000" cy="373359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6441309" y="12924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409332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892596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868144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50270"/>
              </p:ext>
            </p:extLst>
          </p:nvPr>
        </p:nvGraphicFramePr>
        <p:xfrm>
          <a:off x="575556" y="2558988"/>
          <a:ext cx="608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  <a:gridCol w="38025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D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A29803FB-637E-4DAB-B334-C2EB6AF6E204}"/>
              </a:ext>
            </a:extLst>
          </p:cNvPr>
          <p:cNvSpPr/>
          <p:nvPr/>
        </p:nvSpPr>
        <p:spPr>
          <a:xfrm>
            <a:off x="1615407" y="2132498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29803FB-637E-4DAB-B334-C2EB6AF6E204}"/>
              </a:ext>
            </a:extLst>
          </p:cNvPr>
          <p:cNvSpPr/>
          <p:nvPr/>
        </p:nvSpPr>
        <p:spPr>
          <a:xfrm>
            <a:off x="3127575" y="2132498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935B993-2676-4E41-83D4-69A5E7808CE6}"/>
              </a:ext>
            </a:extLst>
          </p:cNvPr>
          <p:cNvSpPr/>
          <p:nvPr/>
        </p:nvSpPr>
        <p:spPr>
          <a:xfrm>
            <a:off x="4644008" y="2126940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C935B993-2676-4E41-83D4-69A5E7808CE6}"/>
              </a:ext>
            </a:extLst>
          </p:cNvPr>
          <p:cNvSpPr/>
          <p:nvPr/>
        </p:nvSpPr>
        <p:spPr>
          <a:xfrm>
            <a:off x="6192180" y="2132498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03F67DF-CA5B-49A3-9B89-CD6D93292266}"/>
              </a:ext>
            </a:extLst>
          </p:cNvPr>
          <p:cNvSpPr txBox="1"/>
          <p:nvPr/>
        </p:nvSpPr>
        <p:spPr>
          <a:xfrm>
            <a:off x="3124274" y="3922705"/>
            <a:ext cx="24991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+ 400000000000000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03F67DF-CA5B-49A3-9B89-CD6D93292266}"/>
              </a:ext>
            </a:extLst>
          </p:cNvPr>
          <p:cNvSpPr txBox="1"/>
          <p:nvPr/>
        </p:nvSpPr>
        <p:spPr>
          <a:xfrm>
            <a:off x="3124274" y="4307426"/>
            <a:ext cx="24991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+ 50000000000000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03F67DF-CA5B-49A3-9B89-CD6D93292266}"/>
              </a:ext>
            </a:extLst>
          </p:cNvPr>
          <p:cNvSpPr txBox="1"/>
          <p:nvPr/>
        </p:nvSpPr>
        <p:spPr>
          <a:xfrm>
            <a:off x="3127575" y="4692147"/>
            <a:ext cx="3288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79842A35-62FE-4140-9B35-EC54C66A6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42" y="467227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3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808820"/>
            <a:ext cx="160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150000000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9325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072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태양에서 지구까지의 거리와 태양이 지금까지 살아온 시간을 쓰고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읽어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C87812E-A6F5-4E8B-BBC6-180099531B00}"/>
              </a:ext>
            </a:extLst>
          </p:cNvPr>
          <p:cNvSpPr/>
          <p:nvPr/>
        </p:nvSpPr>
        <p:spPr bwMode="auto">
          <a:xfrm>
            <a:off x="1276049" y="2297920"/>
            <a:ext cx="631655" cy="3305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6AC7C19-901E-4E39-9E3C-9CEF52E87D91}"/>
              </a:ext>
            </a:extLst>
          </p:cNvPr>
          <p:cNvSpPr/>
          <p:nvPr/>
        </p:nvSpPr>
        <p:spPr bwMode="auto">
          <a:xfrm>
            <a:off x="2312280" y="2297920"/>
            <a:ext cx="954086" cy="3305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2480C3E-C83C-4DDE-A9E0-6A13096DCA0F}"/>
              </a:ext>
            </a:extLst>
          </p:cNvPr>
          <p:cNvSpPr/>
          <p:nvPr/>
        </p:nvSpPr>
        <p:spPr bwMode="auto">
          <a:xfrm>
            <a:off x="4932040" y="2237150"/>
            <a:ext cx="1475292" cy="3767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일억 오천만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78C5AA-9599-4095-BB7A-158001A10DFF}"/>
              </a:ext>
            </a:extLst>
          </p:cNvPr>
          <p:cNvSpPr txBox="1"/>
          <p:nvPr/>
        </p:nvSpPr>
        <p:spPr>
          <a:xfrm>
            <a:off x="1855626" y="2301866"/>
            <a:ext cx="540060" cy="37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597F3EF-535E-4AAC-9C97-ECF58FE1EC29}"/>
              </a:ext>
            </a:extLst>
          </p:cNvPr>
          <p:cNvSpPr txBox="1"/>
          <p:nvPr/>
        </p:nvSpPr>
        <p:spPr>
          <a:xfrm>
            <a:off x="3266366" y="2284537"/>
            <a:ext cx="540060" cy="37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A1C5C32D-72E6-4299-89BE-975118A71708}"/>
              </a:ext>
            </a:extLst>
          </p:cNvPr>
          <p:cNvSpPr txBox="1"/>
          <p:nvPr/>
        </p:nvSpPr>
        <p:spPr>
          <a:xfrm>
            <a:off x="297173" y="3074686"/>
            <a:ext cx="31226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40300000000000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68D13157-C144-4CC5-89B8-1FB016BA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" y="31984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43173CE-CB19-4013-AC92-4B36A2FCA22E}"/>
              </a:ext>
            </a:extLst>
          </p:cNvPr>
          <p:cNvSpPr/>
          <p:nvPr/>
        </p:nvSpPr>
        <p:spPr bwMode="auto">
          <a:xfrm>
            <a:off x="1287447" y="3609606"/>
            <a:ext cx="631655" cy="3122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88CEC11-680E-4CAF-BDB5-62E26FCBFD93}"/>
              </a:ext>
            </a:extLst>
          </p:cNvPr>
          <p:cNvSpPr/>
          <p:nvPr/>
        </p:nvSpPr>
        <p:spPr bwMode="auto">
          <a:xfrm>
            <a:off x="2323678" y="3609606"/>
            <a:ext cx="954086" cy="3122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8F6AF11-86EA-4990-B1CC-9D8615A2E0D0}"/>
              </a:ext>
            </a:extLst>
          </p:cNvPr>
          <p:cNvSpPr/>
          <p:nvPr/>
        </p:nvSpPr>
        <p:spPr bwMode="auto">
          <a:xfrm>
            <a:off x="4947786" y="3554789"/>
            <a:ext cx="1784454" cy="3767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사십조 삼천억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F1E186-2EFC-4732-A2ED-8E00DAF2B60A}"/>
              </a:ext>
            </a:extLst>
          </p:cNvPr>
          <p:cNvSpPr txBox="1"/>
          <p:nvPr/>
        </p:nvSpPr>
        <p:spPr>
          <a:xfrm>
            <a:off x="1829270" y="3598010"/>
            <a:ext cx="540060" cy="37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2817E6D-42D2-454F-A15A-A62D483BD45A}"/>
              </a:ext>
            </a:extLst>
          </p:cNvPr>
          <p:cNvSpPr txBox="1"/>
          <p:nvPr/>
        </p:nvSpPr>
        <p:spPr>
          <a:xfrm>
            <a:off x="3240010" y="3580681"/>
            <a:ext cx="540060" cy="37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11F9F774-30CD-4DEF-89D5-649483B7A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298" y="3445495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F6E3EEC5-C184-4583-9FE3-2E8E55778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332" y="2136651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35C9A1F-4684-4C53-A071-0413AB530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038" y="2158146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F7A90D3-45D2-4593-A6FA-37001A8D9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078" y="215814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8D6D349-4C79-4684-B256-92263796F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030" y="3438113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F1A10E55-71D4-4E30-8895-6B6C2FB6E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070" y="3438113"/>
            <a:ext cx="360000" cy="355000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640857" y="2316671"/>
            <a:ext cx="474759" cy="284368"/>
            <a:chOff x="2536046" y="296571"/>
            <a:chExt cx="822205" cy="492479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283968" y="2303650"/>
            <a:ext cx="478034" cy="275879"/>
            <a:chOff x="2559672" y="854955"/>
            <a:chExt cx="827878" cy="477778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47564" y="3636016"/>
            <a:ext cx="474759" cy="284368"/>
            <a:chOff x="2536046" y="296571"/>
            <a:chExt cx="822205" cy="492479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309394" y="3622995"/>
            <a:ext cx="478034" cy="275879"/>
            <a:chOff x="2559672" y="854955"/>
            <a:chExt cx="827878" cy="477778"/>
          </a:xfrm>
        </p:grpSpPr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93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4" y="4210025"/>
            <a:ext cx="63817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049785"/>
            <a:ext cx="66103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17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1_4_10_01.png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3" y="1007440"/>
            <a:ext cx="3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수의 관계를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06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61572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EF55D4CD-C975-47A2-A644-42925C930DA6}"/>
              </a:ext>
            </a:extLst>
          </p:cNvPr>
          <p:cNvSpPr txBox="1"/>
          <p:nvPr/>
        </p:nvSpPr>
        <p:spPr>
          <a:xfrm>
            <a:off x="279460" y="1664804"/>
            <a:ext cx="45789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채우며 수 사이의 관계를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4637EAA8-F685-4A0B-905C-E7282751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4" y="17885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9868CE6-F9FE-4E05-BE32-170DFEABAECC}"/>
              </a:ext>
            </a:extLst>
          </p:cNvPr>
          <p:cNvSpPr/>
          <p:nvPr/>
        </p:nvSpPr>
        <p:spPr>
          <a:xfrm>
            <a:off x="375389" y="2661853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AFEAFB1-AAF2-45C0-BDC6-98921209EAC5}"/>
              </a:ext>
            </a:extLst>
          </p:cNvPr>
          <p:cNvSpPr/>
          <p:nvPr/>
        </p:nvSpPr>
        <p:spPr>
          <a:xfrm>
            <a:off x="1707537" y="2661853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179F44-4723-40A1-A810-5DA463DF087B}"/>
              </a:ext>
            </a:extLst>
          </p:cNvPr>
          <p:cNvSpPr/>
          <p:nvPr/>
        </p:nvSpPr>
        <p:spPr>
          <a:xfrm>
            <a:off x="5720529" y="2661853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5B0D8C6-160C-4B46-BDEC-97BAEE28EC3D}"/>
              </a:ext>
            </a:extLst>
          </p:cNvPr>
          <p:cNvSpPr/>
          <p:nvPr/>
        </p:nvSpPr>
        <p:spPr>
          <a:xfrm>
            <a:off x="375389" y="3813981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1653293" y="3813981"/>
            <a:ext cx="1084886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104B8A8-1B78-412E-9983-9272EFECC463}"/>
              </a:ext>
            </a:extLst>
          </p:cNvPr>
          <p:cNvSpPr/>
          <p:nvPr/>
        </p:nvSpPr>
        <p:spPr>
          <a:xfrm>
            <a:off x="5720529" y="3813981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C335237-1BEC-4953-800C-528A92BC89D3}"/>
              </a:ext>
            </a:extLst>
          </p:cNvPr>
          <p:cNvSpPr/>
          <p:nvPr/>
        </p:nvSpPr>
        <p:spPr bwMode="auto">
          <a:xfrm>
            <a:off x="3059832" y="2589549"/>
            <a:ext cx="954086" cy="376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3E41E8BD-8378-4C24-8B26-709872E19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630" y="2445829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84EC255-E9DD-4291-B59C-BAFB4B178E50}"/>
              </a:ext>
            </a:extLst>
          </p:cNvPr>
          <p:cNvSpPr/>
          <p:nvPr/>
        </p:nvSpPr>
        <p:spPr bwMode="auto">
          <a:xfrm>
            <a:off x="4390988" y="2589549"/>
            <a:ext cx="954086" cy="376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C516AA3F-EFBB-40B6-B476-575A181AE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86" y="2445829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A30F8F0-2858-41F5-88E0-98A29A25855E}"/>
              </a:ext>
            </a:extLst>
          </p:cNvPr>
          <p:cNvSpPr/>
          <p:nvPr/>
        </p:nvSpPr>
        <p:spPr bwMode="auto">
          <a:xfrm>
            <a:off x="3059832" y="3761241"/>
            <a:ext cx="954086" cy="376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FA257EA8-5283-4E92-B828-35EDF5DC2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630" y="3570766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1EF309F7-1AB8-43DA-AF59-569865B2CF50}"/>
              </a:ext>
            </a:extLst>
          </p:cNvPr>
          <p:cNvSpPr/>
          <p:nvPr/>
        </p:nvSpPr>
        <p:spPr bwMode="auto">
          <a:xfrm>
            <a:off x="4390988" y="3761241"/>
            <a:ext cx="954086" cy="376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6E30822D-740C-4D81-A7C6-A62B3296D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86" y="3570766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1096160" y="3417937"/>
            <a:ext cx="855320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2420306" y="3417937"/>
            <a:ext cx="855320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3784300" y="3414895"/>
            <a:ext cx="855320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5132996" y="3417937"/>
            <a:ext cx="855320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1084000" y="2232847"/>
            <a:ext cx="855320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2408146" y="2232847"/>
            <a:ext cx="855320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3772140" y="2229805"/>
            <a:ext cx="855320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5120836" y="2232847"/>
            <a:ext cx="855320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C5B0D8C6-160C-4B46-BDEC-97BAEE28EC3D}"/>
              </a:ext>
            </a:extLst>
          </p:cNvPr>
          <p:cNvSpPr/>
          <p:nvPr/>
        </p:nvSpPr>
        <p:spPr>
          <a:xfrm>
            <a:off x="535262" y="4833156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5B0D8C6-160C-4B46-BDEC-97BAEE28EC3D}"/>
              </a:ext>
            </a:extLst>
          </p:cNvPr>
          <p:cNvSpPr/>
          <p:nvPr/>
        </p:nvSpPr>
        <p:spPr>
          <a:xfrm>
            <a:off x="2162892" y="4833156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C5B0D8C6-160C-4B46-BDEC-97BAEE28EC3D}"/>
              </a:ext>
            </a:extLst>
          </p:cNvPr>
          <p:cNvSpPr/>
          <p:nvPr/>
        </p:nvSpPr>
        <p:spPr>
          <a:xfrm>
            <a:off x="3784300" y="4833156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5B0D8C6-160C-4B46-BDEC-97BAEE28EC3D}"/>
              </a:ext>
            </a:extLst>
          </p:cNvPr>
          <p:cNvSpPr/>
          <p:nvPr/>
        </p:nvSpPr>
        <p:spPr>
          <a:xfrm>
            <a:off x="5487957" y="4823826"/>
            <a:ext cx="976398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6E30822D-740C-4D81-A7C6-A62B3296D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586" y="4604170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1254470" y="4401108"/>
            <a:ext cx="1153676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2943853" y="4407599"/>
            <a:ext cx="1153676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A860C70-99E4-47EF-96D7-B38E96511FA1}"/>
              </a:ext>
            </a:extLst>
          </p:cNvPr>
          <p:cNvSpPr/>
          <p:nvPr/>
        </p:nvSpPr>
        <p:spPr>
          <a:xfrm>
            <a:off x="4642460" y="4407599"/>
            <a:ext cx="1153676" cy="2520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227120" y="2086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9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3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980728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xmlns="" id="{1B03BC19-7D96-4FD0-A119-C8B368FE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" y="930410"/>
            <a:ext cx="533443" cy="4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C21AE5C-DC1B-4940-A04D-D896AABE27ED}"/>
              </a:ext>
            </a:extLst>
          </p:cNvPr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05414"/>
              </p:ext>
            </p:extLst>
          </p:nvPr>
        </p:nvGraphicFramePr>
        <p:xfrm>
          <a:off x="271051" y="2404510"/>
          <a:ext cx="650747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038"/>
                <a:gridCol w="3960440"/>
              </a:tblGrid>
              <a:tr h="46805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124800000000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천이백사십팔억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124800000000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오천사백칠십팔조 오천사십팔억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8567000000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팔십오억 육천칠백만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12760400000000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십이조 칠천육백사억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1B2261C6-8A20-423A-9BCD-1A9A6982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414" y="2326200"/>
            <a:ext cx="360000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B2261C6-8A20-423A-9BCD-1A9A6982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10" y="2791126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1B2261C6-8A20-423A-9BCD-1A9A6982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330576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B2261C6-8A20-423A-9BCD-1A9A6982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855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60694"/>
              </p:ext>
            </p:extLst>
          </p:nvPr>
        </p:nvGraphicFramePr>
        <p:xfrm>
          <a:off x="184914" y="122048"/>
          <a:ext cx="8774172" cy="740635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4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06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과학체험관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태양에서 지구까지의 거리와 태양이 지금까지 살아온 시간 알아보기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억을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438300000000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얼마만큼의 수인지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조를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suh_h_0401_01_0004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70953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조를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 2459000000000000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얼마만큼의 수인지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suh_h_0401_01_0004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029107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태양에서 지구까지의 거리와 지금까지 살아온 시간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suh_h_0401_01_0004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145693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suh_h_0401_01_0004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204854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5312" y="894493"/>
            <a:ext cx="6918956" cy="53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31" name="타원 30"/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AA9780E-313A-49A3-8B72-17F99BFD9553}"/>
              </a:ext>
            </a:extLst>
          </p:cNvPr>
          <p:cNvSpPr/>
          <p:nvPr/>
        </p:nvSpPr>
        <p:spPr bwMode="auto">
          <a:xfrm>
            <a:off x="1623344" y="2613350"/>
            <a:ext cx="4856867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인도의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인구는 약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천만 명입니다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401ED012-AD1A-4AE6-A5B5-CED7F5A9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55" y="2435850"/>
            <a:ext cx="360000" cy="355000"/>
          </a:xfrm>
          <a:prstGeom prst="rect">
            <a:avLst/>
          </a:prstGeom>
        </p:spPr>
      </p:pic>
      <p:pic>
        <p:nvPicPr>
          <p:cNvPr id="29" name="Picture 15">
            <a:extLst>
              <a:ext uri="{FF2B5EF4-FFF2-40B4-BE49-F238E27FC236}">
                <a16:creationId xmlns:a16="http://schemas.microsoft.com/office/drawing/2014/main" xmlns="" id="{9B5CF2BA-9B8B-415F-B85F-5A57BFA4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9" y="2331555"/>
            <a:ext cx="1052987" cy="10529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xmlns="" id="{31C3FE1B-E4AD-41AD-9C86-637A5AB8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68" y="3384125"/>
            <a:ext cx="1052987" cy="10529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8D1F287-99A7-46ED-8F84-75797D25801F}"/>
              </a:ext>
            </a:extLst>
          </p:cNvPr>
          <p:cNvSpPr/>
          <p:nvPr/>
        </p:nvSpPr>
        <p:spPr bwMode="auto">
          <a:xfrm>
            <a:off x="263729" y="3709691"/>
            <a:ext cx="531271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2020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년 대한민국 예산은 약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512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031AF10-872C-40CC-B26D-08411156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068" y="3500365"/>
            <a:ext cx="360000" cy="35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BF5DFD3-A9E1-48C5-9490-643627028452}"/>
              </a:ext>
            </a:extLst>
          </p:cNvPr>
          <p:cNvSpPr txBox="1"/>
          <p:nvPr/>
        </p:nvSpPr>
        <p:spPr>
          <a:xfrm>
            <a:off x="542835" y="980728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억이나 조의 단위가 사용되는 경우를 찾아 이야기해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270A38E1-5893-4292-82AC-7A175FBDBFB1}"/>
              </a:ext>
            </a:extLst>
          </p:cNvPr>
          <p:cNvSpPr/>
          <p:nvPr/>
        </p:nvSpPr>
        <p:spPr>
          <a:xfrm>
            <a:off x="471878" y="2185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2" y="944724"/>
            <a:ext cx="527855" cy="40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6D576D3-DA39-4538-B9F3-361722BCEF26}"/>
              </a:ext>
            </a:extLst>
          </p:cNvPr>
          <p:cNvSpPr/>
          <p:nvPr/>
        </p:nvSpPr>
        <p:spPr>
          <a:xfrm>
            <a:off x="-55977" y="798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지니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않고 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728564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7" y="3806754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270A38E1-5893-4292-82AC-7A175FBDBFB1}"/>
              </a:ext>
            </a:extLst>
          </p:cNvPr>
          <p:cNvSpPr/>
          <p:nvPr/>
        </p:nvSpPr>
        <p:spPr>
          <a:xfrm>
            <a:off x="1559962" y="2477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270A38E1-5893-4292-82AC-7A175FBDBFB1}"/>
              </a:ext>
            </a:extLst>
          </p:cNvPr>
          <p:cNvSpPr/>
          <p:nvPr/>
        </p:nvSpPr>
        <p:spPr>
          <a:xfrm>
            <a:off x="186586" y="36005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8B64C75-0273-438C-9AD2-8B9652541F40}"/>
              </a:ext>
            </a:extLst>
          </p:cNvPr>
          <p:cNvSpPr/>
          <p:nvPr/>
        </p:nvSpPr>
        <p:spPr>
          <a:xfrm>
            <a:off x="1813138" y="4041188"/>
            <a:ext cx="452305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1000000000000</a:t>
            </a:r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D57EC6D-8D57-4D0F-809C-8245B346B661}"/>
              </a:ext>
            </a:extLst>
          </p:cNvPr>
          <p:cNvSpPr/>
          <p:nvPr/>
        </p:nvSpPr>
        <p:spPr>
          <a:xfrm>
            <a:off x="1778650" y="3080283"/>
            <a:ext cx="22934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일억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억과 조 알아보기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3D48BE5-86AD-4CAA-952D-89CB52257CC2}"/>
              </a:ext>
            </a:extLst>
          </p:cNvPr>
          <p:cNvSpPr/>
          <p:nvPr/>
        </p:nvSpPr>
        <p:spPr>
          <a:xfrm>
            <a:off x="1770395" y="2578625"/>
            <a:ext cx="381318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100000000</a:t>
            </a:r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833407-A2EF-47B1-81DF-01F439BA8DA5}"/>
              </a:ext>
            </a:extLst>
          </p:cNvPr>
          <p:cNvSpPr/>
          <p:nvPr/>
        </p:nvSpPr>
        <p:spPr>
          <a:xfrm>
            <a:off x="1803344" y="4556447"/>
            <a:ext cx="226874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일조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95636" y="2640576"/>
            <a:ext cx="474759" cy="284368"/>
            <a:chOff x="2536046" y="296571"/>
            <a:chExt cx="822205" cy="492479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99780" y="3140968"/>
            <a:ext cx="478034" cy="275879"/>
            <a:chOff x="2559672" y="854955"/>
            <a:chExt cx="827878" cy="477778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95636" y="4116860"/>
            <a:ext cx="474759" cy="284368"/>
            <a:chOff x="2536046" y="296571"/>
            <a:chExt cx="822205" cy="49247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99780" y="4617132"/>
            <a:ext cx="478034" cy="275879"/>
            <a:chOff x="2559672" y="854955"/>
            <a:chExt cx="827878" cy="477778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499C514-6A0B-4413-B8E3-B4F01A1A46FF}"/>
              </a:ext>
            </a:extLst>
          </p:cNvPr>
          <p:cNvSpPr txBox="1"/>
          <p:nvPr/>
        </p:nvSpPr>
        <p:spPr>
          <a:xfrm>
            <a:off x="501606" y="2214380"/>
            <a:ext cx="56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78" y="264835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499C514-6A0B-4413-B8E3-B4F01A1A46FF}"/>
              </a:ext>
            </a:extLst>
          </p:cNvPr>
          <p:cNvSpPr txBox="1"/>
          <p:nvPr/>
        </p:nvSpPr>
        <p:spPr>
          <a:xfrm>
            <a:off x="501606" y="3671856"/>
            <a:ext cx="56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78" y="412745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6" y="23464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9460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817485" y="2411596"/>
            <a:ext cx="1429135" cy="537565"/>
            <a:chOff x="6012159" y="1660849"/>
            <a:chExt cx="1429135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012159" y="1833284"/>
              <a:ext cx="12784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1294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3707989" y="2401483"/>
            <a:ext cx="724099" cy="547678"/>
            <a:chOff x="6012160" y="1650736"/>
            <a:chExt cx="724099" cy="547678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60" y="1833284"/>
              <a:ext cx="5232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259" y="1650736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2735881" y="2960948"/>
            <a:ext cx="862460" cy="486556"/>
            <a:chOff x="5994534" y="1680944"/>
            <a:chExt cx="862460" cy="486556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5994534" y="1802370"/>
              <a:ext cx="55746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6994" y="1680944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1817485" y="2902783"/>
            <a:ext cx="531166" cy="544721"/>
            <a:chOff x="5994534" y="1622779"/>
            <a:chExt cx="531166" cy="54472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5994534" y="1802370"/>
              <a:ext cx="3423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5700" y="162277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283177" y="3853550"/>
            <a:ext cx="724099" cy="547678"/>
            <a:chOff x="6012160" y="1650736"/>
            <a:chExt cx="724099" cy="547678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5232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259" y="1650736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1817485" y="3819119"/>
            <a:ext cx="1984034" cy="606790"/>
            <a:chOff x="6012159" y="1591624"/>
            <a:chExt cx="1984034" cy="606790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6012159" y="1833284"/>
              <a:ext cx="18905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6193" y="1591624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766287" y="4383961"/>
            <a:ext cx="724099" cy="547678"/>
            <a:chOff x="6012160" y="1650736"/>
            <a:chExt cx="724099" cy="547678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6012160" y="1833284"/>
              <a:ext cx="5232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259" y="1650736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1831261" y="4383961"/>
            <a:ext cx="531166" cy="544721"/>
            <a:chOff x="5994534" y="1622779"/>
            <a:chExt cx="531166" cy="54472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5994534" y="1802370"/>
              <a:ext cx="3423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5700" y="1622779"/>
              <a:ext cx="360000" cy="35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31442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7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223DCCB1-C31E-4F86-BAD8-A6B77819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45591"/>
              </p:ext>
            </p:extLst>
          </p:nvPr>
        </p:nvGraphicFramePr>
        <p:xfrm>
          <a:off x="754783" y="2132856"/>
          <a:ext cx="5608809" cy="2937032"/>
        </p:xfrm>
        <a:graphic>
          <a:graphicData uri="http://schemas.openxmlformats.org/drawingml/2006/table">
            <a:tbl>
              <a:tblPr/>
              <a:tblGrid>
                <a:gridCol w="3016521">
                  <a:extLst>
                    <a:ext uri="{9D8B030D-6E8A-4147-A177-3AD203B41FA5}">
                      <a16:colId xmlns="" xmlns:a16="http://schemas.microsoft.com/office/drawing/2014/main" val="2987617224"/>
                    </a:ext>
                  </a:extLst>
                </a:gridCol>
                <a:gridCol w="2592288">
                  <a:extLst>
                    <a:ext uri="{9D8B030D-6E8A-4147-A177-3AD203B41FA5}">
                      <a16:colId xmlns="" xmlns:a16="http://schemas.microsoft.com/office/drawing/2014/main" val="294629451"/>
                    </a:ext>
                  </a:extLst>
                </a:gridCol>
              </a:tblGrid>
              <a:tr h="5607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428600000000</a:t>
                      </a:r>
                      <a:endParaRPr 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사천이백팔십육억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3348647"/>
                  </a:ext>
                </a:extLst>
              </a:tr>
              <a:tr h="8089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574000000000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5740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  <a:endParaRPr kumimoji="1" lang="en-US" altLang="ko-KR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오천칠백사십억</a:t>
                      </a: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8678757"/>
                  </a:ext>
                </a:extLst>
              </a:tr>
              <a:tr h="7031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7748000000000000</a:t>
                      </a:r>
                      <a:endParaRPr 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칠천칠백사십팔조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17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8263000000000000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8263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팔천이백육십삼조</a:t>
                      </a: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760F9C5D-5BA5-4A42-B650-1C2A58187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62" y="2060607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760F9C5D-5BA5-4A42-B650-1C2A58187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850" y="2708920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760F9C5D-5BA5-4A42-B650-1C2A58187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62" y="3487484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760F9C5D-5BA5-4A42-B650-1C2A58187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702" y="422108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밑줄 친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값은 얼마인지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D3B961AB-8A4D-4F47-97F0-C67D0FD71D18}"/>
              </a:ext>
            </a:extLst>
          </p:cNvPr>
          <p:cNvSpPr txBox="1"/>
          <p:nvPr/>
        </p:nvSpPr>
        <p:spPr>
          <a:xfrm>
            <a:off x="1043608" y="2312876"/>
            <a:ext cx="47893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en-US" altLang="ko-KR" sz="1900" b="1" u="sng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000000000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376</a:t>
            </a:r>
            <a:r>
              <a:rPr lang="en-US" altLang="ko-KR" sz="19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000000000000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1F5B40-409F-4ED1-ACA7-3C8EC15C634D}"/>
              </a:ext>
            </a:extLst>
          </p:cNvPr>
          <p:cNvSpPr/>
          <p:nvPr/>
        </p:nvSpPr>
        <p:spPr bwMode="auto">
          <a:xfrm>
            <a:off x="1986117" y="3164259"/>
            <a:ext cx="3289228" cy="3625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또는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C037F4C9-2889-43EF-ACB0-376226F4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330" y="2960948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841815E-C493-41E3-8BEE-4496311EC116}"/>
              </a:ext>
            </a:extLst>
          </p:cNvPr>
          <p:cNvSpPr/>
          <p:nvPr/>
        </p:nvSpPr>
        <p:spPr bwMode="auto">
          <a:xfrm>
            <a:off x="1979851" y="3763694"/>
            <a:ext cx="3289228" cy="3853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또는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FF0F236B-5D5D-42C2-B3A6-39C794539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0" y="3601387"/>
            <a:ext cx="360000" cy="355000"/>
          </a:xfrm>
          <a:prstGeom prst="rect">
            <a:avLst/>
          </a:prstGeom>
        </p:spPr>
      </p:pic>
      <p:pic>
        <p:nvPicPr>
          <p:cNvPr id="40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32" y="2349851"/>
            <a:ext cx="301807" cy="30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33" y="2348880"/>
            <a:ext cx="307502" cy="32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3" y="3219301"/>
            <a:ext cx="301807" cy="30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3" y="3794094"/>
            <a:ext cx="307502" cy="32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600" y="2132856"/>
            <a:ext cx="5127789" cy="720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21276" y="1671852"/>
            <a:ext cx="63970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공통으로 나타내는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656F0F6-776D-4EA3-B635-42822F1E4D31}"/>
              </a:ext>
            </a:extLst>
          </p:cNvPr>
          <p:cNvSpPr/>
          <p:nvPr/>
        </p:nvSpPr>
        <p:spPr bwMode="auto">
          <a:xfrm>
            <a:off x="1473958" y="4074552"/>
            <a:ext cx="4106174" cy="4415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8627000000000000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8627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65690A5-E54E-4315-8CE2-1F1CB9A19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132" y="3897052"/>
            <a:ext cx="360000" cy="355000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F2695D55-9169-408A-B30C-21BFBE350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DE952EEE-A1D8-4F94-A2CC-79FB72658B0D}"/>
              </a:ext>
            </a:extLst>
          </p:cNvPr>
          <p:cNvSpPr/>
          <p:nvPr/>
        </p:nvSpPr>
        <p:spPr>
          <a:xfrm>
            <a:off x="4417930" y="5077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83668" y="2276872"/>
            <a:ext cx="3850868" cy="15121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백조의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40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04" y="2456892"/>
            <a:ext cx="350809" cy="35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85" y="2844313"/>
            <a:ext cx="357428" cy="37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94" y="3284984"/>
            <a:ext cx="357428" cy="35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583668" y="2276872"/>
            <a:ext cx="3850868" cy="15121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백조의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21276" y="1671852"/>
            <a:ext cx="63970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공통으로 나타내는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F2695D55-9169-408A-B30C-21BFBE350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03AD990C-00FB-4A58-89CD-F55FB12AE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494116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C8B8248-8E17-4F31-A753-3B19712F7A8F}"/>
              </a:ext>
            </a:extLst>
          </p:cNvPr>
          <p:cNvSpPr txBox="1"/>
          <p:nvPr/>
        </p:nvSpPr>
        <p:spPr>
          <a:xfrm>
            <a:off x="613699" y="3899664"/>
            <a:ext cx="5362457" cy="969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8000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27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pic>
        <p:nvPicPr>
          <p:cNvPr id="37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04" y="2456892"/>
            <a:ext cx="350809" cy="35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85" y="2844313"/>
            <a:ext cx="357428" cy="37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94" y="3284984"/>
            <a:ext cx="357428" cy="35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CE3C42EA-95F5-466B-97E3-2C7B43DFB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3439365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7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cdata2.tsherpa.co.kr/tsherpa/MultiMedia/Flash/2020/curri/index.html?flashxmlnum=jmp1130&amp;classa=A8-C1-41-MM-MM-04-02-05-0-0-0-0&amp;classno=MM_41_04/suh_0401_01_0005/suh_0401_01_0005_401_1.html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D13CC5C-0773-49E0-A686-46357C2949BD}"/>
              </a:ext>
            </a:extLst>
          </p:cNvPr>
          <p:cNvSpPr/>
          <p:nvPr/>
        </p:nvSpPr>
        <p:spPr bwMode="auto">
          <a:xfrm>
            <a:off x="3780738" y="2329882"/>
            <a:ext cx="2023929" cy="3407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273600000000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2A123ADA-F2B5-4A7F-AA45-8D5F9D9D4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124" y="216886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42B45EFF-6DE5-4E41-BEC2-82BC84492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156" y="2852936"/>
            <a:ext cx="360000" cy="355000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1D2EDEC-2550-4623-9F06-23667A152956}"/>
              </a:ext>
            </a:extLst>
          </p:cNvPr>
          <p:cNvSpPr/>
          <p:nvPr/>
        </p:nvSpPr>
        <p:spPr>
          <a:xfrm>
            <a:off x="4352982" y="1159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88A7CB-0239-4497-A4A4-499D8195C54B}"/>
              </a:ext>
            </a:extLst>
          </p:cNvPr>
          <p:cNvSpPr txBox="1"/>
          <p:nvPr/>
        </p:nvSpPr>
        <p:spPr>
          <a:xfrm>
            <a:off x="1042878" y="2294578"/>
            <a:ext cx="1946566" cy="38472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2736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6D3AD2E-B7DA-4799-BAE4-8C4F87DF67E9}"/>
              </a:ext>
            </a:extLst>
          </p:cNvPr>
          <p:cNvSpPr txBox="1"/>
          <p:nvPr/>
        </p:nvSpPr>
        <p:spPr>
          <a:xfrm>
            <a:off x="1042878" y="2998138"/>
            <a:ext cx="1946566" cy="38472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칠천백오십삼억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050F5B0-6DD4-481D-9718-F73CE88E72B1}"/>
              </a:ext>
            </a:extLst>
          </p:cNvPr>
          <p:cNvSpPr/>
          <p:nvPr/>
        </p:nvSpPr>
        <p:spPr bwMode="auto">
          <a:xfrm>
            <a:off x="3780738" y="2988799"/>
            <a:ext cx="2023929" cy="3407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715300000000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225994" y="2344821"/>
            <a:ext cx="474759" cy="284368"/>
            <a:chOff x="2536046" y="296571"/>
            <a:chExt cx="822205" cy="492479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37522" y="3013629"/>
            <a:ext cx="474759" cy="284368"/>
            <a:chOff x="2536046" y="296571"/>
            <a:chExt cx="822205" cy="492479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741C777-C740-440F-9224-73FA80AFBC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3D8ED57-EC27-41B2-B2A5-135E93E99C52}"/>
              </a:ext>
            </a:extLst>
          </p:cNvPr>
          <p:cNvSpPr/>
          <p:nvPr/>
        </p:nvSpPr>
        <p:spPr bwMode="auto">
          <a:xfrm>
            <a:off x="2432109" y="3530062"/>
            <a:ext cx="2500929" cy="365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5300742162190000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6A5A5015-7624-4210-BB59-37770571B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64" y="3392996"/>
            <a:ext cx="360000" cy="35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cdata2.tsherpa.co.kr/tsherpa/MultiMedia/Flash/2020/curri/index.html?flashxmlnum=jmp1130&amp;classa=A8-C1-41-MM-MM-04-02-05-0-0-0-0&amp;classno=MM_41_04/suh_0401_01_0005/suh_0401_01_0005_401_1.html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95400" y="2240868"/>
            <a:ext cx="4284712" cy="97210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오천삼백조 칠천사백이십일억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육천이백십구만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837429" y="3570496"/>
            <a:ext cx="474759" cy="284368"/>
            <a:chOff x="2536046" y="296571"/>
            <a:chExt cx="822205" cy="492479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1D2EDEC-2550-4623-9F06-23667A152956}"/>
              </a:ext>
            </a:extLst>
          </p:cNvPr>
          <p:cNvSpPr/>
          <p:nvPr/>
        </p:nvSpPr>
        <p:spPr>
          <a:xfrm>
            <a:off x="4707510" y="1159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82C1ED8-A927-4354-B48B-C991A740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" y="900894"/>
            <a:ext cx="6919832" cy="468834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196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1_4_1_ani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799692" y="2438890"/>
            <a:ext cx="36724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rgbClr val="BE611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과학체험관</a:t>
            </a:r>
            <a:endParaRPr lang="ko-KR" altLang="en-US" sz="3600" b="1" dirty="0">
              <a:solidFill>
                <a:srgbClr val="BE611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52890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E421E4A0-866C-4435-B5CD-249662B538F0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986DD55-5B26-46EF-A82C-B5CC27D278C7}"/>
              </a:ext>
            </a:extLst>
          </p:cNvPr>
          <p:cNvSpPr txBox="1"/>
          <p:nvPr/>
        </p:nvSpPr>
        <p:spPr>
          <a:xfrm>
            <a:off x="906252" y="2268212"/>
            <a:ext cx="17961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억원은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7AD8238-5744-4CC6-890B-163FF1C9113B}"/>
              </a:ext>
            </a:extLst>
          </p:cNvPr>
          <p:cNvSpPr txBox="1"/>
          <p:nvPr/>
        </p:nvSpPr>
        <p:spPr>
          <a:xfrm>
            <a:off x="3347864" y="2251362"/>
            <a:ext cx="16264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E68A9-125E-410A-B4B8-90D62ADC98F0}"/>
              </a:ext>
            </a:extLst>
          </p:cNvPr>
          <p:cNvSpPr txBox="1"/>
          <p:nvPr/>
        </p:nvSpPr>
        <p:spPr>
          <a:xfrm>
            <a:off x="906252" y="2810051"/>
            <a:ext cx="17961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억원은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628D521-FE0A-4365-AF2F-6D7E6567B935}"/>
              </a:ext>
            </a:extLst>
          </p:cNvPr>
          <p:cNvSpPr txBox="1"/>
          <p:nvPr/>
        </p:nvSpPr>
        <p:spPr>
          <a:xfrm>
            <a:off x="3557641" y="2806966"/>
            <a:ext cx="16264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7CC3147-C2DC-4AAD-8309-F7CD808F23AB}"/>
              </a:ext>
            </a:extLst>
          </p:cNvPr>
          <p:cNvSpPr txBox="1"/>
          <p:nvPr/>
        </p:nvSpPr>
        <p:spPr>
          <a:xfrm>
            <a:off x="906252" y="3372952"/>
            <a:ext cx="17961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억원은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C1E3B2B-4066-4863-9C26-C4563FC7016E}"/>
              </a:ext>
            </a:extLst>
          </p:cNvPr>
          <p:cNvSpPr txBox="1"/>
          <p:nvPr/>
        </p:nvSpPr>
        <p:spPr>
          <a:xfrm>
            <a:off x="3442252" y="3384514"/>
            <a:ext cx="16264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24F7855-587A-430B-BCCA-B2C33C85889C}"/>
              </a:ext>
            </a:extLst>
          </p:cNvPr>
          <p:cNvSpPr txBox="1"/>
          <p:nvPr/>
        </p:nvSpPr>
        <p:spPr>
          <a:xfrm>
            <a:off x="906252" y="3911182"/>
            <a:ext cx="17961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억원은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410F45E-4082-4ED3-BF03-3F90B9342E17}"/>
              </a:ext>
            </a:extLst>
          </p:cNvPr>
          <p:cNvSpPr txBox="1"/>
          <p:nvPr/>
        </p:nvSpPr>
        <p:spPr>
          <a:xfrm>
            <a:off x="3448499" y="3944379"/>
            <a:ext cx="16264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11087D8-0FA7-4F54-B3B8-D7986487AB6E}"/>
              </a:ext>
            </a:extLst>
          </p:cNvPr>
          <p:cNvSpPr/>
          <p:nvPr/>
        </p:nvSpPr>
        <p:spPr bwMode="auto">
          <a:xfrm>
            <a:off x="2747872" y="2245817"/>
            <a:ext cx="672000" cy="3672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96B704D3-7EB5-411F-BC0A-45F6BE6E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150" y="2060019"/>
            <a:ext cx="360000" cy="355000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CEABC0D-0D9F-4AFE-8C74-5F2FA1444A74}"/>
              </a:ext>
            </a:extLst>
          </p:cNvPr>
          <p:cNvSpPr/>
          <p:nvPr/>
        </p:nvSpPr>
        <p:spPr bwMode="auto">
          <a:xfrm>
            <a:off x="2663788" y="2812510"/>
            <a:ext cx="949468" cy="3672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8D6FC63E-EB2E-456F-B70B-4F6B80F3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76" y="2626712"/>
            <a:ext cx="360000" cy="3550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B1D25B2-6CB8-42C8-AC4A-2F06A2CC4E31}"/>
              </a:ext>
            </a:extLst>
          </p:cNvPr>
          <p:cNvSpPr/>
          <p:nvPr/>
        </p:nvSpPr>
        <p:spPr bwMode="auto">
          <a:xfrm>
            <a:off x="2699792" y="3388574"/>
            <a:ext cx="784712" cy="3672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813ABF79-E665-40E4-A1C1-B7FAA130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31" y="3202776"/>
            <a:ext cx="360000" cy="355000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448965D9-9579-4FFD-9257-1DA0EB1998E1}"/>
              </a:ext>
            </a:extLst>
          </p:cNvPr>
          <p:cNvSpPr/>
          <p:nvPr/>
        </p:nvSpPr>
        <p:spPr bwMode="auto">
          <a:xfrm>
            <a:off x="2699792" y="3928634"/>
            <a:ext cx="784712" cy="3672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3C93BD13-EC88-414C-AFC1-9FA45A7E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31" y="3742836"/>
            <a:ext cx="360000" cy="355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cdata2.tsherpa.co.kr/tsherpa/MultiMedia/Flash/2020/curri/index.html?flashxmlnum=jmp1130&amp;classa=A8-C1-41-MM-MM-04-02-05-0-0-0-0&amp;classno=MM_41_04/suh_0401_01_0005/suh_0401_01_0005_401_1.html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1D2EDEC-2550-4623-9F06-23667A152956}"/>
              </a:ext>
            </a:extLst>
          </p:cNvPr>
          <p:cNvSpPr/>
          <p:nvPr/>
        </p:nvSpPr>
        <p:spPr>
          <a:xfrm>
            <a:off x="5224945" y="1159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817885" y="240772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817885" y="296014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817885" y="352931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827584" y="409783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43"/>
          <p:cNvSpPr txBox="1"/>
          <p:nvPr/>
        </p:nvSpPr>
        <p:spPr>
          <a:xfrm>
            <a:off x="1010043" y="1604119"/>
            <a:ext cx="30579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1" name="Picture 12">
            <a:extLst>
              <a:ext uri="{FF2B5EF4-FFF2-40B4-BE49-F238E27FC236}">
                <a16:creationId xmlns:a16="http://schemas.microsoft.com/office/drawing/2014/main" xmlns="" id="{84B5F056-B446-4DB4-8460-9487E78B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6" y="1662804"/>
            <a:ext cx="286153" cy="28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5DCBDF-97A2-4C08-87C0-6BC0C7E77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312876"/>
            <a:ext cx="4335410" cy="619634"/>
          </a:xfrm>
          <a:prstGeom prst="rect">
            <a:avLst/>
          </a:prstGeom>
        </p:spPr>
      </p:pic>
      <p:sp>
        <p:nvSpPr>
          <p:cNvPr id="81" name="TextBox 82"/>
          <p:cNvSpPr txBox="1"/>
          <p:nvPr/>
        </p:nvSpPr>
        <p:spPr>
          <a:xfrm>
            <a:off x="1447769" y="2437262"/>
            <a:ext cx="4075264" cy="3847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사백조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오천이백육십억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팔십이만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6BEDDB4A-27D2-48B9-960D-F1458E44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cdata2.tsherpa.co.kr/tsherpa/MultiMedia/Flash/2020/curri/index.html?flashxmlnum=jmp1130&amp;classa=A8-C1-41-MM-MM-04-02-05-0-0-0-0&amp;classno=MM_41_04/suh_0401_01_0005/suh_0401_01_0005_401_1.html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41D2EDEC-2550-4623-9F06-23667A152956}"/>
              </a:ext>
            </a:extLst>
          </p:cNvPr>
          <p:cNvSpPr/>
          <p:nvPr/>
        </p:nvSpPr>
        <p:spPr>
          <a:xfrm>
            <a:off x="5776493" y="1149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48965D9-9579-4FFD-9257-1DA0EB1998E1}"/>
              </a:ext>
            </a:extLst>
          </p:cNvPr>
          <p:cNvSpPr/>
          <p:nvPr/>
        </p:nvSpPr>
        <p:spPr bwMode="auto">
          <a:xfrm>
            <a:off x="3085889" y="3312333"/>
            <a:ext cx="522532" cy="3672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D6FC63E-EB2E-456F-B70B-4F6B80F34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532" y="3140968"/>
            <a:ext cx="360000" cy="355000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3576904" y="3314259"/>
            <a:ext cx="45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94B65764-D1C1-491B-898A-6A34AE620337}"/>
              </a:ext>
            </a:extLst>
          </p:cNvPr>
          <p:cNvSpPr/>
          <p:nvPr/>
        </p:nvSpPr>
        <p:spPr>
          <a:xfrm>
            <a:off x="4417930" y="5077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634985B3-721A-4DC2-B8E2-C57F79345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289" y="5094884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80CB7CAD-2949-4258-9EF6-1B07DC7A2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85290" y="3583381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97F0BF-FCA0-4819-8775-F2177E607779}"/>
              </a:ext>
            </a:extLst>
          </p:cNvPr>
          <p:cNvSpPr txBox="1"/>
          <p:nvPr/>
        </p:nvSpPr>
        <p:spPr>
          <a:xfrm>
            <a:off x="1007604" y="4306977"/>
            <a:ext cx="21928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526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BBD85E56-C920-4A24-9CD4-FA83F754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FEB8FDC5-9C9E-4462-8CD3-58E175A0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1">
            <a:extLst>
              <a:ext uri="{FF2B5EF4-FFF2-40B4-BE49-F238E27FC236}">
                <a16:creationId xmlns:a16="http://schemas.microsoft.com/office/drawing/2014/main" xmlns="" id="{93604D52-3E75-463B-99D9-ACB6E8C64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3" y="4371172"/>
            <a:ext cx="263653" cy="25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41D2EDEC-2550-4623-9F06-23667A152956}"/>
              </a:ext>
            </a:extLst>
          </p:cNvPr>
          <p:cNvSpPr/>
          <p:nvPr/>
        </p:nvSpPr>
        <p:spPr>
          <a:xfrm>
            <a:off x="5776493" y="1149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05DCBDF-97A2-4C08-87C0-6BC0C7E77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2312876"/>
            <a:ext cx="4335410" cy="619634"/>
          </a:xfrm>
          <a:prstGeom prst="rect">
            <a:avLst/>
          </a:prstGeom>
        </p:spPr>
      </p:pic>
      <p:sp>
        <p:nvSpPr>
          <p:cNvPr id="41" name="TextBox 82"/>
          <p:cNvSpPr txBox="1"/>
          <p:nvPr/>
        </p:nvSpPr>
        <p:spPr>
          <a:xfrm>
            <a:off x="1447769" y="2437262"/>
            <a:ext cx="4075264" cy="3847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사백조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오천이백육십억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팔십이만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/>
          <p:cNvSpPr txBox="1"/>
          <p:nvPr/>
        </p:nvSpPr>
        <p:spPr>
          <a:xfrm>
            <a:off x="616033" y="4014589"/>
            <a:ext cx="406449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사백조 오천이백육십억 팔십이만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53"/>
          <p:cNvSpPr txBox="1"/>
          <p:nvPr/>
        </p:nvSpPr>
        <p:spPr>
          <a:xfrm>
            <a:off x="616033" y="4688833"/>
            <a:ext cx="406449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모두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8965D9-9579-4FFD-9257-1DA0EB1998E1}"/>
              </a:ext>
            </a:extLst>
          </p:cNvPr>
          <p:cNvSpPr/>
          <p:nvPr/>
        </p:nvSpPr>
        <p:spPr bwMode="auto">
          <a:xfrm>
            <a:off x="3085889" y="3312333"/>
            <a:ext cx="522532" cy="3672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3576904" y="3314259"/>
            <a:ext cx="45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795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카드를 모두 한 번씩만 사용하여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큰 수를 만들고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읽어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10F027C-4E3A-4FB5-974A-0A32AE48147C}"/>
              </a:ext>
            </a:extLst>
          </p:cNvPr>
          <p:cNvSpPr/>
          <p:nvPr/>
        </p:nvSpPr>
        <p:spPr bwMode="auto">
          <a:xfrm>
            <a:off x="1269877" y="3899473"/>
            <a:ext cx="18714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2013456789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A0F3BB8A-143F-4D0E-A51C-147685B3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332" y="3681028"/>
            <a:ext cx="360000" cy="355000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C08BB2D-C3F1-43D1-84C3-50FD56AF743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99F5947-C4DA-4DF0-B202-8D9F3F947C53}"/>
              </a:ext>
            </a:extLst>
          </p:cNvPr>
          <p:cNvSpPr/>
          <p:nvPr/>
        </p:nvSpPr>
        <p:spPr bwMode="auto">
          <a:xfrm>
            <a:off x="1285178" y="4387248"/>
            <a:ext cx="4483657" cy="3636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이십억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천삼백사십오만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육천칠백팔십구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6417EE3F-AA5A-4667-A72A-46D2B2F2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52" y="4209748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6F20328-7EEF-4CAD-A98B-0970C5DD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80" y="3974392"/>
            <a:ext cx="288516" cy="23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cdata2.tsherpa.co.kr/tsherpa/MultiMedia/Flash/2020/curri/index.html?flashxmlnum=jmp1130&amp;classa=A8-C1-41-MM-MM-04-02-05-0-0-0-0&amp;classno=MM_41_04/suh_0401_01_0005/suh_0401_01_0005_401_1.html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1D2EDEC-2550-4623-9F06-23667A152956}"/>
              </a:ext>
            </a:extLst>
          </p:cNvPr>
          <p:cNvSpPr/>
          <p:nvPr/>
        </p:nvSpPr>
        <p:spPr>
          <a:xfrm>
            <a:off x="6272866" y="1149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8214" y="2693476"/>
            <a:ext cx="602352" cy="735524"/>
          </a:xfrm>
          <a:prstGeom prst="rect">
            <a:avLst/>
          </a:prstGeom>
          <a:noFill/>
          <a:ln w="57150">
            <a:solidFill>
              <a:srgbClr val="FE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0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66569" y="2693476"/>
            <a:ext cx="602352" cy="735524"/>
          </a:xfrm>
          <a:prstGeom prst="rect">
            <a:avLst/>
          </a:prstGeom>
          <a:noFill/>
          <a:ln w="57150">
            <a:solidFill>
              <a:srgbClr val="FE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1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98148" y="2693476"/>
            <a:ext cx="602352" cy="735524"/>
          </a:xfrm>
          <a:prstGeom prst="rect">
            <a:avLst/>
          </a:prstGeom>
          <a:noFill/>
          <a:ln w="57150">
            <a:solidFill>
              <a:srgbClr val="FE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2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932359" y="2693476"/>
            <a:ext cx="602352" cy="735524"/>
          </a:xfrm>
          <a:prstGeom prst="rect">
            <a:avLst/>
          </a:prstGeom>
          <a:noFill/>
          <a:ln w="57150">
            <a:solidFill>
              <a:srgbClr val="FE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4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71549" y="2693476"/>
            <a:ext cx="602352" cy="735524"/>
          </a:xfrm>
          <a:prstGeom prst="rect">
            <a:avLst/>
          </a:prstGeom>
          <a:noFill/>
          <a:ln w="57150">
            <a:solidFill>
              <a:srgbClr val="FE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5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40833" y="2693290"/>
            <a:ext cx="602352" cy="735524"/>
          </a:xfrm>
          <a:prstGeom prst="rect">
            <a:avLst/>
          </a:prstGeom>
          <a:noFill/>
          <a:ln w="57150">
            <a:solidFill>
              <a:srgbClr val="FE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7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05648" y="2693290"/>
            <a:ext cx="602352" cy="735524"/>
          </a:xfrm>
          <a:prstGeom prst="rect">
            <a:avLst/>
          </a:prstGeom>
          <a:noFill/>
          <a:ln w="57150">
            <a:solidFill>
              <a:srgbClr val="FE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8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49868" y="2693290"/>
            <a:ext cx="602352" cy="735524"/>
          </a:xfrm>
          <a:prstGeom prst="rect">
            <a:avLst/>
          </a:prstGeom>
          <a:noFill/>
          <a:ln w="57150">
            <a:solidFill>
              <a:srgbClr val="FE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9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723594" y="3944398"/>
            <a:ext cx="474759" cy="284368"/>
            <a:chOff x="2536046" y="296571"/>
            <a:chExt cx="822205" cy="492479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30281" y="4444790"/>
            <a:ext cx="478034" cy="275879"/>
            <a:chOff x="2559672" y="854955"/>
            <a:chExt cx="827878" cy="477778"/>
          </a:xfrm>
        </p:grpSpPr>
        <p:pic>
          <p:nvPicPr>
            <p:cNvPr id="84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164624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6771" y="12433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12319" y="11834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6058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4081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7345" y="124616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2893" y="1195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534006" y="155679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7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7" y="1952836"/>
            <a:ext cx="33242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94" y="42213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5104112" y="4075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62677" y="4169273"/>
            <a:ext cx="1341171" cy="3825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714408" y="4023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308017" y="4542284"/>
            <a:ext cx="4433546" cy="9292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과학체험관에서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태양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지구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달 사이의 거리와 태양이 지금까지 살아온 시간을 보고 있습니다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982" y="4525485"/>
            <a:ext cx="360000" cy="355000"/>
          </a:xfrm>
          <a:prstGeom prst="rect">
            <a:avLst/>
          </a:prstGeom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958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73433" y="1524563"/>
            <a:ext cx="1980220" cy="9436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6186E6AF-48B4-4D6C-920F-90B99ED30B0E}"/>
              </a:ext>
            </a:extLst>
          </p:cNvPr>
          <p:cNvSpPr/>
          <p:nvPr/>
        </p:nvSpPr>
        <p:spPr>
          <a:xfrm>
            <a:off x="6465884" y="883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34" y="707926"/>
            <a:ext cx="5003522" cy="5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53"/>
          <p:cNvSpPr txBox="1"/>
          <p:nvPr/>
        </p:nvSpPr>
        <p:spPr>
          <a:xfrm>
            <a:off x="4362331" y="2434224"/>
            <a:ext cx="1650338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태양에서</a:t>
            </a:r>
            <a:r>
              <a:rPr lang="ko-KR" altLang="en-US" sz="11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지구</a:t>
            </a:r>
            <a:endParaRPr lang="en-US" altLang="ko-KR" sz="1100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err="1" smtClean="0">
                <a:latin typeface="+mj-lt"/>
                <a:ea typeface="맑은 고딕" panose="020B0503020000020004" pitchFamily="50" charset="-127"/>
              </a:rPr>
              <a:t>까지의</a:t>
            </a:r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 거리는 어떻게</a:t>
            </a:r>
            <a:endParaRPr lang="en-US" altLang="ko-KR" sz="1100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읽어야 할까</a:t>
            </a:r>
            <a:r>
              <a:rPr lang="en-US" altLang="ko-KR" sz="1100" dirty="0" smtClean="0">
                <a:latin typeface="+mj-lt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4" name="TextBox 53"/>
          <p:cNvSpPr txBox="1"/>
          <p:nvPr/>
        </p:nvSpPr>
        <p:spPr>
          <a:xfrm>
            <a:off x="2951820" y="1412776"/>
            <a:ext cx="1650338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지구에서</a:t>
            </a:r>
            <a:endParaRPr lang="en-US" altLang="ko-KR" sz="1100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달까지의 거리는</a:t>
            </a:r>
            <a:endParaRPr lang="en-US" altLang="ko-KR" sz="1100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삼십팔만 킬로미터구나</a:t>
            </a:r>
            <a:r>
              <a:rPr lang="en-US" altLang="ko-KR" sz="1100" dirty="0" smtClean="0">
                <a:latin typeface="+mj-lt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8BE7842-63B3-42C4-8A19-BDBC485D4506}"/>
              </a:ext>
            </a:extLst>
          </p:cNvPr>
          <p:cNvSpPr/>
          <p:nvPr/>
        </p:nvSpPr>
        <p:spPr>
          <a:xfrm>
            <a:off x="2676295" y="3220405"/>
            <a:ext cx="2305162" cy="60954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태양이 지금까지 살아온 </a:t>
            </a:r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시간이 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오래된 것 같은데</a:t>
            </a:r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어떻게 읽어야 할까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1566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)4-1-1(5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6186E6AF-48B4-4D6C-920F-90B99ED30B0E}"/>
              </a:ext>
            </a:extLst>
          </p:cNvPr>
          <p:cNvSpPr/>
          <p:nvPr/>
        </p:nvSpPr>
        <p:spPr>
          <a:xfrm>
            <a:off x="863600" y="605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6186E6AF-48B4-4D6C-920F-90B99ED30B0E}"/>
              </a:ext>
            </a:extLst>
          </p:cNvPr>
          <p:cNvSpPr/>
          <p:nvPr/>
        </p:nvSpPr>
        <p:spPr>
          <a:xfrm>
            <a:off x="2951820" y="605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8358" y="605720"/>
            <a:ext cx="2764311" cy="807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72635" y="2853067"/>
            <a:ext cx="322766" cy="807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186E6AF-48B4-4D6C-920F-90B99ED30B0E}"/>
              </a:ext>
            </a:extLst>
          </p:cNvPr>
          <p:cNvSpPr/>
          <p:nvPr/>
        </p:nvSpPr>
        <p:spPr>
          <a:xfrm>
            <a:off x="824365" y="2796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5" y="2033456"/>
            <a:ext cx="4218532" cy="258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55441" y="12083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30989" y="11484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04728" y="12099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2751" y="1152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56015" y="121113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1563" y="1160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1189983" y="4671075"/>
            <a:ext cx="4788256" cy="4394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태양과 지구사이의 거리가 나타나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77" y="436891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534005" y="1556792"/>
            <a:ext cx="56039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여러분들은 이 자료를 보면 어떠한 생각이 드나요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7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53"/>
          <p:cNvSpPr txBox="1"/>
          <p:nvPr/>
        </p:nvSpPr>
        <p:spPr>
          <a:xfrm>
            <a:off x="4602158" y="3698892"/>
            <a:ext cx="1650338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태양에서</a:t>
            </a:r>
            <a:r>
              <a:rPr lang="ko-KR" altLang="en-US" sz="11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지구</a:t>
            </a:r>
            <a:endParaRPr lang="en-US" altLang="ko-KR" sz="1100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err="1" smtClean="0">
                <a:latin typeface="+mj-lt"/>
                <a:ea typeface="맑은 고딕" panose="020B0503020000020004" pitchFamily="50" charset="-127"/>
              </a:rPr>
              <a:t>까지의</a:t>
            </a:r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 거리는 어떻게</a:t>
            </a:r>
            <a:endParaRPr lang="en-US" altLang="ko-KR" sz="1100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읽어야 할까</a:t>
            </a:r>
            <a:r>
              <a:rPr lang="en-US" altLang="ko-KR" sz="1100" dirty="0" smtClean="0">
                <a:latin typeface="+mj-lt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65" name="TextBox 53"/>
          <p:cNvSpPr txBox="1"/>
          <p:nvPr/>
        </p:nvSpPr>
        <p:spPr>
          <a:xfrm>
            <a:off x="3191647" y="2677444"/>
            <a:ext cx="1650338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지구에서</a:t>
            </a:r>
            <a:endParaRPr lang="en-US" altLang="ko-KR" sz="1100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달까지의 거리는</a:t>
            </a:r>
            <a:endParaRPr lang="en-US" altLang="ko-KR" sz="1100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latin typeface="+mj-lt"/>
                <a:ea typeface="맑은 고딕" panose="020B0503020000020004" pitchFamily="50" charset="-127"/>
              </a:rPr>
              <a:t>삼십팔만 킬로미터구나</a:t>
            </a:r>
            <a:r>
              <a:rPr lang="en-US" altLang="ko-KR" sz="1100" dirty="0" smtClean="0">
                <a:latin typeface="+mj-lt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982" y="4493575"/>
            <a:ext cx="360000" cy="355000"/>
          </a:xfrm>
          <a:prstGeom prst="rect">
            <a:avLst/>
          </a:prstGeom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900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타원 67"/>
          <p:cNvSpPr/>
          <p:nvPr/>
        </p:nvSpPr>
        <p:spPr>
          <a:xfrm>
            <a:off x="3228252" y="2531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456762" y="123742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32310" y="11775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06049" y="12390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4072" y="118189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57336" y="12402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2884" y="1189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81949C2-A421-49F3-A2C3-48229105D38B}"/>
              </a:ext>
            </a:extLst>
          </p:cNvPr>
          <p:cNvSpPr/>
          <p:nvPr/>
        </p:nvSpPr>
        <p:spPr bwMode="auto">
          <a:xfrm>
            <a:off x="1323777" y="4572869"/>
            <a:ext cx="4402026" cy="711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태양이 지금까지 살아온 시간을 어떻게 읽어야하는 지 궁금해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34005" y="1556792"/>
            <a:ext cx="56039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궁금해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7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1" y="2060848"/>
            <a:ext cx="3983378" cy="248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8BE7842-63B3-42C4-8A19-BDBC485D4506}"/>
              </a:ext>
            </a:extLst>
          </p:cNvPr>
          <p:cNvSpPr/>
          <p:nvPr/>
        </p:nvSpPr>
        <p:spPr>
          <a:xfrm>
            <a:off x="2879812" y="1902125"/>
            <a:ext cx="2305162" cy="60954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태양이 지금까지 살아온 </a:t>
            </a:r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시간이 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오래된 것 같은데</a:t>
            </a:r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어떻게 읽어야 할까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39436" y="1877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049" y="4525975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61" y="429718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2929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8997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단위까지 수를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5898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단위까지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수를 위치에 따라 표현하는 방법과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B400SCA\Desktop\한대희 4-1 지도서\app\resource\contents\lesson01\ops\1\images\1_4\1_4_3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6807"/>
            <a:ext cx="5767134" cy="312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923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647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개인 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 descr="C:\Users\DB400SCA\Desktop\한대희 4-1 지도서\app\resource\contents\lesson01\ops\1\images\1_3\1_3_3_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9" y="4561875"/>
            <a:ext cx="1154504" cy="4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DB400SCA\Desktop\한대희 4-1 지도서\app\resource\contents\lesson01\ops\1\images\1_3\1_3_3_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25" y="4561875"/>
            <a:ext cx="1154504" cy="4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DB400SCA\Desktop\한대희 4-1 지도서\app\resource\contents\lesson01\ops\1\images\1_3\1_3_3_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30" y="4561875"/>
            <a:ext cx="1154504" cy="4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467544" y="4164394"/>
            <a:ext cx="872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A5AB8B3-5F13-4A72-B27A-1C1F617B37F5}"/>
              </a:ext>
            </a:extLst>
          </p:cNvPr>
          <p:cNvSpPr/>
          <p:nvPr/>
        </p:nvSpPr>
        <p:spPr bwMode="auto">
          <a:xfrm>
            <a:off x="1238192" y="4639316"/>
            <a:ext cx="590236" cy="3315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772667" y="4673773"/>
            <a:ext cx="566989" cy="25155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A5AB8B3-5F13-4A72-B27A-1C1F617B37F5}"/>
              </a:ext>
            </a:extLst>
          </p:cNvPr>
          <p:cNvSpPr/>
          <p:nvPr/>
        </p:nvSpPr>
        <p:spPr bwMode="auto">
          <a:xfrm>
            <a:off x="2453459" y="4655209"/>
            <a:ext cx="590236" cy="3315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A5AB8B3-5F13-4A72-B27A-1C1F617B37F5}"/>
              </a:ext>
            </a:extLst>
          </p:cNvPr>
          <p:cNvSpPr/>
          <p:nvPr/>
        </p:nvSpPr>
        <p:spPr bwMode="auto">
          <a:xfrm>
            <a:off x="3611740" y="4633779"/>
            <a:ext cx="590236" cy="3315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613030" y="4190162"/>
            <a:ext cx="629239" cy="314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755" y="4026693"/>
            <a:ext cx="310027" cy="305721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138490" y="4174494"/>
            <a:ext cx="498988" cy="331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671488" y="4184793"/>
            <a:ext cx="808137" cy="314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718" y="4021324"/>
            <a:ext cx="310027" cy="30572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3375847" y="4169125"/>
            <a:ext cx="498988" cy="331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924982" y="4197464"/>
            <a:ext cx="914429" cy="314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871" y="4033995"/>
            <a:ext cx="310027" cy="305721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4735632" y="4181795"/>
            <a:ext cx="498988" cy="331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2088492" y="4033995"/>
            <a:ext cx="255374" cy="25155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3356366" y="4042568"/>
            <a:ext cx="255374" cy="25155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729751" y="4021324"/>
            <a:ext cx="255374" cy="25155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1983882" y="4679309"/>
            <a:ext cx="566989" cy="25155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3158108" y="4679309"/>
            <a:ext cx="566989" cy="25155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 descr="C:\Users\DB400SCA\Desktop\한대희 4-1 지도서\app\resource\contents\lesson01\ops\1\images\1_3\1_3_3_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47" y="4579392"/>
            <a:ext cx="1154504" cy="4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A5AB8B3-5F13-4A72-B27A-1C1F617B37F5}"/>
              </a:ext>
            </a:extLst>
          </p:cNvPr>
          <p:cNvSpPr/>
          <p:nvPr/>
        </p:nvSpPr>
        <p:spPr bwMode="auto">
          <a:xfrm>
            <a:off x="4900357" y="4651296"/>
            <a:ext cx="590236" cy="3315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469189" y="4185195"/>
            <a:ext cx="469328" cy="314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084" y="4021726"/>
            <a:ext cx="310027" cy="305721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5851808" y="4159289"/>
            <a:ext cx="498988" cy="331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5810830" y="4009055"/>
            <a:ext cx="255374" cy="25155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446725" y="4696826"/>
            <a:ext cx="566989" cy="25155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‘#1-1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‘#2-1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#1-1, #2-1, #3-1, #4-1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(’10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1_4_03.html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45331</TotalTime>
  <Words>2870</Words>
  <Application>Microsoft Office PowerPoint</Application>
  <PresentationFormat>화면 슬라이드 쇼(4:3)</PresentationFormat>
  <Paragraphs>1138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7522</cp:revision>
  <cp:lastPrinted>2021-12-20T01:30:02Z</cp:lastPrinted>
  <dcterms:created xsi:type="dcterms:W3CDTF">2008-07-15T12:19:11Z</dcterms:created>
  <dcterms:modified xsi:type="dcterms:W3CDTF">2022-01-08T08:35:28Z</dcterms:modified>
</cp:coreProperties>
</file>