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782" r:id="rId2"/>
    <p:sldId id="783" r:id="rId3"/>
    <p:sldId id="1327" r:id="rId4"/>
    <p:sldId id="1288" r:id="rId5"/>
    <p:sldId id="1340" r:id="rId6"/>
    <p:sldId id="1341" r:id="rId7"/>
    <p:sldId id="1097" r:id="rId8"/>
    <p:sldId id="1289" r:id="rId9"/>
    <p:sldId id="1356" r:id="rId10"/>
    <p:sldId id="1347" r:id="rId11"/>
    <p:sldId id="1357" r:id="rId12"/>
    <p:sldId id="1358" r:id="rId13"/>
    <p:sldId id="1359" r:id="rId14"/>
    <p:sldId id="1337" r:id="rId15"/>
    <p:sldId id="1353" r:id="rId16"/>
    <p:sldId id="1360" r:id="rId17"/>
    <p:sldId id="1361" r:id="rId18"/>
    <p:sldId id="1362" r:id="rId19"/>
    <p:sldId id="1297" r:id="rId20"/>
    <p:sldId id="1315" r:id="rId21"/>
    <p:sldId id="1316" r:id="rId22"/>
    <p:sldId id="1322" r:id="rId23"/>
    <p:sldId id="1323" r:id="rId24"/>
    <p:sldId id="1324" r:id="rId25"/>
    <p:sldId id="1317" r:id="rId26"/>
    <p:sldId id="1363" r:id="rId27"/>
    <p:sldId id="1318" r:id="rId28"/>
    <p:sldId id="1364" r:id="rId29"/>
    <p:sldId id="1320" r:id="rId3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00"/>
    <a:srgbClr val="977FB3"/>
    <a:srgbClr val="6196C5"/>
    <a:srgbClr val="EFEFEF"/>
    <a:srgbClr val="EDE6F2"/>
    <a:srgbClr val="E8EBF6"/>
    <a:srgbClr val="F5FBFE"/>
    <a:srgbClr val="E981BB"/>
    <a:srgbClr val="50B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522" y="-18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41-MM-MM-04-02-06-0-0-0-0&amp;classno=MM_41_04/suh_0401_01_0006/suh_0401_01_0006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data2.tsherpa.co.kr/tsherpa/MultiMedia/Flash/2020/curri/index.html?flashxmlnum=yuni4856&amp;classa=A8-C1-41-MM-MM-04-02-06-0-0-0-0&amp;classno=MM_41_04/suh_0401_01_0006/suh_0401_01_0006_401_1.html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data2.tsherpa.co.kr/tsherpa/MultiMedia/Flash/2020/curri/index.html?flashxmlnum=yuni4856&amp;classa=A8-C1-41-MM-MM-04-02-06-0-0-0-0&amp;classno=MM_41_04/suh_0401_01_0006/suh_0401_01_0006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uni4856&amp;classa=A8-C1-41-MM-MM-04-02-06-0-0-0-0&amp;classno=MM_41_04/suh_0401_01_0006/suh_0401_01_0006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data2.tsherpa.co.kr/tsherpa/MultiMedia/Flash/2020/curri/index.html?flashxmlnum=yuni4856&amp;classa=A8-C1-41-MM-MM-04-02-06-0-0-0-0&amp;classno=MM_41_04/suh_0401_01_0006/suh_0401_01_0006_401_1.html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85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4457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8305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 세기를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61C872F-15AA-438B-928B-26C0D14957AD}"/>
              </a:ext>
            </a:extLst>
          </p:cNvPr>
          <p:cNvSpPr/>
          <p:nvPr/>
        </p:nvSpPr>
        <p:spPr>
          <a:xfrm>
            <a:off x="65312" y="894492"/>
            <a:ext cx="6918956" cy="559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CEABE4A1-04F1-42E3-BF89-794474FA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A3D9F9D0-86D1-43BE-AD37-F2F4C56F418C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550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5923504" y="11832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962383" y="11799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475992" y="118447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505372" y="11796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567397"/>
            <a:ext cx="66083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뛰어 세기를 할 때 각 자리의 수가 변하는 규칙을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911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486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규칙에 따라 수를 뛰어 세어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EA1115A-EACF-4E84-8482-CE061F56C0A4}"/>
              </a:ext>
            </a:extLst>
          </p:cNvPr>
          <p:cNvSpPr/>
          <p:nvPr/>
        </p:nvSpPr>
        <p:spPr bwMode="auto">
          <a:xfrm>
            <a:off x="676737" y="4449559"/>
            <a:ext cx="6001496" cy="419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2000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뛰어 세기를 하면 천의 자리 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C7486136-577C-4D11-AA60-73A7C72FF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252" y="4226498"/>
            <a:ext cx="360000" cy="355000"/>
          </a:xfrm>
          <a:prstGeom prst="rect">
            <a:avLst/>
          </a:prstGeom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562980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 descr="C:\Users\DB400SCA\Desktop\한대희 4-1 지도서\app\resource\contents\lesson01\ops\1\images\1_5\1_5_3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18060"/>
            <a:ext cx="6545730" cy="12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57040" y="3461776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1695198" y="3448636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096744" y="3448636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1011606" y="292607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2376560" y="292607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761307" y="292607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5221061" y="292607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4484599" y="3465004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5886145" y="3460648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A3D9F9D0-86D1-43BE-AD37-F2F4C56F418C}"/>
              </a:ext>
            </a:extLst>
          </p:cNvPr>
          <p:cNvSpPr/>
          <p:nvPr/>
        </p:nvSpPr>
        <p:spPr>
          <a:xfrm>
            <a:off x="645888" y="4367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A3D9F9D0-86D1-43BE-AD37-F2F4C56F418C}"/>
              </a:ext>
            </a:extLst>
          </p:cNvPr>
          <p:cNvSpPr/>
          <p:nvPr/>
        </p:nvSpPr>
        <p:spPr>
          <a:xfrm>
            <a:off x="357040" y="28180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958" y="531693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05" y="538412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66" y="531693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93031" y="537080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0856" y="537370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A3D9F9D0-86D1-43BE-AD37-F2F4C56F418C}"/>
              </a:ext>
            </a:extLst>
          </p:cNvPr>
          <p:cNvSpPr/>
          <p:nvPr/>
        </p:nvSpPr>
        <p:spPr>
          <a:xfrm>
            <a:off x="2268538" y="5164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04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61C872F-15AA-438B-928B-26C0D14957AD}"/>
              </a:ext>
            </a:extLst>
          </p:cNvPr>
          <p:cNvSpPr/>
          <p:nvPr/>
        </p:nvSpPr>
        <p:spPr>
          <a:xfrm>
            <a:off x="65312" y="894492"/>
            <a:ext cx="6918956" cy="559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CEABE4A1-04F1-42E3-BF89-794474FA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A3D9F9D0-86D1-43BE-AD37-F2F4C56F418C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862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1_5_3_02.png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5923504" y="11832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962383" y="11799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475992" y="118447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505372" y="11796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567397"/>
            <a:ext cx="66083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뛰어 세기를 할 때 각 자리의 수가 변하는 규칙을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911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486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규칙에 따라 수를 뛰어 세어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EA1115A-EACF-4E84-8482-CE061F56C0A4}"/>
              </a:ext>
            </a:extLst>
          </p:cNvPr>
          <p:cNvSpPr/>
          <p:nvPr/>
        </p:nvSpPr>
        <p:spPr bwMode="auto">
          <a:xfrm>
            <a:off x="426384" y="4449559"/>
            <a:ext cx="6320529" cy="419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300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만씩 뛰어 세기를 하면 백만의 자리 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C7486136-577C-4D11-AA60-73A7C72FF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900" y="4226498"/>
            <a:ext cx="360000" cy="355000"/>
          </a:xfrm>
          <a:prstGeom prst="rect">
            <a:avLst/>
          </a:prstGeom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8" y="4562980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A3D9F9D0-86D1-43BE-AD37-F2F4C56F418C}"/>
              </a:ext>
            </a:extLst>
          </p:cNvPr>
          <p:cNvSpPr/>
          <p:nvPr/>
        </p:nvSpPr>
        <p:spPr>
          <a:xfrm>
            <a:off x="395536" y="4367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A3D9F9D0-86D1-43BE-AD37-F2F4C56F418C}"/>
              </a:ext>
            </a:extLst>
          </p:cNvPr>
          <p:cNvSpPr/>
          <p:nvPr/>
        </p:nvSpPr>
        <p:spPr>
          <a:xfrm>
            <a:off x="357040" y="28180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3" descr="C:\Users\DB400SCA\Desktop\한대희 4-1 지도서\app\resource\contents\lesson01\ops\1\images\1_5\1_5_3_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" y="2818060"/>
            <a:ext cx="6551043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414369" y="3443200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1880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1752527" y="3430060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2180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4557932" y="3430060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2780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1068935" y="2907496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2433889" y="2907496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818636" y="2907496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5278390" y="2907496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128746" y="3443200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2480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5940152" y="3430060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3080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2353" y="530839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49" y="535772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7" y="529053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5597" y="534730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3519" y="536032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65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61C872F-15AA-438B-928B-26C0D14957AD}"/>
              </a:ext>
            </a:extLst>
          </p:cNvPr>
          <p:cNvSpPr/>
          <p:nvPr/>
        </p:nvSpPr>
        <p:spPr>
          <a:xfrm>
            <a:off x="65312" y="894492"/>
            <a:ext cx="6918956" cy="559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xmlns="" id="{CEABE4A1-04F1-42E3-BF89-794474FA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A3D9F9D0-86D1-43BE-AD37-F2F4C56F418C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013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1_5_3_03.png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5923504" y="11832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962383" y="117997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475992" y="118447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505372" y="11796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567397"/>
            <a:ext cx="66083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뛰어 세기를 할 때 각 자리의 수가 변하는 규칙을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911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486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규칙에 따라 수를 뛰어 세어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EA1115A-EACF-4E84-8482-CE061F56C0A4}"/>
              </a:ext>
            </a:extLst>
          </p:cNvPr>
          <p:cNvSpPr/>
          <p:nvPr/>
        </p:nvSpPr>
        <p:spPr bwMode="auto">
          <a:xfrm>
            <a:off x="426384" y="4449559"/>
            <a:ext cx="6320529" cy="419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500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억씩 뛰어 세기를 하면 백억의 자리 수가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C7486136-577C-4D11-AA60-73A7C72FF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900" y="4226498"/>
            <a:ext cx="360000" cy="355000"/>
          </a:xfrm>
          <a:prstGeom prst="rect">
            <a:avLst/>
          </a:prstGeom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8" y="4562980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A3D9F9D0-86D1-43BE-AD37-F2F4C56F418C}"/>
              </a:ext>
            </a:extLst>
          </p:cNvPr>
          <p:cNvSpPr/>
          <p:nvPr/>
        </p:nvSpPr>
        <p:spPr>
          <a:xfrm>
            <a:off x="395536" y="43670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2" descr="C:\Users\DB400SCA\Desktop\한대희 4-1 지도서\app\resource\contents\lesson01\ops\1\images\1_5\1_5_3_0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3" y="2783199"/>
            <a:ext cx="6551043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79898" y="3392791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1593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131840" y="3392791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2593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4572000" y="3428795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3093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1043608" y="2857087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2408562" y="2857087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793309" y="2857087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5253063" y="2857087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A3D9F9D0-86D1-43BE-AD37-F2F4C56F418C}"/>
              </a:ext>
            </a:extLst>
          </p:cNvPr>
          <p:cNvSpPr/>
          <p:nvPr/>
        </p:nvSpPr>
        <p:spPr>
          <a:xfrm>
            <a:off x="231629" y="2857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64544" y="528372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82209" y="529531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11" y="534508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57" y="535027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1739452" y="3392791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2093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5923504" y="3383794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3593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8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3" y="1631427"/>
            <a:ext cx="6756653" cy="107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뛰어 세기를 보고 규칙을 찾아봅시다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2444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8C358772-D755-4425-8439-9A2FADA63E34}"/>
              </a:ext>
            </a:extLst>
          </p:cNvPr>
          <p:cNvSpPr/>
          <p:nvPr/>
        </p:nvSpPr>
        <p:spPr>
          <a:xfrm>
            <a:off x="394234" y="1717476"/>
            <a:ext cx="675221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FCF578AB-1E37-4680-9C4B-FB1F71CFB1BE}"/>
              </a:ext>
            </a:extLst>
          </p:cNvPr>
          <p:cNvSpPr/>
          <p:nvPr/>
        </p:nvSpPr>
        <p:spPr>
          <a:xfrm>
            <a:off x="1742108" y="1753480"/>
            <a:ext cx="675221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39A86A69-0015-40D6-B4C4-D2C7420DBC63}"/>
              </a:ext>
            </a:extLst>
          </p:cNvPr>
          <p:cNvSpPr/>
          <p:nvPr/>
        </p:nvSpPr>
        <p:spPr>
          <a:xfrm>
            <a:off x="3095836" y="1753480"/>
            <a:ext cx="675221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12D21274-DE0C-48E7-AE7E-50B40E5DF196}"/>
              </a:ext>
            </a:extLst>
          </p:cNvPr>
          <p:cNvSpPr/>
          <p:nvPr/>
        </p:nvSpPr>
        <p:spPr>
          <a:xfrm>
            <a:off x="4474193" y="1772229"/>
            <a:ext cx="675221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4405BA82-34CC-419E-ABB2-F27F5113CD52}"/>
              </a:ext>
            </a:extLst>
          </p:cNvPr>
          <p:cNvSpPr/>
          <p:nvPr/>
        </p:nvSpPr>
        <p:spPr>
          <a:xfrm>
            <a:off x="5876999" y="1756173"/>
            <a:ext cx="675221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xmlns="" id="{498F7DCF-4923-4E1B-90F0-4A2E89D52048}"/>
              </a:ext>
            </a:extLst>
          </p:cNvPr>
          <p:cNvSpPr/>
          <p:nvPr/>
        </p:nvSpPr>
        <p:spPr>
          <a:xfrm>
            <a:off x="4165802" y="2313741"/>
            <a:ext cx="1846358" cy="388162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뛰어 세기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31B5EE6-C9AD-4778-A211-729ABAD29CBC}"/>
              </a:ext>
            </a:extLst>
          </p:cNvPr>
          <p:cNvSpPr txBox="1"/>
          <p:nvPr/>
        </p:nvSpPr>
        <p:spPr>
          <a:xfrm>
            <a:off x="3699768" y="2315434"/>
            <a:ext cx="69327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4D612264-287F-483F-AFC6-70D354A1B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243" y="2170173"/>
            <a:ext cx="360000" cy="35500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661500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사각형: 둥근 모서리 2">
            <a:extLst>
              <a:ext uri="{FF2B5EF4-FFF2-40B4-BE49-F238E27FC236}">
                <a16:creationId xmlns:a16="http://schemas.microsoft.com/office/drawing/2014/main" xmlns="" id="{8C358772-D755-4425-8439-9A2FADA63E34}"/>
              </a:ext>
            </a:extLst>
          </p:cNvPr>
          <p:cNvSpPr/>
          <p:nvPr/>
        </p:nvSpPr>
        <p:spPr>
          <a:xfrm>
            <a:off x="476399" y="2960948"/>
            <a:ext cx="675221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각형: 둥근 모서리 91">
            <a:extLst>
              <a:ext uri="{FF2B5EF4-FFF2-40B4-BE49-F238E27FC236}">
                <a16:creationId xmlns:a16="http://schemas.microsoft.com/office/drawing/2014/main" xmlns="" id="{FCF578AB-1E37-4680-9C4B-FB1F71CFB1BE}"/>
              </a:ext>
            </a:extLst>
          </p:cNvPr>
          <p:cNvSpPr/>
          <p:nvPr/>
        </p:nvSpPr>
        <p:spPr>
          <a:xfrm>
            <a:off x="1779414" y="3014207"/>
            <a:ext cx="675221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사각형: 둥근 모서리 92">
            <a:extLst>
              <a:ext uri="{FF2B5EF4-FFF2-40B4-BE49-F238E27FC236}">
                <a16:creationId xmlns:a16="http://schemas.microsoft.com/office/drawing/2014/main" xmlns="" id="{39A86A69-0015-40D6-B4C4-D2C7420DBC63}"/>
              </a:ext>
            </a:extLst>
          </p:cNvPr>
          <p:cNvSpPr/>
          <p:nvPr/>
        </p:nvSpPr>
        <p:spPr>
          <a:xfrm>
            <a:off x="3133142" y="3014207"/>
            <a:ext cx="675221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사각형: 둥근 모서리 93">
            <a:extLst>
              <a:ext uri="{FF2B5EF4-FFF2-40B4-BE49-F238E27FC236}">
                <a16:creationId xmlns:a16="http://schemas.microsoft.com/office/drawing/2014/main" xmlns="" id="{12D21274-DE0C-48E7-AE7E-50B40E5DF196}"/>
              </a:ext>
            </a:extLst>
          </p:cNvPr>
          <p:cNvSpPr/>
          <p:nvPr/>
        </p:nvSpPr>
        <p:spPr>
          <a:xfrm>
            <a:off x="4499992" y="2996952"/>
            <a:ext cx="675221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94">
            <a:extLst>
              <a:ext uri="{FF2B5EF4-FFF2-40B4-BE49-F238E27FC236}">
                <a16:creationId xmlns:a16="http://schemas.microsoft.com/office/drawing/2014/main" xmlns="" id="{4405BA82-34CC-419E-ABB2-F27F5113CD52}"/>
              </a:ext>
            </a:extLst>
          </p:cNvPr>
          <p:cNvSpPr/>
          <p:nvPr/>
        </p:nvSpPr>
        <p:spPr>
          <a:xfrm>
            <a:off x="5832140" y="2996952"/>
            <a:ext cx="675221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953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31B5EE6-C9AD-4778-A211-729ABAD29CBC}"/>
              </a:ext>
            </a:extLst>
          </p:cNvPr>
          <p:cNvSpPr txBox="1"/>
          <p:nvPr/>
        </p:nvSpPr>
        <p:spPr>
          <a:xfrm>
            <a:off x="2834400" y="3512331"/>
            <a:ext cx="900435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4D612264-287F-483F-AFC6-70D354A1B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3403074"/>
            <a:ext cx="360000" cy="355000"/>
          </a:xfrm>
          <a:prstGeom prst="rect">
            <a:avLst/>
          </a:prstGeom>
        </p:spPr>
      </p:pic>
      <p:sp>
        <p:nvSpPr>
          <p:cNvPr id="51" name="사각형: 둥근 모서리 95">
            <a:extLst>
              <a:ext uri="{FF2B5EF4-FFF2-40B4-BE49-F238E27FC236}">
                <a16:creationId xmlns:a16="http://schemas.microsoft.com/office/drawing/2014/main" xmlns="" id="{498F7DCF-4923-4E1B-90F0-4A2E89D52048}"/>
              </a:ext>
            </a:extLst>
          </p:cNvPr>
          <p:cNvSpPr/>
          <p:nvPr/>
        </p:nvSpPr>
        <p:spPr>
          <a:xfrm>
            <a:off x="3518476" y="3508890"/>
            <a:ext cx="1846358" cy="388162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뛰어 세기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9" y="4117925"/>
            <a:ext cx="6538509" cy="10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31B5EE6-C9AD-4778-A211-729ABAD29CBC}"/>
              </a:ext>
            </a:extLst>
          </p:cNvPr>
          <p:cNvSpPr txBox="1"/>
          <p:nvPr/>
        </p:nvSpPr>
        <p:spPr>
          <a:xfrm>
            <a:off x="2834400" y="4736271"/>
            <a:ext cx="75567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4D612264-287F-483F-AFC6-70D354A1B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4619556"/>
            <a:ext cx="360000" cy="355000"/>
          </a:xfrm>
          <a:prstGeom prst="rect">
            <a:avLst/>
          </a:prstGeom>
        </p:spPr>
      </p:pic>
      <p:sp>
        <p:nvSpPr>
          <p:cNvPr id="62" name="사각형: 둥근 모서리 95">
            <a:extLst>
              <a:ext uri="{FF2B5EF4-FFF2-40B4-BE49-F238E27FC236}">
                <a16:creationId xmlns:a16="http://schemas.microsoft.com/office/drawing/2014/main" xmlns="" id="{498F7DCF-4923-4E1B-90F0-4A2E89D52048}"/>
              </a:ext>
            </a:extLst>
          </p:cNvPr>
          <p:cNvSpPr/>
          <p:nvPr/>
        </p:nvSpPr>
        <p:spPr>
          <a:xfrm>
            <a:off x="3373714" y="4732830"/>
            <a:ext cx="1846358" cy="388162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뛰어 세기</a:t>
            </a:r>
          </a:p>
        </p:txBody>
      </p:sp>
      <p:sp>
        <p:nvSpPr>
          <p:cNvPr id="63" name="사각형: 둥근 모서리 2">
            <a:extLst>
              <a:ext uri="{FF2B5EF4-FFF2-40B4-BE49-F238E27FC236}">
                <a16:creationId xmlns:a16="http://schemas.microsoft.com/office/drawing/2014/main" xmlns="" id="{8C358772-D755-4425-8439-9A2FADA63E34}"/>
              </a:ext>
            </a:extLst>
          </p:cNvPr>
          <p:cNvSpPr/>
          <p:nvPr/>
        </p:nvSpPr>
        <p:spPr>
          <a:xfrm>
            <a:off x="379722" y="4221088"/>
            <a:ext cx="879910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사각형: 둥근 모서리 2">
            <a:extLst>
              <a:ext uri="{FF2B5EF4-FFF2-40B4-BE49-F238E27FC236}">
                <a16:creationId xmlns:a16="http://schemas.microsoft.com/office/drawing/2014/main" xmlns="" id="{8C358772-D755-4425-8439-9A2FADA63E34}"/>
              </a:ext>
            </a:extLst>
          </p:cNvPr>
          <p:cNvSpPr/>
          <p:nvPr/>
        </p:nvSpPr>
        <p:spPr>
          <a:xfrm>
            <a:off x="1686213" y="4274808"/>
            <a:ext cx="879910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사각형: 둥근 모서리 2">
            <a:extLst>
              <a:ext uri="{FF2B5EF4-FFF2-40B4-BE49-F238E27FC236}">
                <a16:creationId xmlns:a16="http://schemas.microsoft.com/office/drawing/2014/main" xmlns="" id="{8C358772-D755-4425-8439-9A2FADA63E34}"/>
              </a:ext>
            </a:extLst>
          </p:cNvPr>
          <p:cNvSpPr/>
          <p:nvPr/>
        </p:nvSpPr>
        <p:spPr>
          <a:xfrm>
            <a:off x="2993491" y="4214200"/>
            <a:ext cx="879910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1750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사각형: 둥근 모서리 2">
            <a:extLst>
              <a:ext uri="{FF2B5EF4-FFF2-40B4-BE49-F238E27FC236}">
                <a16:creationId xmlns:a16="http://schemas.microsoft.com/office/drawing/2014/main" xmlns="" id="{8C358772-D755-4425-8439-9A2FADA63E34}"/>
              </a:ext>
            </a:extLst>
          </p:cNvPr>
          <p:cNvSpPr/>
          <p:nvPr/>
        </p:nvSpPr>
        <p:spPr>
          <a:xfrm>
            <a:off x="4319972" y="4293096"/>
            <a:ext cx="879910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사각형: 둥근 모서리 2">
            <a:extLst>
              <a:ext uri="{FF2B5EF4-FFF2-40B4-BE49-F238E27FC236}">
                <a16:creationId xmlns:a16="http://schemas.microsoft.com/office/drawing/2014/main" xmlns="" id="{8C358772-D755-4425-8439-9A2FADA63E34}"/>
              </a:ext>
            </a:extLst>
          </p:cNvPr>
          <p:cNvSpPr/>
          <p:nvPr/>
        </p:nvSpPr>
        <p:spPr>
          <a:xfrm>
            <a:off x="5683871" y="4249648"/>
            <a:ext cx="879910" cy="28803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1850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832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타원 72"/>
          <p:cNvSpPr/>
          <p:nvPr/>
        </p:nvSpPr>
        <p:spPr>
          <a:xfrm>
            <a:off x="103251" y="16102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69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B400SCA\Desktop\한대희 4-1 지도서\app\resource\contents\lesson01\ops\1\images\1_5\1_5_5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6648" y="2772476"/>
            <a:ext cx="6768244" cy="51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중 어느 하나라도 클릭하면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3515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1_5_5_01.png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97" name="타원 96"/>
          <p:cNvSpPr/>
          <p:nvPr/>
        </p:nvSpPr>
        <p:spPr>
          <a:xfrm>
            <a:off x="5663022" y="5079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F2B5E25-4D71-4EC2-AC50-BC1D9E45335C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나만의 규칙을 정해 빈칸을 채워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89B0060B-1B02-4BEE-8E8F-0813BF0339F9}"/>
              </a:ext>
            </a:extLst>
          </p:cNvPr>
          <p:cNvSpPr/>
          <p:nvPr/>
        </p:nvSpPr>
        <p:spPr>
          <a:xfrm>
            <a:off x="2227296" y="2093185"/>
            <a:ext cx="1768640" cy="44002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뛰어 세기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1100B89-1FEB-488A-A12D-44800074F033}"/>
              </a:ext>
            </a:extLst>
          </p:cNvPr>
          <p:cNvSpPr txBox="1"/>
          <p:nvPr/>
        </p:nvSpPr>
        <p:spPr>
          <a:xfrm>
            <a:off x="1331318" y="2112489"/>
            <a:ext cx="10065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9EE47018-197B-4CA6-97FD-071CD7D6E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899" y="1916832"/>
            <a:ext cx="360000" cy="355000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0A3A1A12-380D-45D1-95F9-0B63B8E6965A}"/>
              </a:ext>
            </a:extLst>
          </p:cNvPr>
          <p:cNvSpPr/>
          <p:nvPr/>
        </p:nvSpPr>
        <p:spPr>
          <a:xfrm>
            <a:off x="220141" y="2820925"/>
            <a:ext cx="1004994" cy="428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2375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1646758" y="2867950"/>
            <a:ext cx="959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2675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992B3BE3-4902-42DD-994E-3091586B0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242" y="2705397"/>
            <a:ext cx="360000" cy="355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2592E10F-99A0-44F1-B83B-E847D774B44D}"/>
              </a:ext>
            </a:extLst>
          </p:cNvPr>
          <p:cNvSpPr txBox="1"/>
          <p:nvPr/>
        </p:nvSpPr>
        <p:spPr>
          <a:xfrm>
            <a:off x="3024403" y="2867950"/>
            <a:ext cx="959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2975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00B4CEE8-5094-43A8-96DA-FBE40586B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887" y="2705397"/>
            <a:ext cx="360000" cy="355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287565F-A8EB-4203-B68E-ED62F63D32C7}"/>
              </a:ext>
            </a:extLst>
          </p:cNvPr>
          <p:cNvSpPr txBox="1"/>
          <p:nvPr/>
        </p:nvSpPr>
        <p:spPr>
          <a:xfrm>
            <a:off x="4445233" y="2867950"/>
            <a:ext cx="959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3275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FA7EDCBE-1C10-4056-A9BC-331B1002B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532" y="2705397"/>
            <a:ext cx="360000" cy="3550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219FEFE-5A65-4E13-8B83-D0825AFEC54B}"/>
              </a:ext>
            </a:extLst>
          </p:cNvPr>
          <p:cNvSpPr txBox="1"/>
          <p:nvPr/>
        </p:nvSpPr>
        <p:spPr>
          <a:xfrm>
            <a:off x="5849389" y="2867950"/>
            <a:ext cx="959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3575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3756DC59-C691-48A3-81AF-99D79E5DB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885" y="2705397"/>
            <a:ext cx="360000" cy="355000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9" y="2168860"/>
            <a:ext cx="330596" cy="26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42112" y="2132856"/>
            <a:ext cx="717198" cy="356408"/>
          </a:xfrm>
          <a:prstGeom prst="roundRect">
            <a:avLst/>
          </a:prstGeom>
          <a:solidFill>
            <a:srgbClr val="977F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bg1"/>
                </a:solidFill>
              </a:rPr>
              <a:t>규칙</a:t>
            </a:r>
            <a:endParaRPr lang="ko-KR" altLang="en-US" sz="1900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26957" y="1862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3A11528-0D53-44CA-AC52-59E3F15C5D3C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37069" y="1036838"/>
            <a:ext cx="64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씩 뛰어 세기를 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pic>
        <p:nvPicPr>
          <p:cNvPr id="29" name="Picture 5">
            <a:extLst>
              <a:ext uri="{FF2B5EF4-FFF2-40B4-BE49-F238E27FC236}">
                <a16:creationId xmlns:a16="http://schemas.microsoft.com/office/drawing/2014/main" xmlns="" id="{1B03BC19-7D96-4FD0-A119-C8B368FE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9" y="961978"/>
            <a:ext cx="533443" cy="51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DC21AE5C-DC1B-4940-A04D-D896AABE27ED}"/>
              </a:ext>
            </a:extLst>
          </p:cNvPr>
          <p:cNvSpPr/>
          <p:nvPr/>
        </p:nvSpPr>
        <p:spPr>
          <a:xfrm>
            <a:off x="5975483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2FCEFF08-3AB6-451B-A3AE-C493F7BA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3" y="5269230"/>
            <a:ext cx="1006894" cy="31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9807518A-3E03-43DE-872C-A7E3B43CC93F}"/>
              </a:ext>
            </a:extLst>
          </p:cNvPr>
          <p:cNvSpPr/>
          <p:nvPr/>
        </p:nvSpPr>
        <p:spPr>
          <a:xfrm>
            <a:off x="5602887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C:\Users\DB400SCA\Desktop\한대희 4-1 지도서\app\resource\contents\lesson01\ops\1\images\1_5\1_5_7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3" y="2060848"/>
            <a:ext cx="6664933" cy="6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9807518A-3E03-43DE-872C-A7E3B43CC93F}"/>
              </a:ext>
            </a:extLst>
          </p:cNvPr>
          <p:cNvSpPr/>
          <p:nvPr/>
        </p:nvSpPr>
        <p:spPr>
          <a:xfrm>
            <a:off x="302666" y="18023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1743555" y="2168394"/>
            <a:ext cx="959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992B3BE3-4902-42DD-994E-3091586B0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039" y="2005841"/>
            <a:ext cx="360000" cy="355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3078301" y="2168394"/>
            <a:ext cx="959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992B3BE3-4902-42DD-994E-3091586B0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785" y="2005841"/>
            <a:ext cx="360000" cy="355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4355976" y="2175951"/>
            <a:ext cx="1174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992B3BE3-4902-42DD-994E-3091586B0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2887" y="2013398"/>
            <a:ext cx="360000" cy="35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5652120" y="2175951"/>
            <a:ext cx="12177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132000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992B3BE3-4902-42DD-994E-3091586B0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755" y="2013398"/>
            <a:ext cx="360000" cy="355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318832" y="2183732"/>
            <a:ext cx="959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52000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801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1_5_7_01.png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0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3A11528-0D53-44CA-AC52-59E3F15C5D3C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37069" y="1036838"/>
            <a:ext cx="64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씩 뛰어 세기를 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pic>
        <p:nvPicPr>
          <p:cNvPr id="29" name="Picture 5">
            <a:extLst>
              <a:ext uri="{FF2B5EF4-FFF2-40B4-BE49-F238E27FC236}">
                <a16:creationId xmlns:a16="http://schemas.microsoft.com/office/drawing/2014/main" xmlns="" id="{1B03BC19-7D96-4FD0-A119-C8B368FE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9" y="961978"/>
            <a:ext cx="533443" cy="51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2FCEFF08-3AB6-451B-A3AE-C493F7BA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3" y="5269230"/>
            <a:ext cx="1006894" cy="31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C:\Users\DB400SCA\Desktop\한대희 4-1 지도서\app\resource\contents\lesson01\ops\1\images\1_5\1_5_7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3" y="2060848"/>
            <a:ext cx="6664933" cy="6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1743555" y="2168394"/>
            <a:ext cx="959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3078301" y="2168394"/>
            <a:ext cx="959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4355976" y="2175951"/>
            <a:ext cx="1174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5652120" y="2175951"/>
            <a:ext cx="12177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132000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318832" y="2183732"/>
            <a:ext cx="9594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52000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4239089"/>
            <a:ext cx="6667165" cy="997311"/>
            <a:chOff x="192745" y="2624377"/>
            <a:chExt cx="6667165" cy="99731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786395"/>
              <a:ext cx="6667165" cy="6447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62437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0E603C1-412F-411F-976E-A83CB0737630}"/>
              </a:ext>
            </a:extLst>
          </p:cNvPr>
          <p:cNvSpPr txBox="1"/>
          <p:nvPr/>
        </p:nvSpPr>
        <p:spPr>
          <a:xfrm>
            <a:off x="839286" y="4581128"/>
            <a:ext cx="585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뛰어 세려면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커지도록 수를 씁니다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39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3A11528-0D53-44CA-AC52-59E3F15C5D3C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37069" y="1036838"/>
            <a:ext cx="64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규칙에 따라 뛰어 세기를 하여 빈칸에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DC21AE5C-DC1B-4940-A04D-D896AABE27ED}"/>
              </a:ext>
            </a:extLst>
          </p:cNvPr>
          <p:cNvSpPr/>
          <p:nvPr/>
        </p:nvSpPr>
        <p:spPr>
          <a:xfrm>
            <a:off x="5975483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2FCEFF08-3AB6-451B-A3AE-C493F7BA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3" y="5269230"/>
            <a:ext cx="1006894" cy="31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9807518A-3E03-43DE-872C-A7E3B43CC93F}"/>
              </a:ext>
            </a:extLst>
          </p:cNvPr>
          <p:cNvSpPr/>
          <p:nvPr/>
        </p:nvSpPr>
        <p:spPr>
          <a:xfrm>
            <a:off x="5602887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안에 텍스트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9807518A-3E03-43DE-872C-A7E3B43CC93F}"/>
              </a:ext>
            </a:extLst>
          </p:cNvPr>
          <p:cNvSpPr/>
          <p:nvPr/>
        </p:nvSpPr>
        <p:spPr>
          <a:xfrm>
            <a:off x="302666" y="18023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405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1_5_8_01.png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4" y="980728"/>
            <a:ext cx="527855" cy="4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C:\Users\DB400SCA\Desktop\한대희 4-1 지도서\app\resource\contents\lesson01\ops\1\images\1_5\1_5_8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2" y="1996391"/>
            <a:ext cx="6664933" cy="65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253892" y="2187445"/>
            <a:ext cx="111375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45790000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1593550" y="2187098"/>
            <a:ext cx="111375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45890000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4259597" y="2187098"/>
            <a:ext cx="111375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46090000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2967914" y="2169461"/>
            <a:ext cx="111375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45990000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5704137" y="2169461"/>
            <a:ext cx="111375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46190000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992B3BE3-4902-42DD-994E-3091586B0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906" y="1858772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992B3BE3-4902-42DD-994E-3091586B0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954" y="18587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53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3A11528-0D53-44CA-AC52-59E3F15C5D3C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37069" y="1036838"/>
            <a:ext cx="64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규칙에 따라 뛰어 세기를 하여 빈칸에 알맞은 수를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2FCEFF08-3AB6-451B-A3AE-C493F7BA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3" y="5269230"/>
            <a:ext cx="1006894" cy="31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4" y="980728"/>
            <a:ext cx="527855" cy="44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C:\Users\DB400SCA\Desktop\한대희 4-1 지도서\app\resource\contents\lesson01\ops\1\images\1_5\1_5_8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2" y="1996391"/>
            <a:ext cx="6664933" cy="65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253892" y="2187445"/>
            <a:ext cx="111375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45790000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1593550" y="2187098"/>
            <a:ext cx="111375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45890000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4259597" y="2187098"/>
            <a:ext cx="111375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46090000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2967914" y="2169461"/>
            <a:ext cx="111375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45990000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5704137" y="2169461"/>
            <a:ext cx="111375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46190000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992B3BE3-4902-42DD-994E-3091586B0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906" y="1858772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992B3BE3-4902-42DD-994E-3091586B0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2954" y="1858772"/>
            <a:ext cx="360000" cy="35500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4005064"/>
            <a:ext cx="6667165" cy="1267340"/>
            <a:chOff x="192745" y="2354348"/>
            <a:chExt cx="6667165" cy="12673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34367"/>
              <a:ext cx="6667165" cy="896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5434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0E603C1-412F-411F-976E-A83CB0737630}"/>
              </a:ext>
            </a:extLst>
          </p:cNvPr>
          <p:cNvSpPr txBox="1"/>
          <p:nvPr/>
        </p:nvSpPr>
        <p:spPr>
          <a:xfrm>
            <a:off x="427619" y="4329100"/>
            <a:ext cx="642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십만의 자리 수가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씩 커지므로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만씩 커지는 규칙으로 수를 씁니다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544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뛰어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graphicFrame>
        <p:nvGraphicFramePr>
          <p:cNvPr id="19" name="Group 1072">
            <a:extLst>
              <a:ext uri="{FF2B5EF4-FFF2-40B4-BE49-F238E27FC236}">
                <a16:creationId xmlns:a16="http://schemas.microsoft.com/office/drawing/2014/main" xmlns="" id="{ED7534E2-83BC-44E7-907F-DFAA29AB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4678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1_5_6_01.sgv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3F68739-6B28-41CA-BBF6-E0224214B2F9}"/>
              </a:ext>
            </a:extLst>
          </p:cNvPr>
          <p:cNvSpPr txBox="1"/>
          <p:nvPr/>
        </p:nvSpPr>
        <p:spPr>
          <a:xfrm>
            <a:off x="1521668" y="3764359"/>
            <a:ext cx="43096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자리 숫자가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커집니다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2492896"/>
            <a:ext cx="6307194" cy="93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1799692" y="3049890"/>
            <a:ext cx="80594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477430" y="3049890"/>
            <a:ext cx="80594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3122735" y="3049890"/>
            <a:ext cx="80594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5728175" y="3049890"/>
            <a:ext cx="925726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1118698" y="2588085"/>
            <a:ext cx="805940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2451959" y="2588085"/>
            <a:ext cx="805940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3850807" y="2588085"/>
            <a:ext cx="805940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5184068" y="2588085"/>
            <a:ext cx="805940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0D38D7E-55B9-44E7-9C09-EF796A5CC054}"/>
              </a:ext>
            </a:extLst>
          </p:cNvPr>
          <p:cNvSpPr txBox="1"/>
          <p:nvPr/>
        </p:nvSpPr>
        <p:spPr>
          <a:xfrm>
            <a:off x="4463988" y="3049890"/>
            <a:ext cx="80594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992B3BE3-4902-42DD-994E-3091586B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929" y="2862289"/>
            <a:ext cx="360000" cy="355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992B3BE3-4902-42DD-994E-3091586B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530" y="2880473"/>
            <a:ext cx="360000" cy="35500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880400" y="244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5516" y="2204864"/>
            <a:ext cx="6601828" cy="226825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50899"/>
              </p:ext>
            </p:extLst>
          </p:nvPr>
        </p:nvGraphicFramePr>
        <p:xfrm>
          <a:off x="179388" y="654012"/>
          <a:ext cx="8774172" cy="54252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41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06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피아노 건반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피아노 건반 모양에 쓰인 수 알아보기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suh_h_0401_01_0006_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규칙에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따라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수를 뛰어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 세기를 보고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규칙을 정해 뛰어 세기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204854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31443" y="3044279"/>
            <a:ext cx="3908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수의 크기를 비교해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777" y="3174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뛰어 세어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7480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7091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2161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772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784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6395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1441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1053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6122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734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307456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3035694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6D9D02E-2780-4112-91CA-921AF19E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0" y="20861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8CC3C695-7FDE-4217-8798-5AF669947B8E}"/>
              </a:ext>
            </a:extLst>
          </p:cNvPr>
          <p:cNvSpPr/>
          <p:nvPr/>
        </p:nvSpPr>
        <p:spPr>
          <a:xfrm>
            <a:off x="1430628" y="2163585"/>
            <a:ext cx="2696087" cy="26654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20000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뛰어 세기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78397" y="2584421"/>
            <a:ext cx="1263892" cy="368170"/>
            <a:chOff x="1147868" y="2503760"/>
            <a:chExt cx="1263892" cy="337440"/>
          </a:xfrm>
        </p:grpSpPr>
        <p:sp>
          <p:nvSpPr>
            <p:cNvPr id="2" name="직사각형 1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30000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" name="직선 연결선 5"/>
            <p:cNvCxnSpPr>
              <a:stCxn id="2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2849642" y="2587504"/>
            <a:ext cx="1263892" cy="368170"/>
            <a:chOff x="1147868" y="2503760"/>
            <a:chExt cx="1263892" cy="337440"/>
          </a:xfrm>
        </p:grpSpPr>
        <p:sp>
          <p:nvSpPr>
            <p:cNvPr id="80" name="직사각형 79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50000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/>
            <p:cNvCxnSpPr>
              <a:stCxn id="80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4103032" y="2584793"/>
            <a:ext cx="1263892" cy="368170"/>
            <a:chOff x="1147868" y="2503760"/>
            <a:chExt cx="1263892" cy="337440"/>
          </a:xfrm>
        </p:grpSpPr>
        <p:sp>
          <p:nvSpPr>
            <p:cNvPr id="89" name="직사각형 88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70000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0" name="직선 연결선 89"/>
            <p:cNvCxnSpPr>
              <a:stCxn id="89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5" name="직사각형 94"/>
          <p:cNvSpPr/>
          <p:nvPr/>
        </p:nvSpPr>
        <p:spPr>
          <a:xfrm>
            <a:off x="5381098" y="2587504"/>
            <a:ext cx="973984" cy="36817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90000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917B436B-67F3-41F5-AC6A-8A139F2D5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220" y="2410004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917B436B-67F3-41F5-AC6A-8A139F2D5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191" y="2410004"/>
            <a:ext cx="360000" cy="355000"/>
          </a:xfrm>
          <a:prstGeom prst="rect">
            <a:avLst/>
          </a:prstGeom>
        </p:spPr>
      </p:pic>
      <p:sp>
        <p:nvSpPr>
          <p:cNvPr id="99" name="사각형: 둥근 모서리 75">
            <a:extLst>
              <a:ext uri="{FF2B5EF4-FFF2-40B4-BE49-F238E27FC236}">
                <a16:creationId xmlns:a16="http://schemas.microsoft.com/office/drawing/2014/main" xmlns="" id="{8CC3C695-7FDE-4217-8798-5AF669947B8E}"/>
              </a:ext>
            </a:extLst>
          </p:cNvPr>
          <p:cNvSpPr/>
          <p:nvPr/>
        </p:nvSpPr>
        <p:spPr>
          <a:xfrm>
            <a:off x="1425661" y="3176971"/>
            <a:ext cx="2658553" cy="26654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50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만씩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뛰어 세기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1573430" y="3597807"/>
            <a:ext cx="1263892" cy="368170"/>
            <a:chOff x="1147868" y="2503760"/>
            <a:chExt cx="1263892" cy="337440"/>
          </a:xfrm>
        </p:grpSpPr>
        <p:sp>
          <p:nvSpPr>
            <p:cNvPr id="101" name="직사각형 100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2350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2" name="직선 연결선 101"/>
            <p:cNvCxnSpPr>
              <a:stCxn id="101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2844675" y="3600890"/>
            <a:ext cx="1263892" cy="368170"/>
            <a:chOff x="1147868" y="2503760"/>
            <a:chExt cx="1263892" cy="337440"/>
          </a:xfrm>
        </p:grpSpPr>
        <p:sp>
          <p:nvSpPr>
            <p:cNvPr id="104" name="직사각형 103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2400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/>
            <p:cNvCxnSpPr>
              <a:stCxn id="104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4098065" y="3598179"/>
            <a:ext cx="1263892" cy="368170"/>
            <a:chOff x="1147868" y="2503760"/>
            <a:chExt cx="1263892" cy="337440"/>
          </a:xfrm>
        </p:grpSpPr>
        <p:sp>
          <p:nvSpPr>
            <p:cNvPr id="107" name="직사각형 106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2450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/>
            <p:cNvCxnSpPr>
              <a:stCxn id="107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9" name="직사각형 108"/>
          <p:cNvSpPr/>
          <p:nvPr/>
        </p:nvSpPr>
        <p:spPr>
          <a:xfrm>
            <a:off x="5376131" y="3600890"/>
            <a:ext cx="973984" cy="36817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2500</a:t>
            </a:r>
            <a:r>
              <a: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917B436B-67F3-41F5-AC6A-8A139F2D5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253" y="3423390"/>
            <a:ext cx="360000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917B436B-67F3-41F5-AC6A-8A139F2D5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224" y="3423390"/>
            <a:ext cx="360000" cy="355000"/>
          </a:xfrm>
          <a:prstGeom prst="rect">
            <a:avLst/>
          </a:prstGeom>
        </p:spPr>
      </p:pic>
      <p:sp>
        <p:nvSpPr>
          <p:cNvPr id="112" name="사각형: 둥근 모서리 75">
            <a:extLst>
              <a:ext uri="{FF2B5EF4-FFF2-40B4-BE49-F238E27FC236}">
                <a16:creationId xmlns:a16="http://schemas.microsoft.com/office/drawing/2014/main" xmlns="" id="{8CC3C695-7FDE-4217-8798-5AF669947B8E}"/>
              </a:ext>
            </a:extLst>
          </p:cNvPr>
          <p:cNvSpPr/>
          <p:nvPr/>
        </p:nvSpPr>
        <p:spPr>
          <a:xfrm>
            <a:off x="1425661" y="4257091"/>
            <a:ext cx="2658553" cy="26654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300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억씩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뛰어 세기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1573430" y="4677927"/>
            <a:ext cx="1263892" cy="368170"/>
            <a:chOff x="1147868" y="2503760"/>
            <a:chExt cx="1263892" cy="337440"/>
          </a:xfrm>
        </p:grpSpPr>
        <p:sp>
          <p:nvSpPr>
            <p:cNvPr id="114" name="직사각형 113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3020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연결선 114"/>
            <p:cNvCxnSpPr>
              <a:stCxn id="114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2844675" y="4681010"/>
            <a:ext cx="1263892" cy="368170"/>
            <a:chOff x="1147868" y="2503760"/>
            <a:chExt cx="1263892" cy="337440"/>
          </a:xfrm>
        </p:grpSpPr>
        <p:sp>
          <p:nvSpPr>
            <p:cNvPr id="117" name="직사각형 116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3320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/>
            <p:cNvCxnSpPr>
              <a:stCxn id="117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4098065" y="4678299"/>
            <a:ext cx="1263892" cy="368170"/>
            <a:chOff x="1147868" y="2503760"/>
            <a:chExt cx="1263892" cy="337440"/>
          </a:xfrm>
        </p:grpSpPr>
        <p:sp>
          <p:nvSpPr>
            <p:cNvPr id="120" name="직사각형 119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3620</a:t>
              </a:r>
              <a:r>
                <a:rPr lang="ko-KR" altLang="en-US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1" name="직선 연결선 120"/>
            <p:cNvCxnSpPr>
              <a:stCxn id="120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2" name="직사각형 121"/>
          <p:cNvSpPr/>
          <p:nvPr/>
        </p:nvSpPr>
        <p:spPr>
          <a:xfrm>
            <a:off x="5376131" y="4681010"/>
            <a:ext cx="973984" cy="36817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3920</a:t>
            </a:r>
            <a:r>
              <a:rPr lang="ko-KR" altLang="en-US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xmlns="" id="{917B436B-67F3-41F5-AC6A-8A139F2D5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253" y="4503510"/>
            <a:ext cx="360000" cy="3550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917B436B-67F3-41F5-AC6A-8A139F2D5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224" y="4503510"/>
            <a:ext cx="360000" cy="355000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>
          <a:xfrm>
            <a:off x="990903" y="2173848"/>
            <a:ext cx="469964" cy="281869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863600" y="227878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990100" y="3176971"/>
            <a:ext cx="469964" cy="281869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62797" y="3281907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990100" y="4257091"/>
            <a:ext cx="469964" cy="281869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862797" y="4362027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뛰어 세기를 보고 규칙을 찾아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480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7091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2161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772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784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395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441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1053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61227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734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30745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0356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797283" y="2116369"/>
            <a:ext cx="1263892" cy="368170"/>
            <a:chOff x="1147868" y="2503760"/>
            <a:chExt cx="1263892" cy="337440"/>
          </a:xfrm>
        </p:grpSpPr>
        <p:sp>
          <p:nvSpPr>
            <p:cNvPr id="57" name="직사각형 56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/>
            <p:cNvCxnSpPr>
              <a:stCxn id="57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2068528" y="2119452"/>
            <a:ext cx="1263892" cy="368170"/>
            <a:chOff x="1147868" y="2503760"/>
            <a:chExt cx="1263892" cy="337440"/>
          </a:xfrm>
        </p:grpSpPr>
        <p:sp>
          <p:nvSpPr>
            <p:cNvPr id="60" name="직사각형 59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4000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/>
            <p:cNvCxnSpPr>
              <a:stCxn id="60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321918" y="2116741"/>
            <a:ext cx="1263892" cy="368170"/>
            <a:chOff x="1147868" y="2503760"/>
            <a:chExt cx="1263892" cy="337440"/>
          </a:xfrm>
        </p:grpSpPr>
        <p:sp>
          <p:nvSpPr>
            <p:cNvPr id="98" name="직사각형 97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70000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/>
            <p:cNvCxnSpPr>
              <a:stCxn id="98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0" name="직사각형 99"/>
          <p:cNvSpPr/>
          <p:nvPr/>
        </p:nvSpPr>
        <p:spPr>
          <a:xfrm>
            <a:off x="4599984" y="2119452"/>
            <a:ext cx="973984" cy="3681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100000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792316" y="3129755"/>
            <a:ext cx="1263892" cy="368170"/>
            <a:chOff x="1147868" y="2503760"/>
            <a:chExt cx="1263892" cy="337440"/>
          </a:xfrm>
        </p:grpSpPr>
        <p:sp>
          <p:nvSpPr>
            <p:cNvPr id="104" name="직사각형 103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640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5" name="직선 연결선 104"/>
            <p:cNvCxnSpPr>
              <a:stCxn id="104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2063561" y="3132838"/>
            <a:ext cx="1263892" cy="368170"/>
            <a:chOff x="1147868" y="2503760"/>
            <a:chExt cx="1263892" cy="337440"/>
          </a:xfrm>
        </p:grpSpPr>
        <p:sp>
          <p:nvSpPr>
            <p:cNvPr id="107" name="직사각형 106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840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8" name="직선 연결선 107"/>
            <p:cNvCxnSpPr>
              <a:stCxn id="107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3316951" y="3130127"/>
            <a:ext cx="1263892" cy="368170"/>
            <a:chOff x="1147868" y="2503760"/>
            <a:chExt cx="1263892" cy="337440"/>
          </a:xfrm>
        </p:grpSpPr>
        <p:sp>
          <p:nvSpPr>
            <p:cNvPr id="110" name="직사각형 109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1040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1" name="직선 연결선 110"/>
            <p:cNvCxnSpPr>
              <a:stCxn id="110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4595017" y="3132838"/>
            <a:ext cx="973984" cy="3681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792316" y="4209875"/>
            <a:ext cx="1263892" cy="368170"/>
            <a:chOff x="1147868" y="2503760"/>
            <a:chExt cx="1263892" cy="337440"/>
          </a:xfrm>
        </p:grpSpPr>
        <p:sp>
          <p:nvSpPr>
            <p:cNvPr id="116" name="직사각형 115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/>
            <p:cNvCxnSpPr>
              <a:stCxn id="116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2063561" y="4212958"/>
            <a:ext cx="1263892" cy="368170"/>
            <a:chOff x="1147868" y="2503760"/>
            <a:chExt cx="1263892" cy="337440"/>
          </a:xfrm>
        </p:grpSpPr>
        <p:sp>
          <p:nvSpPr>
            <p:cNvPr id="119" name="직사각형 118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470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0" name="직선 연결선 119"/>
            <p:cNvCxnSpPr>
              <a:stCxn id="119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3316951" y="4210247"/>
            <a:ext cx="1263892" cy="368170"/>
            <a:chOff x="1147868" y="2503760"/>
            <a:chExt cx="1263892" cy="337440"/>
          </a:xfrm>
        </p:grpSpPr>
        <p:sp>
          <p:nvSpPr>
            <p:cNvPr id="122" name="직사각형 121"/>
            <p:cNvSpPr/>
            <p:nvPr/>
          </p:nvSpPr>
          <p:spPr>
            <a:xfrm>
              <a:off x="1147868" y="2503760"/>
              <a:ext cx="973984" cy="33744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520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</a:p>
          </p:txBody>
        </p:sp>
        <p:cxnSp>
          <p:nvCxnSpPr>
            <p:cNvPr id="123" name="직선 연결선 122"/>
            <p:cNvCxnSpPr>
              <a:stCxn id="122" idx="3"/>
            </p:cNvCxnSpPr>
            <p:nvPr/>
          </p:nvCxnSpPr>
          <p:spPr bwMode="auto">
            <a:xfrm>
              <a:off x="2121852" y="2672480"/>
              <a:ext cx="28990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4" name="직사각형 123"/>
          <p:cNvSpPr/>
          <p:nvPr/>
        </p:nvSpPr>
        <p:spPr>
          <a:xfrm>
            <a:off x="4595017" y="4212958"/>
            <a:ext cx="973984" cy="3681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사각형: 둥근 모서리 75">
            <a:extLst>
              <a:ext uri="{FF2B5EF4-FFF2-40B4-BE49-F238E27FC236}">
                <a16:creationId xmlns:a16="http://schemas.microsoft.com/office/drawing/2014/main" xmlns="" id="{8CC3C695-7FDE-4217-8798-5AF669947B8E}"/>
              </a:ext>
            </a:extLst>
          </p:cNvPr>
          <p:cNvSpPr/>
          <p:nvPr/>
        </p:nvSpPr>
        <p:spPr>
          <a:xfrm>
            <a:off x="3100049" y="2617456"/>
            <a:ext cx="3185681" cy="26654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뛰어 세기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2660324" y="2618575"/>
            <a:ext cx="469964" cy="281869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2533021" y="2723511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75">
            <a:extLst>
              <a:ext uri="{FF2B5EF4-FFF2-40B4-BE49-F238E27FC236}">
                <a16:creationId xmlns:a16="http://schemas.microsoft.com/office/drawing/2014/main" xmlns="" id="{8CC3C695-7FDE-4217-8798-5AF669947B8E}"/>
              </a:ext>
            </a:extLst>
          </p:cNvPr>
          <p:cNvSpPr/>
          <p:nvPr/>
        </p:nvSpPr>
        <p:spPr>
          <a:xfrm>
            <a:off x="3111712" y="3650068"/>
            <a:ext cx="3415275" cy="26654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뛰어 세기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2671987" y="3651187"/>
            <a:ext cx="469964" cy="281869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544684" y="3756123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75">
            <a:extLst>
              <a:ext uri="{FF2B5EF4-FFF2-40B4-BE49-F238E27FC236}">
                <a16:creationId xmlns:a16="http://schemas.microsoft.com/office/drawing/2014/main" xmlns="" id="{8CC3C695-7FDE-4217-8798-5AF669947B8E}"/>
              </a:ext>
            </a:extLst>
          </p:cNvPr>
          <p:cNvSpPr/>
          <p:nvPr/>
        </p:nvSpPr>
        <p:spPr>
          <a:xfrm>
            <a:off x="3100049" y="4730188"/>
            <a:ext cx="2696087" cy="26654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        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뛰어 세기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2660324" y="4731307"/>
            <a:ext cx="469964" cy="281869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2533021" y="4836243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3315819" y="2387379"/>
            <a:ext cx="1118795" cy="537565"/>
            <a:chOff x="6012160" y="1660849"/>
            <a:chExt cx="1118795" cy="537565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6012160" y="1833284"/>
              <a:ext cx="97511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30000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8" name="그림 13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0955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9" name="그룹 138"/>
          <p:cNvGrpSpPr/>
          <p:nvPr/>
        </p:nvGrpSpPr>
        <p:grpSpPr>
          <a:xfrm>
            <a:off x="3346705" y="3416051"/>
            <a:ext cx="1118795" cy="537565"/>
            <a:chOff x="6012160" y="1660849"/>
            <a:chExt cx="1118795" cy="537565"/>
          </a:xfrm>
        </p:grpSpPr>
        <p:sp>
          <p:nvSpPr>
            <p:cNvPr id="140" name="직사각형 139"/>
            <p:cNvSpPr/>
            <p:nvPr/>
          </p:nvSpPr>
          <p:spPr bwMode="auto">
            <a:xfrm>
              <a:off x="6012160" y="1833284"/>
              <a:ext cx="97511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만</a:t>
              </a:r>
            </a:p>
          </p:txBody>
        </p:sp>
        <p:pic>
          <p:nvPicPr>
            <p:cNvPr id="141" name="그림 14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0955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42" name="그룹 141"/>
          <p:cNvGrpSpPr/>
          <p:nvPr/>
        </p:nvGrpSpPr>
        <p:grpSpPr>
          <a:xfrm>
            <a:off x="3331071" y="4498842"/>
            <a:ext cx="1118795" cy="537565"/>
            <a:chOff x="6012160" y="1660849"/>
            <a:chExt cx="1118795" cy="537565"/>
          </a:xfrm>
        </p:grpSpPr>
        <p:sp>
          <p:nvSpPr>
            <p:cNvPr id="143" name="직사각형 142"/>
            <p:cNvSpPr/>
            <p:nvPr/>
          </p:nvSpPr>
          <p:spPr bwMode="auto">
            <a:xfrm>
              <a:off x="6012160" y="1833284"/>
              <a:ext cx="97511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조</a:t>
              </a:r>
            </a:p>
          </p:txBody>
        </p:sp>
        <p:pic>
          <p:nvPicPr>
            <p:cNvPr id="144" name="그림 14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0955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45" name="TextBox 14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cdata2.tsherpa.co.kr/tsherpa/MultiMedia/Flash/2020/curri/index.html?flashxmlnum=yuni4856&amp;classa=A8-C1-41-MM-MM-04-02-06-0-0-0-0&amp;classno=MM_41_04/suh_0401_01_0006/suh_0401_01_0006_401_1.html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뛰어 세어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8615C124-1300-40E0-8711-0EA517635EDD}"/>
              </a:ext>
            </a:extLst>
          </p:cNvPr>
          <p:cNvCxnSpPr>
            <a:cxnSpLocks/>
            <a:stCxn id="75" idx="1"/>
            <a:endCxn id="77" idx="3"/>
          </p:cNvCxnSpPr>
          <p:nvPr/>
        </p:nvCxnSpPr>
        <p:spPr bwMode="auto">
          <a:xfrm flipV="1">
            <a:off x="614135" y="3186384"/>
            <a:ext cx="5763978" cy="217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모서리가 둥근 직사각형 47">
            <a:extLst>
              <a:ext uri="{FF2B5EF4-FFF2-40B4-BE49-F238E27FC236}">
                <a16:creationId xmlns:a16="http://schemas.microsoft.com/office/drawing/2014/main" xmlns="" id="{A873E0F9-D1F1-4832-921F-F81C32AECB02}"/>
              </a:ext>
            </a:extLst>
          </p:cNvPr>
          <p:cNvSpPr/>
          <p:nvPr/>
        </p:nvSpPr>
        <p:spPr bwMode="auto">
          <a:xfrm>
            <a:off x="2095782" y="2948121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5300000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47">
            <a:extLst>
              <a:ext uri="{FF2B5EF4-FFF2-40B4-BE49-F238E27FC236}">
                <a16:creationId xmlns:a16="http://schemas.microsoft.com/office/drawing/2014/main" xmlns="" id="{700B6FA7-E1BE-4781-9678-596975602E11}"/>
              </a:ext>
            </a:extLst>
          </p:cNvPr>
          <p:cNvSpPr/>
          <p:nvPr/>
        </p:nvSpPr>
        <p:spPr bwMode="auto">
          <a:xfrm>
            <a:off x="614135" y="2948121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4300000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47">
            <a:extLst>
              <a:ext uri="{FF2B5EF4-FFF2-40B4-BE49-F238E27FC236}">
                <a16:creationId xmlns:a16="http://schemas.microsoft.com/office/drawing/2014/main" xmlns="" id="{D08F8E87-1889-4750-A57F-FE29576B8D55}"/>
              </a:ext>
            </a:extLst>
          </p:cNvPr>
          <p:cNvSpPr/>
          <p:nvPr/>
        </p:nvSpPr>
        <p:spPr bwMode="auto">
          <a:xfrm>
            <a:off x="3636293" y="2930737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6300000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47">
            <a:extLst>
              <a:ext uri="{FF2B5EF4-FFF2-40B4-BE49-F238E27FC236}">
                <a16:creationId xmlns:a16="http://schemas.microsoft.com/office/drawing/2014/main" xmlns="" id="{0CC7032B-CA4D-48B2-8047-62E78C8F9364}"/>
              </a:ext>
            </a:extLst>
          </p:cNvPr>
          <p:cNvSpPr/>
          <p:nvPr/>
        </p:nvSpPr>
        <p:spPr bwMode="auto">
          <a:xfrm>
            <a:off x="5168509" y="2945944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7300000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A4B6C2BD-D827-4C1C-98C8-22CF78A92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547" y="2766920"/>
            <a:ext cx="360000" cy="3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순서도: 대체 처리 36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7480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7091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2161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772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784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6395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1441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1053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6122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734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0745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0356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9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얼마씩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세었는지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19D6E811-0DAC-42C7-B75A-D7FD51085213}"/>
              </a:ext>
            </a:extLst>
          </p:cNvPr>
          <p:cNvSpPr/>
          <p:nvPr/>
        </p:nvSpPr>
        <p:spPr bwMode="auto">
          <a:xfrm>
            <a:off x="2026735" y="3899571"/>
            <a:ext cx="3200273" cy="433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뛰어 세었습니다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994EA9D8-F740-4D33-A815-2B71CD014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256" y="3722070"/>
            <a:ext cx="360000" cy="355000"/>
          </a:xfrm>
          <a:prstGeom prst="rect">
            <a:avLst/>
          </a:prstGeom>
        </p:spPr>
      </p:pic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155663DB-D20F-4D9B-BA50-91F162DC6132}"/>
              </a:ext>
            </a:extLst>
          </p:cNvPr>
          <p:cNvCxnSpPr>
            <a:cxnSpLocks/>
            <a:stCxn id="103" idx="1"/>
          </p:cNvCxnSpPr>
          <p:nvPr/>
        </p:nvCxnSpPr>
        <p:spPr bwMode="auto">
          <a:xfrm flipV="1">
            <a:off x="410425" y="2882565"/>
            <a:ext cx="6173725" cy="2235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모서리가 둥근 직사각형 47">
            <a:extLst>
              <a:ext uri="{FF2B5EF4-FFF2-40B4-BE49-F238E27FC236}">
                <a16:creationId xmlns:a16="http://schemas.microsoft.com/office/drawing/2014/main" xmlns="" id="{D0AC4F60-4E2A-4E33-B907-6EC52D3609CC}"/>
              </a:ext>
            </a:extLst>
          </p:cNvPr>
          <p:cNvSpPr/>
          <p:nvPr/>
        </p:nvSpPr>
        <p:spPr bwMode="auto">
          <a:xfrm>
            <a:off x="1721381" y="2664481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63087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xmlns="" id="{314C1C46-9263-4765-AF07-3B55BC201DBD}"/>
              </a:ext>
            </a:extLst>
          </p:cNvPr>
          <p:cNvSpPr/>
          <p:nvPr/>
        </p:nvSpPr>
        <p:spPr bwMode="auto">
          <a:xfrm>
            <a:off x="410425" y="2664481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53087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xmlns="" id="{B3D26351-0CCB-49EB-9F82-AF92EE9E8D6C}"/>
              </a:ext>
            </a:extLst>
          </p:cNvPr>
          <p:cNvSpPr/>
          <p:nvPr/>
        </p:nvSpPr>
        <p:spPr bwMode="auto">
          <a:xfrm>
            <a:off x="3013514" y="2664481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73087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모서리가 둥근 직사각형 47">
            <a:extLst>
              <a:ext uri="{FF2B5EF4-FFF2-40B4-BE49-F238E27FC236}">
                <a16:creationId xmlns:a16="http://schemas.microsoft.com/office/drawing/2014/main" xmlns="" id="{6EAAE774-8EF2-4F90-B301-3E4C11D188B3}"/>
              </a:ext>
            </a:extLst>
          </p:cNvPr>
          <p:cNvSpPr/>
          <p:nvPr/>
        </p:nvSpPr>
        <p:spPr bwMode="auto">
          <a:xfrm>
            <a:off x="4305647" y="2664480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83087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47">
            <a:extLst>
              <a:ext uri="{FF2B5EF4-FFF2-40B4-BE49-F238E27FC236}">
                <a16:creationId xmlns:a16="http://schemas.microsoft.com/office/drawing/2014/main" xmlns="" id="{A3CFEDE0-1B8D-4B03-AB0F-23FF01B670CA}"/>
              </a:ext>
            </a:extLst>
          </p:cNvPr>
          <p:cNvSpPr/>
          <p:nvPr/>
        </p:nvSpPr>
        <p:spPr bwMode="auto">
          <a:xfrm>
            <a:off x="5580112" y="2664480"/>
            <a:ext cx="11112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93087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767390" y="3722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https://cdata2.tsherpa.co.kr/tsherpa/MultiMedia/Flash/2020/curri/index.html?flashxmlnum=yuni4856&amp;classa=A8-C1-41-MM-MM-04-02-06-0-0-0-0&amp;classno=MM_41_04/suh_0401_01_0006/suh_0401_01_0006_401_1.html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텍스트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521612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772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순서도: 대체 처리 36"/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7480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7091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784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41441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1053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61227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7340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0745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0356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6395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뛰어서 세었습니다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3F6F5FE1-9E79-42EC-BE9D-7A530051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45" y="163896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8F6D3308-2945-483C-A3D6-B923EF7F3D27}"/>
              </a:ext>
            </a:extLst>
          </p:cNvPr>
          <p:cNvCxnSpPr>
            <a:cxnSpLocks/>
            <a:stCxn id="53" idx="1"/>
            <a:endCxn id="59" idx="3"/>
          </p:cNvCxnSpPr>
          <p:nvPr/>
        </p:nvCxnSpPr>
        <p:spPr bwMode="auto">
          <a:xfrm flipV="1">
            <a:off x="614135" y="2964567"/>
            <a:ext cx="5763978" cy="2177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모서리가 둥근 직사각형 47">
            <a:extLst>
              <a:ext uri="{FF2B5EF4-FFF2-40B4-BE49-F238E27FC236}">
                <a16:creationId xmlns:a16="http://schemas.microsoft.com/office/drawing/2014/main" xmlns="" id="{B7378F5E-A5F1-4DD8-AFE6-9BDDD47EFAAB}"/>
              </a:ext>
            </a:extLst>
          </p:cNvPr>
          <p:cNvSpPr/>
          <p:nvPr/>
        </p:nvSpPr>
        <p:spPr bwMode="auto">
          <a:xfrm>
            <a:off x="2095782" y="2726304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3" name="모서리가 둥근 직사각형 47">
            <a:extLst>
              <a:ext uri="{FF2B5EF4-FFF2-40B4-BE49-F238E27FC236}">
                <a16:creationId xmlns:a16="http://schemas.microsoft.com/office/drawing/2014/main" xmlns="" id="{9FC995B6-4536-4F88-9F1F-01AF2420F3C0}"/>
              </a:ext>
            </a:extLst>
          </p:cNvPr>
          <p:cNvSpPr/>
          <p:nvPr/>
        </p:nvSpPr>
        <p:spPr bwMode="auto">
          <a:xfrm>
            <a:off x="614135" y="2726304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xmlns="" id="{97F7436B-34BA-456A-B3E8-F1C1CF4A6741}"/>
              </a:ext>
            </a:extLst>
          </p:cNvPr>
          <p:cNvSpPr/>
          <p:nvPr/>
        </p:nvSpPr>
        <p:spPr bwMode="auto">
          <a:xfrm>
            <a:off x="3636293" y="2708920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59" name="모서리가 둥근 직사각형 47">
            <a:extLst>
              <a:ext uri="{FF2B5EF4-FFF2-40B4-BE49-F238E27FC236}">
                <a16:creationId xmlns:a16="http://schemas.microsoft.com/office/drawing/2014/main" xmlns="" id="{C0A3BCE2-FE24-48FB-9042-D274072DA9E6}"/>
              </a:ext>
            </a:extLst>
          </p:cNvPr>
          <p:cNvSpPr/>
          <p:nvPr/>
        </p:nvSpPr>
        <p:spPr bwMode="auto">
          <a:xfrm>
            <a:off x="5168509" y="2724127"/>
            <a:ext cx="120960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358D5967-74ED-43FF-BA27-13B3D84D9E7A}"/>
              </a:ext>
            </a:extLst>
          </p:cNvPr>
          <p:cNvSpPr/>
          <p:nvPr/>
        </p:nvSpPr>
        <p:spPr bwMode="auto">
          <a:xfrm>
            <a:off x="1655676" y="3564701"/>
            <a:ext cx="9197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백억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23871F9F-C9EA-4783-848B-CDA0E0625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526" y="3371994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32C856A-7BC8-481C-9BBB-2335A102735E}"/>
              </a:ext>
            </a:extLst>
          </p:cNvPr>
          <p:cNvSpPr/>
          <p:nvPr/>
        </p:nvSpPr>
        <p:spPr bwMode="auto">
          <a:xfrm>
            <a:off x="1655676" y="4119818"/>
            <a:ext cx="9197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백억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6745B6BE-EE15-4F3A-828A-D2BF4251E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526" y="3927111"/>
            <a:ext cx="360000" cy="355000"/>
          </a:xfrm>
          <a:prstGeom prst="rect">
            <a:avLst/>
          </a:prstGeom>
        </p:spPr>
      </p:pic>
      <p:pic>
        <p:nvPicPr>
          <p:cNvPr id="6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66" y="3622885"/>
            <a:ext cx="340318" cy="30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875497" y="2492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https://cdata2.tsherpa.co.kr/tsherpa/MultiMedia/Flash/2020/curri/index.html?flashxmlnum=yuni4856&amp;classa=A8-C1-41-MM-MM-04-02-06-0-0-0-0&amp;classno=MM_41_04/suh_0401_01_0006/suh_0401_01_0006_401_1.html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개발물처럼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처음에는 검정색이다가 답 칸 클릭할 때 빨간색으로 바뀌게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031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62738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349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361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972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204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65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6654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2768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32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93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600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61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30626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0238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4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6F41D69D-E9E5-4F30-882C-0433C89CC130}"/>
              </a:ext>
            </a:extLst>
          </p:cNvPr>
          <p:cNvCxnSpPr>
            <a:cxnSpLocks/>
            <a:stCxn id="77" idx="1"/>
            <a:endCxn id="98" idx="3"/>
          </p:cNvCxnSpPr>
          <p:nvPr/>
        </p:nvCxnSpPr>
        <p:spPr bwMode="auto">
          <a:xfrm flipV="1">
            <a:off x="647564" y="2654062"/>
            <a:ext cx="5940660" cy="572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모서리가 둥근 직사각형 47">
            <a:extLst>
              <a:ext uri="{FF2B5EF4-FFF2-40B4-BE49-F238E27FC236}">
                <a16:creationId xmlns:a16="http://schemas.microsoft.com/office/drawing/2014/main" xmlns="" id="{E1773829-D35F-4BCD-9C11-930225F7C440}"/>
              </a:ext>
            </a:extLst>
          </p:cNvPr>
          <p:cNvSpPr/>
          <p:nvPr/>
        </p:nvSpPr>
        <p:spPr bwMode="auto">
          <a:xfrm>
            <a:off x="1965981" y="2437629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77" name="모서리가 둥근 직사각형 47">
            <a:extLst>
              <a:ext uri="{FF2B5EF4-FFF2-40B4-BE49-F238E27FC236}">
                <a16:creationId xmlns:a16="http://schemas.microsoft.com/office/drawing/2014/main" xmlns="" id="{B21FBA5F-9EAC-4429-8124-4A582F017B7B}"/>
              </a:ext>
            </a:extLst>
          </p:cNvPr>
          <p:cNvSpPr/>
          <p:nvPr/>
        </p:nvSpPr>
        <p:spPr bwMode="auto">
          <a:xfrm>
            <a:off x="647564" y="2419347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46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78" name="모서리가 둥근 직사각형 47">
            <a:extLst>
              <a:ext uri="{FF2B5EF4-FFF2-40B4-BE49-F238E27FC236}">
                <a16:creationId xmlns:a16="http://schemas.microsoft.com/office/drawing/2014/main" xmlns="" id="{19EA4369-BDAB-4957-87E2-F2D4623DB7A4}"/>
              </a:ext>
            </a:extLst>
          </p:cNvPr>
          <p:cNvSpPr/>
          <p:nvPr/>
        </p:nvSpPr>
        <p:spPr bwMode="auto">
          <a:xfrm>
            <a:off x="3154113" y="2437629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80" name="모서리가 둥근 직사각형 47">
            <a:extLst>
              <a:ext uri="{FF2B5EF4-FFF2-40B4-BE49-F238E27FC236}">
                <a16:creationId xmlns:a16="http://schemas.microsoft.com/office/drawing/2014/main" xmlns="" id="{335F91B5-B595-4814-BFB0-99338147F258}"/>
              </a:ext>
            </a:extLst>
          </p:cNvPr>
          <p:cNvSpPr/>
          <p:nvPr/>
        </p:nvSpPr>
        <p:spPr bwMode="auto">
          <a:xfrm>
            <a:off x="4342245" y="2437628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98" name="모서리가 둥근 직사각형 47">
            <a:extLst>
              <a:ext uri="{FF2B5EF4-FFF2-40B4-BE49-F238E27FC236}">
                <a16:creationId xmlns:a16="http://schemas.microsoft.com/office/drawing/2014/main" xmlns="" id="{FF02ADF9-F111-45D7-9E66-531583F6084F}"/>
              </a:ext>
            </a:extLst>
          </p:cNvPr>
          <p:cNvSpPr/>
          <p:nvPr/>
        </p:nvSpPr>
        <p:spPr bwMode="auto">
          <a:xfrm>
            <a:off x="5602385" y="2413622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396015FA-210A-4F11-B4E3-A681EA306621}"/>
              </a:ext>
            </a:extLst>
          </p:cNvPr>
          <p:cNvCxnSpPr>
            <a:cxnSpLocks/>
            <a:stCxn id="101" idx="1"/>
            <a:endCxn id="103" idx="3"/>
          </p:cNvCxnSpPr>
          <p:nvPr/>
        </p:nvCxnSpPr>
        <p:spPr bwMode="auto">
          <a:xfrm flipV="1">
            <a:off x="611560" y="3693042"/>
            <a:ext cx="6008116" cy="217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모서리가 둥근 직사각형 47">
            <a:extLst>
              <a:ext uri="{FF2B5EF4-FFF2-40B4-BE49-F238E27FC236}">
                <a16:creationId xmlns:a16="http://schemas.microsoft.com/office/drawing/2014/main" xmlns="" id="{AC80341A-BD45-4964-8C3D-8D9E3722D1CD}"/>
              </a:ext>
            </a:extLst>
          </p:cNvPr>
          <p:cNvSpPr/>
          <p:nvPr/>
        </p:nvSpPr>
        <p:spPr bwMode="auto">
          <a:xfrm>
            <a:off x="2103550" y="3454779"/>
            <a:ext cx="141962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3750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xmlns="" id="{4D775062-422E-48A8-851D-75D9FFAE6FD8}"/>
              </a:ext>
            </a:extLst>
          </p:cNvPr>
          <p:cNvSpPr/>
          <p:nvPr/>
        </p:nvSpPr>
        <p:spPr bwMode="auto">
          <a:xfrm>
            <a:off x="611560" y="3454779"/>
            <a:ext cx="141962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3650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102" name="모서리가 둥근 직사각형 47">
            <a:extLst>
              <a:ext uri="{FF2B5EF4-FFF2-40B4-BE49-F238E27FC236}">
                <a16:creationId xmlns:a16="http://schemas.microsoft.com/office/drawing/2014/main" xmlns="" id="{6C361565-A76F-45E7-AE51-87D36B3EA96D}"/>
              </a:ext>
            </a:extLst>
          </p:cNvPr>
          <p:cNvSpPr/>
          <p:nvPr/>
        </p:nvSpPr>
        <p:spPr bwMode="auto">
          <a:xfrm>
            <a:off x="3633717" y="3437395"/>
            <a:ext cx="14537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3850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xmlns="" id="{FC103678-65E4-4E26-A135-023A3DC7F2FC}"/>
              </a:ext>
            </a:extLst>
          </p:cNvPr>
          <p:cNvSpPr/>
          <p:nvPr/>
        </p:nvSpPr>
        <p:spPr bwMode="auto">
          <a:xfrm>
            <a:off x="5165934" y="3452602"/>
            <a:ext cx="145374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3950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2650F29C-4751-409B-9C1F-B478AEE51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415" y="3255759"/>
            <a:ext cx="360000" cy="36513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C533E707-195A-42C6-8DDA-DB0689F04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68" y="2248442"/>
            <a:ext cx="360000" cy="36513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989D63AF-0D7F-467B-ACF1-8C2904A7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96" y="2274850"/>
            <a:ext cx="360000" cy="36513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1EB42C2B-F7AF-4C22-80A5-36E4F435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36" y="2274850"/>
            <a:ext cx="360000" cy="36513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0501B993-FCBA-426D-98D2-B65B31FA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40" y="3212976"/>
            <a:ext cx="360000" cy="365130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018371" y="1092168"/>
            <a:ext cx="212562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https://cdata2.tsherpa.co.kr/tsherpa/MultiMedia/Flash/2020/curri/index.html?flashxmlnum=yuni4856&amp;classa=A8-C1-41-MM-MM-04-02-06-0-0-0-0&amp;classno=MM_41_04/suh_0401_01_0006/suh_0401_01_0006_401_1.html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개발물의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(1), (2)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267588" y="2249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DC21AE5C-DC1B-4940-A04D-D896AABE27ED}"/>
              </a:ext>
            </a:extLst>
          </p:cNvPr>
          <p:cNvSpPr/>
          <p:nvPr/>
        </p:nvSpPr>
        <p:spPr>
          <a:xfrm>
            <a:off x="5975483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12">
            <a:extLst>
              <a:ext uri="{FF2B5EF4-FFF2-40B4-BE49-F238E27FC236}">
                <a16:creationId xmlns:a16="http://schemas.microsoft.com/office/drawing/2014/main" xmlns="" id="{2FCEFF08-3AB6-451B-A3AE-C493F7BA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3" y="5269230"/>
            <a:ext cx="1006894" cy="31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9807518A-3E03-43DE-872C-A7E3B43CC93F}"/>
              </a:ext>
            </a:extLst>
          </p:cNvPr>
          <p:cNvSpPr/>
          <p:nvPr/>
        </p:nvSpPr>
        <p:spPr>
          <a:xfrm>
            <a:off x="5602887" y="5079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순서도: 대체 처리 62"/>
          <p:cNvSpPr/>
          <p:nvPr/>
        </p:nvSpPr>
        <p:spPr>
          <a:xfrm>
            <a:off x="62738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349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361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972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204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65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6654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2768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32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93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600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61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30626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0238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4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xmlns="" id="{E5234E02-6E93-45F3-B91C-F0099AC4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29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6F41D69D-E9E5-4F30-882C-0433C89CC130}"/>
              </a:ext>
            </a:extLst>
          </p:cNvPr>
          <p:cNvCxnSpPr>
            <a:cxnSpLocks/>
            <a:stCxn id="77" idx="1"/>
            <a:endCxn id="98" idx="3"/>
          </p:cNvCxnSpPr>
          <p:nvPr/>
        </p:nvCxnSpPr>
        <p:spPr bwMode="auto">
          <a:xfrm flipV="1">
            <a:off x="647564" y="2654062"/>
            <a:ext cx="5940660" cy="572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모서리가 둥근 직사각형 47">
            <a:extLst>
              <a:ext uri="{FF2B5EF4-FFF2-40B4-BE49-F238E27FC236}">
                <a16:creationId xmlns:a16="http://schemas.microsoft.com/office/drawing/2014/main" xmlns="" id="{E1773829-D35F-4BCD-9C11-930225F7C440}"/>
              </a:ext>
            </a:extLst>
          </p:cNvPr>
          <p:cNvSpPr/>
          <p:nvPr/>
        </p:nvSpPr>
        <p:spPr bwMode="auto">
          <a:xfrm>
            <a:off x="1965981" y="2437629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77" name="모서리가 둥근 직사각형 47">
            <a:extLst>
              <a:ext uri="{FF2B5EF4-FFF2-40B4-BE49-F238E27FC236}">
                <a16:creationId xmlns:a16="http://schemas.microsoft.com/office/drawing/2014/main" xmlns="" id="{B21FBA5F-9EAC-4429-8124-4A582F017B7B}"/>
              </a:ext>
            </a:extLst>
          </p:cNvPr>
          <p:cNvSpPr/>
          <p:nvPr/>
        </p:nvSpPr>
        <p:spPr bwMode="auto">
          <a:xfrm>
            <a:off x="647564" y="2419347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46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78" name="모서리가 둥근 직사각형 47">
            <a:extLst>
              <a:ext uri="{FF2B5EF4-FFF2-40B4-BE49-F238E27FC236}">
                <a16:creationId xmlns:a16="http://schemas.microsoft.com/office/drawing/2014/main" xmlns="" id="{19EA4369-BDAB-4957-87E2-F2D4623DB7A4}"/>
              </a:ext>
            </a:extLst>
          </p:cNvPr>
          <p:cNvSpPr/>
          <p:nvPr/>
        </p:nvSpPr>
        <p:spPr bwMode="auto">
          <a:xfrm>
            <a:off x="3154113" y="2437629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80" name="모서리가 둥근 직사각형 47">
            <a:extLst>
              <a:ext uri="{FF2B5EF4-FFF2-40B4-BE49-F238E27FC236}">
                <a16:creationId xmlns:a16="http://schemas.microsoft.com/office/drawing/2014/main" xmlns="" id="{335F91B5-B595-4814-BFB0-99338147F258}"/>
              </a:ext>
            </a:extLst>
          </p:cNvPr>
          <p:cNvSpPr/>
          <p:nvPr/>
        </p:nvSpPr>
        <p:spPr bwMode="auto">
          <a:xfrm>
            <a:off x="4342245" y="2437628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49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98" name="모서리가 둥근 직사각형 47">
            <a:extLst>
              <a:ext uri="{FF2B5EF4-FFF2-40B4-BE49-F238E27FC236}">
                <a16:creationId xmlns:a16="http://schemas.microsoft.com/office/drawing/2014/main" xmlns="" id="{FF02ADF9-F111-45D7-9E66-531583F6084F}"/>
              </a:ext>
            </a:extLst>
          </p:cNvPr>
          <p:cNvSpPr/>
          <p:nvPr/>
        </p:nvSpPr>
        <p:spPr bwMode="auto">
          <a:xfrm>
            <a:off x="5602385" y="2413622"/>
            <a:ext cx="98583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396015FA-210A-4F11-B4E3-A681EA306621}"/>
              </a:ext>
            </a:extLst>
          </p:cNvPr>
          <p:cNvCxnSpPr>
            <a:cxnSpLocks/>
            <a:stCxn id="101" idx="1"/>
            <a:endCxn id="103" idx="3"/>
          </p:cNvCxnSpPr>
          <p:nvPr/>
        </p:nvCxnSpPr>
        <p:spPr bwMode="auto">
          <a:xfrm flipV="1">
            <a:off x="611560" y="3693042"/>
            <a:ext cx="6008116" cy="217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모서리가 둥근 직사각형 47">
            <a:extLst>
              <a:ext uri="{FF2B5EF4-FFF2-40B4-BE49-F238E27FC236}">
                <a16:creationId xmlns:a16="http://schemas.microsoft.com/office/drawing/2014/main" xmlns="" id="{AC80341A-BD45-4964-8C3D-8D9E3722D1CD}"/>
              </a:ext>
            </a:extLst>
          </p:cNvPr>
          <p:cNvSpPr/>
          <p:nvPr/>
        </p:nvSpPr>
        <p:spPr bwMode="auto">
          <a:xfrm>
            <a:off x="2103550" y="3454779"/>
            <a:ext cx="141962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3750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xmlns="" id="{4D775062-422E-48A8-851D-75D9FFAE6FD8}"/>
              </a:ext>
            </a:extLst>
          </p:cNvPr>
          <p:cNvSpPr/>
          <p:nvPr/>
        </p:nvSpPr>
        <p:spPr bwMode="auto">
          <a:xfrm>
            <a:off x="611560" y="3454779"/>
            <a:ext cx="1419620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3650</a:t>
            </a:r>
            <a:r>
              <a:rPr lang="ko-KR" altLang="en-US" sz="18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102" name="모서리가 둥근 직사각형 47">
            <a:extLst>
              <a:ext uri="{FF2B5EF4-FFF2-40B4-BE49-F238E27FC236}">
                <a16:creationId xmlns:a16="http://schemas.microsoft.com/office/drawing/2014/main" xmlns="" id="{6C361565-A76F-45E7-AE51-87D36B3EA96D}"/>
              </a:ext>
            </a:extLst>
          </p:cNvPr>
          <p:cNvSpPr/>
          <p:nvPr/>
        </p:nvSpPr>
        <p:spPr bwMode="auto">
          <a:xfrm>
            <a:off x="3633717" y="3437395"/>
            <a:ext cx="145374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3850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xmlns="" id="{FC103678-65E4-4E26-A135-023A3DC7F2FC}"/>
              </a:ext>
            </a:extLst>
          </p:cNvPr>
          <p:cNvSpPr/>
          <p:nvPr/>
        </p:nvSpPr>
        <p:spPr bwMode="auto">
          <a:xfrm>
            <a:off x="5165934" y="3452602"/>
            <a:ext cx="145374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3950</a:t>
            </a: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2650F29C-4751-409B-9C1F-B478AEE51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415" y="3255759"/>
            <a:ext cx="360000" cy="36513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C533E707-195A-42C6-8DDA-DB0689F04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68" y="2248442"/>
            <a:ext cx="360000" cy="36513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989D63AF-0D7F-467B-ACF1-8C2904A7A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96" y="2274850"/>
            <a:ext cx="360000" cy="36513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xmlns="" id="{1EB42C2B-F7AF-4C22-80A5-36E4F4358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236" y="2274850"/>
            <a:ext cx="360000" cy="36513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0501B993-FCBA-426D-98D2-B65B31FA2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740" y="3212976"/>
            <a:ext cx="360000" cy="365130"/>
          </a:xfrm>
          <a:prstGeom prst="rect">
            <a:avLst/>
          </a:prstGeom>
        </p:spPr>
      </p:pic>
      <p:sp>
        <p:nvSpPr>
          <p:cNvPr id="110" name="타원 109"/>
          <p:cNvSpPr/>
          <p:nvPr/>
        </p:nvSpPr>
        <p:spPr>
          <a:xfrm>
            <a:off x="267588" y="2249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963592"/>
            <a:ext cx="6667165" cy="1272808"/>
            <a:chOff x="192745" y="2348880"/>
            <a:chExt cx="6667165" cy="127280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4930484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2CBF147-2F07-4FBD-8D70-3FCF224157A3}"/>
              </a:ext>
            </a:extLst>
          </p:cNvPr>
          <p:cNvSpPr txBox="1"/>
          <p:nvPr/>
        </p:nvSpPr>
        <p:spPr>
          <a:xfrm>
            <a:off x="529054" y="4330841"/>
            <a:ext cx="25667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뛰어 셉니다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뛰어 셉니다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67556" y="448226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67556" y="4797152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632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62738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349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361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972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204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65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6654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2768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323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934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600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61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0626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0238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63893EAC-66EB-4B07-965B-F9F8BEB6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86434"/>
              </p:ext>
            </p:extLst>
          </p:nvPr>
        </p:nvGraphicFramePr>
        <p:xfrm>
          <a:off x="528153" y="1992511"/>
          <a:ext cx="1490317" cy="261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317">
                  <a:extLst>
                    <a:ext uri="{9D8B030D-6E8A-4147-A177-3AD203B41FA5}">
                      <a16:colId xmlns:a16="http://schemas.microsoft.com/office/drawing/2014/main" xmlns="" val="236353680"/>
                    </a:ext>
                  </a:extLst>
                </a:gridCol>
              </a:tblGrid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4563422"/>
                  </a:ext>
                </a:extLst>
              </a:tr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236511"/>
                  </a:ext>
                </a:extLst>
              </a:tr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7129429"/>
                  </a:ext>
                </a:extLst>
              </a:tr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1167459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3395492F-0FA8-47D5-9148-A17B74444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28147"/>
              </p:ext>
            </p:extLst>
          </p:nvPr>
        </p:nvGraphicFramePr>
        <p:xfrm>
          <a:off x="2013065" y="3284984"/>
          <a:ext cx="1490317" cy="676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317">
                  <a:extLst>
                    <a:ext uri="{9D8B030D-6E8A-4147-A177-3AD203B41FA5}">
                      <a16:colId xmlns:a16="http://schemas.microsoft.com/office/drawing/2014/main" xmlns="" val="236353680"/>
                    </a:ext>
                  </a:extLst>
                </a:gridCol>
              </a:tblGrid>
              <a:tr h="676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4563422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B08B0FBC-A23A-49F2-BB99-7CBC79C9C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72748"/>
              </p:ext>
            </p:extLst>
          </p:nvPr>
        </p:nvGraphicFramePr>
        <p:xfrm>
          <a:off x="3513731" y="2636753"/>
          <a:ext cx="1490317" cy="261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317">
                  <a:extLst>
                    <a:ext uri="{9D8B030D-6E8A-4147-A177-3AD203B41FA5}">
                      <a16:colId xmlns:a16="http://schemas.microsoft.com/office/drawing/2014/main" xmlns="" val="236353680"/>
                    </a:ext>
                  </a:extLst>
                </a:gridCol>
              </a:tblGrid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7798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4563422"/>
                  </a:ext>
                </a:extLst>
              </a:tr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236511"/>
                  </a:ext>
                </a:extLst>
              </a:tr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5798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7129429"/>
                  </a:ext>
                </a:extLst>
              </a:tr>
              <a:tr h="654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4798</a:t>
                      </a:r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116745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0775008E-C54D-4166-A080-F4520E43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64432"/>
              </p:ext>
            </p:extLst>
          </p:nvPr>
        </p:nvGraphicFramePr>
        <p:xfrm>
          <a:off x="5004048" y="3284984"/>
          <a:ext cx="1490317" cy="676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317">
                  <a:extLst>
                    <a:ext uri="{9D8B030D-6E8A-4147-A177-3AD203B41FA5}">
                      <a16:colId xmlns:a16="http://schemas.microsoft.com/office/drawing/2014/main" xmlns="" val="236353680"/>
                    </a:ext>
                  </a:extLst>
                </a:gridCol>
              </a:tblGrid>
              <a:tr h="676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4563422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320043B2-11B4-4D72-9C51-612DC11AF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554" y="2428528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64E4A3E2-1132-4CE0-965C-3EF17E08B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02" y="3783807"/>
            <a:ext cx="360000" cy="355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cdata2.tsherpa.co.kr/tsherpa/MultiMedia/Flash/2020/curri/index.html?flashxmlnum=yuni4856&amp;classa=A8-C1-41-MM-MM-04-02-06-0-0-0-0&amp;classno=MM_41_04/suh_0401_01_0006/suh_0401_01_0006_401_1.html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10CBE97-4953-4EA4-AF89-A95B2CD3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4" y="993988"/>
            <a:ext cx="6802869" cy="459525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13143"/>
              </p:ext>
            </p:extLst>
          </p:nvPr>
        </p:nvGraphicFramePr>
        <p:xfrm>
          <a:off x="115384" y="6176630"/>
          <a:ext cx="6904888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6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1_5_1_ani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\app\resource\contents\lesson01\ops\1\media\mp4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029146" y="1534168"/>
            <a:ext cx="5256584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피아노 </a:t>
            </a:r>
            <a:r>
              <a:rPr lang="ko-KR" altLang="en-US" sz="36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</a:t>
            </a:r>
            <a:endParaRPr lang="ko-KR" altLang="en-US" sz="36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32" y="252890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5D17229A-5030-4E59-82DF-6947E01E45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" t="13725" r="14617" b="62986"/>
          <a:stretch/>
        </p:blipFill>
        <p:spPr>
          <a:xfrm>
            <a:off x="210321" y="1982919"/>
            <a:ext cx="6747723" cy="254009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6305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)4-1-1(6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513274" y="158834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5" y="17142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189076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436771" y="12433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412319" y="118344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86058" y="124495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54081" y="118780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37345" y="124616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12893" y="119579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말풍선: 사각형 8">
            <a:extLst>
              <a:ext uri="{FF2B5EF4-FFF2-40B4-BE49-F238E27FC236}">
                <a16:creationId xmlns:a16="http://schemas.microsoft.com/office/drawing/2014/main" xmlns="" id="{03D08A73-A38F-40FC-889D-B57CABB2DACE}"/>
              </a:ext>
            </a:extLst>
          </p:cNvPr>
          <p:cNvSpPr/>
          <p:nvPr/>
        </p:nvSpPr>
        <p:spPr>
          <a:xfrm flipH="1">
            <a:off x="4283968" y="2028449"/>
            <a:ext cx="1880702" cy="647629"/>
          </a:xfrm>
          <a:prstGeom prst="wedgeRoundRectCallout">
            <a:avLst>
              <a:gd name="adj1" fmla="val -47249"/>
              <a:gd name="adj2" fmla="val 6896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 더 뛰면 어떤 수가 적힌 건반에 서게 될까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말풍선: 사각형 8">
            <a:extLst>
              <a:ext uri="{FF2B5EF4-FFF2-40B4-BE49-F238E27FC236}">
                <a16:creationId xmlns:a16="http://schemas.microsoft.com/office/drawing/2014/main" xmlns="" id="{17323C8F-6EA0-4D35-9302-33C3189AD005}"/>
              </a:ext>
            </a:extLst>
          </p:cNvPr>
          <p:cNvSpPr/>
          <p:nvPr/>
        </p:nvSpPr>
        <p:spPr>
          <a:xfrm flipH="1">
            <a:off x="898989" y="2046008"/>
            <a:ext cx="1656422" cy="582832"/>
          </a:xfrm>
          <a:prstGeom prst="wedgeRoundRectCallout">
            <a:avLst>
              <a:gd name="adj1" fmla="val 34085"/>
              <a:gd name="adj2" fmla="val 7442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건반에 수가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규칙에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적혀 있네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말풍선: 사각형 8">
            <a:extLst>
              <a:ext uri="{FF2B5EF4-FFF2-40B4-BE49-F238E27FC236}">
                <a16:creationId xmlns:a16="http://schemas.microsoft.com/office/drawing/2014/main" xmlns="" id="{DB480EF6-9385-43CB-A3FA-DA649612E5D5}"/>
              </a:ext>
            </a:extLst>
          </p:cNvPr>
          <p:cNvSpPr/>
          <p:nvPr/>
        </p:nvSpPr>
        <p:spPr>
          <a:xfrm flipH="1">
            <a:off x="2807804" y="2168860"/>
            <a:ext cx="1115155" cy="508102"/>
          </a:xfrm>
          <a:prstGeom prst="wedgeRoundRectCallout">
            <a:avLst>
              <a:gd name="adj1" fmla="val -13459"/>
              <a:gd name="adj2" fmla="val 8397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뛰어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보자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715331" y="19829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84580" y="4594829"/>
            <a:ext cx="5515612" cy="6703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피아노 건반 모양 위를 규칙에 따라 뛰어서 건너가고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857" y="4489337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92700" y="1599951"/>
            <a:ext cx="41873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건반 위에는 무엇이 쓰여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2" y="1725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455441" y="120830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430989" y="11484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04728" y="12099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72751" y="11527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56015" y="121113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31563" y="116076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D17229A-5030-4E59-82DF-6947E01E45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" t="13725" r="14617" b="62986"/>
          <a:stretch/>
        </p:blipFill>
        <p:spPr>
          <a:xfrm>
            <a:off x="210321" y="1982919"/>
            <a:ext cx="6747723" cy="2540091"/>
          </a:xfrm>
          <a:prstGeom prst="rect">
            <a:avLst/>
          </a:prstGeom>
        </p:spPr>
      </p:pic>
      <p:sp>
        <p:nvSpPr>
          <p:cNvPr id="26" name="말풍선: 사각형 8">
            <a:extLst>
              <a:ext uri="{FF2B5EF4-FFF2-40B4-BE49-F238E27FC236}">
                <a16:creationId xmlns:a16="http://schemas.microsoft.com/office/drawing/2014/main" xmlns="" id="{03D08A73-A38F-40FC-889D-B57CABB2DACE}"/>
              </a:ext>
            </a:extLst>
          </p:cNvPr>
          <p:cNvSpPr/>
          <p:nvPr/>
        </p:nvSpPr>
        <p:spPr>
          <a:xfrm flipH="1">
            <a:off x="4283968" y="2028449"/>
            <a:ext cx="1880702" cy="647629"/>
          </a:xfrm>
          <a:prstGeom prst="wedgeRoundRectCallout">
            <a:avLst>
              <a:gd name="adj1" fmla="val -47249"/>
              <a:gd name="adj2" fmla="val 6896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 더 뛰면 어떤 수가 적힌 건반에 서게 될까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말풍선: 사각형 8">
            <a:extLst>
              <a:ext uri="{FF2B5EF4-FFF2-40B4-BE49-F238E27FC236}">
                <a16:creationId xmlns:a16="http://schemas.microsoft.com/office/drawing/2014/main" xmlns="" id="{17323C8F-6EA0-4D35-9302-33C3189AD005}"/>
              </a:ext>
            </a:extLst>
          </p:cNvPr>
          <p:cNvSpPr/>
          <p:nvPr/>
        </p:nvSpPr>
        <p:spPr>
          <a:xfrm flipH="1">
            <a:off x="898989" y="2046008"/>
            <a:ext cx="1656422" cy="582832"/>
          </a:xfrm>
          <a:prstGeom prst="wedgeRoundRectCallout">
            <a:avLst>
              <a:gd name="adj1" fmla="val 34085"/>
              <a:gd name="adj2" fmla="val 7442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건반에 수가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규칙에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적혀 있네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말풍선: 사각형 8">
            <a:extLst>
              <a:ext uri="{FF2B5EF4-FFF2-40B4-BE49-F238E27FC236}">
                <a16:creationId xmlns:a16="http://schemas.microsoft.com/office/drawing/2014/main" xmlns="" id="{DB480EF6-9385-43CB-A3FA-DA649612E5D5}"/>
              </a:ext>
            </a:extLst>
          </p:cNvPr>
          <p:cNvSpPr/>
          <p:nvPr/>
        </p:nvSpPr>
        <p:spPr>
          <a:xfrm flipH="1">
            <a:off x="2807804" y="2168860"/>
            <a:ext cx="1115155" cy="508102"/>
          </a:xfrm>
          <a:prstGeom prst="wedgeRoundRectCallout">
            <a:avLst>
              <a:gd name="adj1" fmla="val -13459"/>
              <a:gd name="adj2" fmla="val 8397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뛰어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보자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784580" y="4594829"/>
            <a:ext cx="5515612" cy="6703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20000, 21000,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22000, 23000 ∙∙∙∙∙∙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같이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20000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 커지는 수가 쓰여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857" y="4489337"/>
            <a:ext cx="360000" cy="355000"/>
          </a:xfrm>
          <a:prstGeom prst="rect">
            <a:avLst/>
          </a:prstGeom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77933" y="2206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4238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456762" y="123742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432310" y="117753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906049" y="12390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74072" y="118189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57336" y="12402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32884" y="118988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492700" y="1599951"/>
            <a:ext cx="41873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궁금해 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2" y="17258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5D17229A-5030-4E59-82DF-6947E01E450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" t="13725" r="14617" b="62986"/>
          <a:stretch/>
        </p:blipFill>
        <p:spPr>
          <a:xfrm>
            <a:off x="210321" y="1982919"/>
            <a:ext cx="6747723" cy="2540091"/>
          </a:xfrm>
          <a:prstGeom prst="rect">
            <a:avLst/>
          </a:prstGeom>
        </p:spPr>
      </p:pic>
      <p:sp>
        <p:nvSpPr>
          <p:cNvPr id="34" name="말풍선: 사각형 8">
            <a:extLst>
              <a:ext uri="{FF2B5EF4-FFF2-40B4-BE49-F238E27FC236}">
                <a16:creationId xmlns:a16="http://schemas.microsoft.com/office/drawing/2014/main" xmlns="" id="{03D08A73-A38F-40FC-889D-B57CABB2DACE}"/>
              </a:ext>
            </a:extLst>
          </p:cNvPr>
          <p:cNvSpPr/>
          <p:nvPr/>
        </p:nvSpPr>
        <p:spPr>
          <a:xfrm flipH="1">
            <a:off x="4283968" y="2028449"/>
            <a:ext cx="1880702" cy="647629"/>
          </a:xfrm>
          <a:prstGeom prst="wedgeRoundRectCallout">
            <a:avLst>
              <a:gd name="adj1" fmla="val -47249"/>
              <a:gd name="adj2" fmla="val 6896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번 더 뛰면 어떤 수가 적힌 건반에 서게 될까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말풍선: 사각형 8">
            <a:extLst>
              <a:ext uri="{FF2B5EF4-FFF2-40B4-BE49-F238E27FC236}">
                <a16:creationId xmlns:a16="http://schemas.microsoft.com/office/drawing/2014/main" xmlns="" id="{17323C8F-6EA0-4D35-9302-33C3189AD005}"/>
              </a:ext>
            </a:extLst>
          </p:cNvPr>
          <p:cNvSpPr/>
          <p:nvPr/>
        </p:nvSpPr>
        <p:spPr>
          <a:xfrm flipH="1">
            <a:off x="898989" y="2046008"/>
            <a:ext cx="1656422" cy="582832"/>
          </a:xfrm>
          <a:prstGeom prst="wedgeRoundRectCallout">
            <a:avLst>
              <a:gd name="adj1" fmla="val 34085"/>
              <a:gd name="adj2" fmla="val 74425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건반에 수가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규칙에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적혀 있네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말풍선: 사각형 8">
            <a:extLst>
              <a:ext uri="{FF2B5EF4-FFF2-40B4-BE49-F238E27FC236}">
                <a16:creationId xmlns:a16="http://schemas.microsoft.com/office/drawing/2014/main" xmlns="" id="{DB480EF6-9385-43CB-A3FA-DA649612E5D5}"/>
              </a:ext>
            </a:extLst>
          </p:cNvPr>
          <p:cNvSpPr/>
          <p:nvPr/>
        </p:nvSpPr>
        <p:spPr>
          <a:xfrm flipH="1">
            <a:off x="2807804" y="2168860"/>
            <a:ext cx="1115155" cy="508102"/>
          </a:xfrm>
          <a:prstGeom prst="wedgeRoundRectCallout">
            <a:avLst>
              <a:gd name="adj1" fmla="val -13459"/>
              <a:gd name="adj2" fmla="val 8397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defTabSz="457200" latinLnBrk="0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뛰어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보자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84580" y="4594829"/>
            <a:ext cx="5515612" cy="6703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지금 서 있는 건반에서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번 더 뛰면 어떤 수가 적힌 건반에 서게 될 지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857" y="4489337"/>
            <a:ext cx="360000" cy="355000"/>
          </a:xfrm>
          <a:prstGeom prst="rect">
            <a:avLst/>
          </a:prstGeom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77933" y="2206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025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07704" y="3188295"/>
            <a:ext cx="33483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뛰어 세기를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99" y="33469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59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물음 탭 삽입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123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1_5_3_01.png  /  1_5_3_02.png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567397"/>
            <a:ext cx="34563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911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486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규칙에 따라 수를 뛰어 세어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DB400SCA\Desktop\한대희 4-1 지도서\app\resource\contents\lesson01\ops\1\images\1_5\1_5_3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2" y="2168860"/>
            <a:ext cx="6545730" cy="12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B400SCA\Desktop\한대희 4-1 지도서\app\resource\contents\lesson01\ops\1\images\1_5\1_5_3_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5" y="3573152"/>
            <a:ext cx="6551043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738" y="528226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885" y="534945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34" y="5282261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9811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89042" y="2812576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1727200" y="2799436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128746" y="2799436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1043608" y="227687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2408562" y="227687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793309" y="227687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5253063" y="227687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2481764" y="51901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465523" y="2600908"/>
            <a:ext cx="1091349" cy="537565"/>
            <a:chOff x="6012160" y="1660849"/>
            <a:chExt cx="1091349" cy="537565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6012160" y="1833284"/>
              <a:ext cx="936104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27000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4350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5821316" y="2600908"/>
            <a:ext cx="1091349" cy="537565"/>
            <a:chOff x="6012160" y="1660849"/>
            <a:chExt cx="1091349" cy="537565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6012160" y="1833284"/>
              <a:ext cx="936104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29000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4350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441221" y="419829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1880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1779379" y="418515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2180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4584784" y="418515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2780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1095787" y="3662588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2460741" y="3662588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845488" y="3662588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5305242" y="3662588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3111191" y="3986624"/>
            <a:ext cx="1091349" cy="537565"/>
            <a:chOff x="6012160" y="1660849"/>
            <a:chExt cx="1091349" cy="537565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6012160" y="1833284"/>
              <a:ext cx="936104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2480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만</a:t>
              </a: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4350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5873495" y="3986624"/>
            <a:ext cx="1091349" cy="537565"/>
            <a:chOff x="6012160" y="1660849"/>
            <a:chExt cx="1091349" cy="537565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6012160" y="1833284"/>
              <a:ext cx="936104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3080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만</a:t>
              </a: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4350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5" name="직사각형 114"/>
          <p:cNvSpPr/>
          <p:nvPr/>
        </p:nvSpPr>
        <p:spPr>
          <a:xfrm>
            <a:off x="6455746" y="119840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6494625" y="119511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904148" y="119961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933528" y="119479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5725803" y="10643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316570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59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2412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1_5_3_03.png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567397"/>
            <a:ext cx="345638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911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1007440"/>
            <a:ext cx="486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규칙에 따라 수를 뛰어 세어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651461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78071" y="530775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8358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103" y="53680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537430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DB400SCA\Desktop\한대희 4-1 지도서\app\resource\contents\lesson01\ops\1\images\1_5\1_5_3_0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3" y="2202984"/>
            <a:ext cx="6551043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79898" y="2812576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1593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131840" y="2812576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2593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4572000" y="2848580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3093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1043608" y="227687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2408562" y="227687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3793309" y="227687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8BD7B51-A054-4E83-BA67-3336A52E2D1E}"/>
              </a:ext>
            </a:extLst>
          </p:cNvPr>
          <p:cNvSpPr txBox="1"/>
          <p:nvPr/>
        </p:nvSpPr>
        <p:spPr>
          <a:xfrm>
            <a:off x="5253063" y="2276872"/>
            <a:ext cx="792088" cy="2923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1691680" y="2600908"/>
            <a:ext cx="1091349" cy="537565"/>
            <a:chOff x="6012160" y="1660849"/>
            <a:chExt cx="1091349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60" y="1833284"/>
              <a:ext cx="936104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2093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억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350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821316" y="2621119"/>
            <a:ext cx="1091349" cy="537565"/>
            <a:chOff x="6012160" y="1660849"/>
            <a:chExt cx="1091349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12160" y="1833284"/>
              <a:ext cx="936104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3593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억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4350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0" name="직사각형 89"/>
          <p:cNvSpPr/>
          <p:nvPr/>
        </p:nvSpPr>
        <p:spPr>
          <a:xfrm>
            <a:off x="6455746" y="119840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494625" y="119511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904148" y="119961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933528" y="119479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316570" y="227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31632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45197</TotalTime>
  <Words>2263</Words>
  <Application>Microsoft Office PowerPoint</Application>
  <PresentationFormat>화면 슬라이드 쇼(4:3)</PresentationFormat>
  <Paragraphs>899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7494</cp:revision>
  <cp:lastPrinted>2021-12-20T01:30:02Z</cp:lastPrinted>
  <dcterms:created xsi:type="dcterms:W3CDTF">2008-07-15T12:19:11Z</dcterms:created>
  <dcterms:modified xsi:type="dcterms:W3CDTF">2022-01-08T08:37:16Z</dcterms:modified>
</cp:coreProperties>
</file>