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097" r:id="rId4"/>
    <p:sldId id="1289" r:id="rId5"/>
    <p:sldId id="1364" r:id="rId6"/>
    <p:sldId id="1365" r:id="rId7"/>
    <p:sldId id="1368" r:id="rId8"/>
    <p:sldId id="1369" r:id="rId9"/>
    <p:sldId id="1376" r:id="rId10"/>
    <p:sldId id="1377" r:id="rId11"/>
    <p:sldId id="1371" r:id="rId12"/>
    <p:sldId id="1372" r:id="rId13"/>
    <p:sldId id="1378" r:id="rId14"/>
    <p:sldId id="1379" r:id="rId15"/>
    <p:sldId id="1315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AE7C65"/>
    <a:srgbClr val="FEF6F0"/>
    <a:srgbClr val="FFD0E4"/>
    <a:srgbClr val="D0ECD8"/>
    <a:srgbClr val="D4EFFD"/>
    <a:srgbClr val="F27712"/>
    <a:srgbClr val="FF9900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91" d="100"/>
          <a:sy n="91" d="100"/>
        </p:scale>
        <p:origin x="-426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8.png"/><Relationship Id="rId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pn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0.png"/><Relationship Id="rId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8.png"/><Relationship Id="rId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8.png"/><Relationship Id="rId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cdata2.tsherpa.co.kr/tsherpa/MultiMedia/Flash/2020/curri/index.html?flashxmlnum=yuni4856&amp;classa=A8-C1-21-MM-MA-03-02-06-0-0-0-0&amp;classno=MA_21_03/suh_0201_01_0006/suh_0201_01_0006_202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2180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433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도깨비 물건 찾기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60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338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숨어있는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개의 숫자를 찾고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가장 큰 수와 가장 작은 수를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28519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C:\Users\DB400SCA\Desktop\한대희 4-1 지도서\app\resource\contents\lesson01\ops\game\game_1\src\image\playPage__background_1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" y="1531198"/>
            <a:ext cx="6894262" cy="38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44942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457512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" y="1509667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1719217"/>
            <a:ext cx="6667165" cy="3739459"/>
            <a:chOff x="192745" y="-117771"/>
            <a:chExt cx="6667165" cy="3739459"/>
          </a:xfrm>
        </p:grpSpPr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43217"/>
              <a:ext cx="6667165" cy="3387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-11777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3074" name="Picture 2" descr="C:\Users\DB400SCA\Desktop\한대희 4-1 지도서\app\resource\contents\lesson01\ops\game\game_1\src\image\icon_num_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08" y="3669196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B400SCA\Desktop\한대희 4-1 지도서\app\resource\contents\lesson01\ops\game\game_1\src\image\icon_num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9" y="2085097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B400SCA\Desktop\한대희 4-1 지도서\app\resource\contents\lesson01\ops\game\game_1\src\image\icon_num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02" y="2085097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B400SCA\Desktop\한대희 4-1 지도서\app\resource\contents\lesson01\ops\game\game_1\src\image\icon_num_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45" y="2085097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B400SCA\Desktop\한대희 4-1 지도서\app\resource\contents\lesson01\ops\game\game_1\src\image\icon_num_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23" y="2085097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B400SCA\Desktop\한대희 4-1 지도서\app\resource\contents\lesson01\ops\game\game_1\src\image\icon_num_5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9" y="3657781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DB400SCA\Desktop\한대희 4-1 지도서\app\resource\contents\lesson01\ops\game\game_1\src\image\icon_num_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27" y="3657781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DB400SCA\Desktop\한대희 4-1 지도서\app\resource\contents\lesson01\ops\game\game_1\src\image\icon_num_7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45" y="3668722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002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icon_num_1~8.png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\app\resource\contents\lesson01\ops\game\game_1\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4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3" y="2387743"/>
            <a:ext cx="162822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종이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필기도구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760345" y="5445224"/>
            <a:ext cx="1796981" cy="294237"/>
            <a:chOff x="1844163" y="5445224"/>
            <a:chExt cx="1796981" cy="294237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163" y="5445224"/>
              <a:ext cx="284318" cy="27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519" y="5494815"/>
              <a:ext cx="542187" cy="20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144" y="5491510"/>
              <a:ext cx="555411" cy="211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214" y="5455143"/>
              <a:ext cx="290930" cy="284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2627784" y="5202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47990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8137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수를 만드는 역할과 이를 알아맞히는 역할로 나눕니다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53"/>
          <p:cNvSpPr txBox="1"/>
          <p:nvPr/>
        </p:nvSpPr>
        <p:spPr>
          <a:xfrm>
            <a:off x="551658" y="3865857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수를 만드는 역할이 먼저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까지의 숫자 중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한 번씩만 사용하여 여덟 자리 수를 만듭니다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4" y="1816683"/>
            <a:ext cx="62140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258740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551657" y="2258740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수를 알아맞히는 역할은 알아맞힐 때까지 질문을 몇 번 하였는지를 기록합니다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7" y="3788598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4" y="4168461"/>
            <a:ext cx="339080" cy="3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62709" y="379486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알아맞히면 역할을 바꿔서 다시 진행합니다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551658" y="4168461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최종적으로 알아맞히기까지의 질문 횟수가 적은 학생이 이깁니다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9" y="2888498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8" y="2888498"/>
            <a:ext cx="6118401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질문을 할 때에는 대답을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아니요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로 할 수 있게 해야 하며 그렇지 못한 경우는 그 질문에 대답하지 않고 질문한 횟수에 포함합니다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116774" y="5445224"/>
            <a:ext cx="1491230" cy="277706"/>
            <a:chOff x="2758144" y="5445224"/>
            <a:chExt cx="1491230" cy="277706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965056" y="5445224"/>
              <a:ext cx="284318" cy="27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375" y="5501023"/>
              <a:ext cx="542187" cy="20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144" y="5491510"/>
              <a:ext cx="555411" cy="211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95888" y="5455143"/>
            <a:ext cx="290930" cy="28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3" y="2387743"/>
            <a:ext cx="162822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760345" y="5445224"/>
            <a:ext cx="1796981" cy="294237"/>
            <a:chOff x="1844163" y="5445224"/>
            <a:chExt cx="1796981" cy="294237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163" y="5445224"/>
              <a:ext cx="284318" cy="27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519" y="5494815"/>
              <a:ext cx="542187" cy="20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144" y="5491510"/>
              <a:ext cx="555411" cy="211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214" y="5455143"/>
              <a:ext cx="290930" cy="284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2627784" y="5202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47990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8137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주사위를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준비합니다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53"/>
          <p:cNvSpPr txBox="1"/>
          <p:nvPr/>
        </p:nvSpPr>
        <p:spPr>
          <a:xfrm>
            <a:off x="551658" y="3865857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각자 규칙을 정해 뛰어 세기를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하여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개의 수를 모두 차례대로 적어 둡니다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1816683"/>
            <a:ext cx="1110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 이상</a:t>
            </a: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450632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53"/>
          <p:cNvSpPr txBox="1"/>
          <p:nvPr/>
        </p:nvSpPr>
        <p:spPr>
          <a:xfrm>
            <a:off x="551657" y="4500412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낼 순서를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3" y="2509540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4" y="4059649"/>
            <a:ext cx="339080" cy="3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77835" y="2550177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내는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모둠원은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나온 주사위 눈에 해당하는 순서의 수를 부릅니다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551658" y="4059649"/>
            <a:ext cx="6118401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규칙을 알아차린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모둠원이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외치고 알아맞힙니다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맞히지 못하면 맞히는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모둠원이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나올 때까지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과정을 반복합니다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맞히면 문제를 내는 다음 순서로 넘어갑니다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9" y="2115433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8" y="215607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맞힐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중 한 명이 주사위를 굴립니다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116774" y="5445224"/>
            <a:ext cx="1491230" cy="277706"/>
            <a:chOff x="2758144" y="5445224"/>
            <a:chExt cx="1491230" cy="277706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965056" y="5445224"/>
              <a:ext cx="284318" cy="277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375" y="5501023"/>
              <a:ext cx="542187" cy="20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144" y="5491510"/>
              <a:ext cx="555411" cy="211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95888" y="5455143"/>
            <a:ext cx="290930" cy="28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5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63" y="4328333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197960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/>
          <p:cNvSpPr txBox="1"/>
          <p:nvPr/>
        </p:nvSpPr>
        <p:spPr>
          <a:xfrm>
            <a:off x="857703" y="3163905"/>
            <a:ext cx="5937426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뛰어 세기가 다음과 같은 경우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10000-20000-30000-40000-50000-60000</a:t>
            </a: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이때 주사위의 눈이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 나오면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0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5500" y="3004902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12039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진행 방법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숨은 숫자 찾기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놀이를 통해 숨은 숫자들을 찾을 수 있고 가장 큰 수와 가장 작은 수를 만들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C:\Users\DB400SCA\Desktop\한대희 4-1 지도서\app\resource\contents\lesson01\ops\game\game_1\src\image\playPage__background_1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3" y="1910482"/>
            <a:ext cx="6505021" cy="36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930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숨어 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개의 숫자를 모두 찾고 그 숫자를 한 번씩 사용하여 가장 큰 수와 가장 작은 수를 만들어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04048" y="15628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58666" y="15628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411" y="156287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10" y="531658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6723734" y="5136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55779" y="1354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769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playPage__background_1_.png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\app\resource\contents\lesson01\ops\game\game_1\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60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338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숨어있는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개의 숫자를 찾고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가장 큰 수와 가장 작은 수를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28519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축소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DB400SCA\Desktop\한대희 4-1 지도서\app\resource\contents\lesson01\ops\game\game_1\src\image\playPage__background_1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" y="1531198"/>
            <a:ext cx="6894262" cy="38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" y="1509667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1252406" y="1325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://cdata2.tsherpa.co.kr/tsherpa/MultiMedia/Flash/2020/curri/index.html?flashxmlnum=yuni4856&amp;classa=A8-C1-21-MM-MA-03-02-06-0-0-0-0&amp;classno=MA_21_03/suh_0201_01_0006/suh_0201_01_0006_202.html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2422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24223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그림에는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개의 숫자가 숨어 있다고 했으므로 숨어 있는 숫자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모두 찾아봅니다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134939" y="1954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327956"/>
            <a:ext cx="328754" cy="34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5324" y="3327956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찾은 숫자를 먼저 쓰고 이 숫자를 한 번씩 사용하여 가장 큰 수와 가장 작은 수를 만들어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134939" y="2553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312" y="894492"/>
            <a:ext cx="6918956" cy="1060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83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825767" y="1329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4048" y="169724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69724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방법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69724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숨어 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개의 숫자를 모두 찾고 그 숫자를 한 번씩 사용하여 가장 큰 수와 가장 작은 수를 만들어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60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338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숨어있는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개의 숫자를 찾고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가장 큰 수와 가장 작은 수를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28519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축소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DB400SCA\Desktop\한대희 4-1 지도서\app\resource\contents\lesson01\ops\game\game_1\src\image\playPage__background_1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" y="1531198"/>
            <a:ext cx="6894262" cy="38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" y="1509667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63844" y="1297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104"/>
          <p:cNvSpPr/>
          <p:nvPr/>
        </p:nvSpPr>
        <p:spPr>
          <a:xfrm>
            <a:off x="208558" y="3679977"/>
            <a:ext cx="2760850" cy="3701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08558" y="3155307"/>
            <a:ext cx="2760850" cy="3701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08558" y="2665331"/>
            <a:ext cx="1706227" cy="3701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(10~11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저작물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3"/>
          <p:cNvSpPr txBox="1"/>
          <p:nvPr/>
        </p:nvSpPr>
        <p:spPr>
          <a:xfrm>
            <a:off x="107504" y="2701702"/>
            <a:ext cx="190821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내가 찾은 숫자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2022797" y="2665331"/>
            <a:ext cx="45264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62" y="2492896"/>
            <a:ext cx="360000" cy="3550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2615189" y="2665331"/>
            <a:ext cx="45264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54" y="2492896"/>
            <a:ext cx="360000" cy="3550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 bwMode="auto">
          <a:xfrm>
            <a:off x="3215092" y="2670396"/>
            <a:ext cx="45264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57" y="2497961"/>
            <a:ext cx="360000" cy="355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 bwMode="auto">
          <a:xfrm>
            <a:off x="3815916" y="2670396"/>
            <a:ext cx="45264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81" y="2497961"/>
            <a:ext cx="360000" cy="355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 bwMode="auto">
          <a:xfrm>
            <a:off x="4374528" y="2665331"/>
            <a:ext cx="45264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693" y="2492896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4966920" y="2665331"/>
            <a:ext cx="45264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085" y="2492896"/>
            <a:ext cx="360000" cy="35500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 bwMode="auto">
          <a:xfrm>
            <a:off x="5566823" y="2670396"/>
            <a:ext cx="45264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88" y="2497961"/>
            <a:ext cx="360000" cy="35500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 bwMode="auto">
          <a:xfrm>
            <a:off x="6167647" y="2670396"/>
            <a:ext cx="45264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812" y="2497961"/>
            <a:ext cx="360000" cy="355000"/>
          </a:xfrm>
          <a:prstGeom prst="rect">
            <a:avLst/>
          </a:prstGeom>
        </p:spPr>
      </p:pic>
      <p:sp>
        <p:nvSpPr>
          <p:cNvPr id="72" name="TextBox 53"/>
          <p:cNvSpPr txBox="1"/>
          <p:nvPr/>
        </p:nvSpPr>
        <p:spPr>
          <a:xfrm>
            <a:off x="298531" y="3210114"/>
            <a:ext cx="261728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만들 수 있는 가장 큰 수</a:t>
            </a:r>
          </a:p>
        </p:txBody>
      </p:sp>
      <p:sp>
        <p:nvSpPr>
          <p:cNvPr id="73" name="TextBox 53"/>
          <p:cNvSpPr txBox="1"/>
          <p:nvPr/>
        </p:nvSpPr>
        <p:spPr>
          <a:xfrm>
            <a:off x="298531" y="3716348"/>
            <a:ext cx="261728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만들 수 있는 가장 큰 수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128407" y="3173743"/>
            <a:ext cx="18396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87543210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128407" y="3679977"/>
            <a:ext cx="18396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10234578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941" y="3035526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64" y="3539158"/>
            <a:ext cx="360000" cy="355000"/>
          </a:xfrm>
          <a:prstGeom prst="rect">
            <a:avLst/>
          </a:prstGeom>
        </p:spPr>
      </p:pic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5814157" y="5057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8" name="타원 87"/>
          <p:cNvSpPr/>
          <p:nvPr/>
        </p:nvSpPr>
        <p:spPr>
          <a:xfrm>
            <a:off x="1877618" y="4970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7455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1060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83" y="1329677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타원 95"/>
          <p:cNvSpPr/>
          <p:nvPr/>
        </p:nvSpPr>
        <p:spPr>
          <a:xfrm>
            <a:off x="5825767" y="1329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숨어 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개의 숫자를 모두 찾고 그 숫자를 한 번씩 사용하여 가장 큰 수와 가장 작은 수를 만들어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032164" y="169724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69724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69724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60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338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숨어있는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개의 숫자를 찾고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가장 큰 수와 가장 작은 수를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28519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축소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정답화면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DB400SCA\Desktop\한대희 4-1 지도서\app\resource\contents\lesson01\ops\game\game_1\src\image\playPage__background_1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" y="1531198"/>
            <a:ext cx="6894262" cy="38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44942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457512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894926" y="53033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68164" y="52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" y="1509667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63844" y="1297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숨은 숫자 찾기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69" y="3537012"/>
            <a:ext cx="1977481" cy="111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8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42295</TotalTime>
  <Words>1056</Words>
  <Application>Microsoft Office PowerPoint</Application>
  <PresentationFormat>화면 슬라이드 쇼(4:3)</PresentationFormat>
  <Paragraphs>341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7385</cp:revision>
  <dcterms:created xsi:type="dcterms:W3CDTF">2008-07-15T12:19:11Z</dcterms:created>
  <dcterms:modified xsi:type="dcterms:W3CDTF">2022-01-07T09:21:46Z</dcterms:modified>
</cp:coreProperties>
</file>