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58" r:id="rId4"/>
    <p:sldId id="1372" r:id="rId5"/>
    <p:sldId id="1373" r:id="rId6"/>
    <p:sldId id="1382" r:id="rId7"/>
    <p:sldId id="1338" r:id="rId8"/>
    <p:sldId id="1374" r:id="rId9"/>
    <p:sldId id="1367" r:id="rId10"/>
    <p:sldId id="1375" r:id="rId11"/>
    <p:sldId id="1376" r:id="rId12"/>
    <p:sldId id="1378" r:id="rId13"/>
    <p:sldId id="1377" r:id="rId14"/>
    <p:sldId id="137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 varScale="1">
        <p:scale>
          <a:sx n="93" d="100"/>
          <a:sy n="93" d="100"/>
        </p:scale>
        <p:origin x="-114" y="-4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176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65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 bwMode="auto">
          <a:xfrm>
            <a:off x="3131840" y="432401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6458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645" y="4151575"/>
            <a:ext cx="360000" cy="355000"/>
          </a:xfrm>
          <a:prstGeom prst="rect">
            <a:avLst/>
          </a:prstGeom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02" y="245854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53"/>
          <p:cNvSpPr txBox="1"/>
          <p:nvPr/>
        </p:nvSpPr>
        <p:spPr>
          <a:xfrm>
            <a:off x="1971599" y="2402470"/>
            <a:ext cx="2120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 자리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67" y="284326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53"/>
          <p:cNvSpPr txBox="1"/>
          <p:nvPr/>
        </p:nvSpPr>
        <p:spPr>
          <a:xfrm>
            <a:off x="1981563" y="2787191"/>
            <a:ext cx="3030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천의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87" y="322798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53"/>
          <p:cNvSpPr txBox="1"/>
          <p:nvPr/>
        </p:nvSpPr>
        <p:spPr>
          <a:xfrm>
            <a:off x="1989184" y="3171912"/>
            <a:ext cx="2372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7" y="361270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53"/>
          <p:cNvSpPr txBox="1"/>
          <p:nvPr/>
        </p:nvSpPr>
        <p:spPr>
          <a:xfrm>
            <a:off x="1996804" y="3556633"/>
            <a:ext cx="30306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25828" y="2318123"/>
            <a:ext cx="3812940" cy="17041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다음이 나타내는 수를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131840" y="4319047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6458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645" y="4146612"/>
            <a:ext cx="360000" cy="355000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192745" y="3681028"/>
            <a:ext cx="6667165" cy="1592262"/>
            <a:chOff x="192745" y="3681028"/>
            <a:chExt cx="6667165" cy="1592262"/>
          </a:xfrm>
        </p:grpSpPr>
        <p:sp>
          <p:nvSpPr>
            <p:cNvPr id="38" name="직사각형 37"/>
            <p:cNvSpPr/>
            <p:nvPr/>
          </p:nvSpPr>
          <p:spPr>
            <a:xfrm>
              <a:off x="192745" y="3843046"/>
              <a:ext cx="6667165" cy="12421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38478" y="36810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 flipH="1">
            <a:off x="325125" y="3979366"/>
            <a:ext cx="635933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천의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6, 100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있으면 백의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있으면 십의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9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551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7" y="2276475"/>
            <a:ext cx="62769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625449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/>
          <p:cNvSpPr txBox="1"/>
          <p:nvPr/>
        </p:nvSpPr>
        <p:spPr>
          <a:xfrm>
            <a:off x="1871700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/>
          <p:cNvSpPr txBox="1"/>
          <p:nvPr/>
        </p:nvSpPr>
        <p:spPr>
          <a:xfrm>
            <a:off x="3131840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53"/>
          <p:cNvSpPr txBox="1"/>
          <p:nvPr/>
        </p:nvSpPr>
        <p:spPr>
          <a:xfrm>
            <a:off x="625449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53"/>
          <p:cNvSpPr txBox="1"/>
          <p:nvPr/>
        </p:nvSpPr>
        <p:spPr>
          <a:xfrm>
            <a:off x="1871700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5633065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5620942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7440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1881050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7410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53"/>
          <p:cNvSpPr txBox="1"/>
          <p:nvPr/>
        </p:nvSpPr>
        <p:spPr>
          <a:xfrm>
            <a:off x="3127301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7420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73513" y="2498020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6502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23248" y="2485161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7502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23779" y="3287680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2275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73514" y="3274821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2375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73513" y="4066909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7430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5632" y="4060839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13" y="2341533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913" y="2391996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769" y="309732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779" y="3143488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32" y="3856008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14" y="3893107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624631" y="2252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7" y="2276475"/>
            <a:ext cx="62769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625449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/>
          <p:cNvSpPr txBox="1"/>
          <p:nvPr/>
        </p:nvSpPr>
        <p:spPr>
          <a:xfrm>
            <a:off x="1871700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/>
          <p:cNvSpPr txBox="1"/>
          <p:nvPr/>
        </p:nvSpPr>
        <p:spPr>
          <a:xfrm>
            <a:off x="3131840" y="2544187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53"/>
          <p:cNvSpPr txBox="1"/>
          <p:nvPr/>
        </p:nvSpPr>
        <p:spPr>
          <a:xfrm>
            <a:off x="625449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53"/>
          <p:cNvSpPr txBox="1"/>
          <p:nvPr/>
        </p:nvSpPr>
        <p:spPr>
          <a:xfrm>
            <a:off x="1871700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5633065" y="3320988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2475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5620942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7440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1881050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7410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53"/>
          <p:cNvSpPr txBox="1"/>
          <p:nvPr/>
        </p:nvSpPr>
        <p:spPr>
          <a:xfrm>
            <a:off x="3127301" y="4113076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7420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73513" y="2498020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6502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23248" y="2485161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7502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23779" y="3287680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2275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73514" y="3274821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2375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73513" y="4066909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7430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5632" y="4060839"/>
            <a:ext cx="7489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13" y="2341533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913" y="2391996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769" y="309732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779" y="3143488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32" y="3856008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14" y="3893107"/>
            <a:ext cx="360000" cy="355000"/>
          </a:xfrm>
          <a:prstGeom prst="rect">
            <a:avLst/>
          </a:prstGeom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4060839"/>
            <a:ext cx="6667165" cy="1212451"/>
            <a:chOff x="192745" y="4060839"/>
            <a:chExt cx="6667165" cy="1212451"/>
          </a:xfrm>
        </p:grpSpPr>
        <p:sp>
          <p:nvSpPr>
            <p:cNvPr id="52" name="직사각형 51"/>
            <p:cNvSpPr/>
            <p:nvPr/>
          </p:nvSpPr>
          <p:spPr>
            <a:xfrm>
              <a:off x="192745" y="4211008"/>
              <a:ext cx="6667165" cy="8741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406083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3"/>
          <p:cNvSpPr txBox="1"/>
          <p:nvPr/>
        </p:nvSpPr>
        <p:spPr>
          <a:xfrm flipH="1">
            <a:off x="336899" y="4372072"/>
            <a:ext cx="6359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위부터 차례대로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뛰어 세기를 한 것입니다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수의 크기를 비교하여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7" name="TextBox 53"/>
          <p:cNvSpPr txBox="1"/>
          <p:nvPr/>
        </p:nvSpPr>
        <p:spPr>
          <a:xfrm>
            <a:off x="1105567" y="2600908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1891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2422275" y="2600908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1105567" y="3645024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7140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/>
          <p:cNvSpPr txBox="1"/>
          <p:nvPr/>
        </p:nvSpPr>
        <p:spPr>
          <a:xfrm>
            <a:off x="2422275" y="3645024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7049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3797716" y="2600907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2496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53"/>
          <p:cNvSpPr txBox="1"/>
          <p:nvPr/>
        </p:nvSpPr>
        <p:spPr>
          <a:xfrm>
            <a:off x="5114424" y="2600907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7237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53"/>
          <p:cNvSpPr txBox="1"/>
          <p:nvPr/>
        </p:nvSpPr>
        <p:spPr>
          <a:xfrm>
            <a:off x="3797716" y="3645023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5187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53"/>
          <p:cNvSpPr txBox="1"/>
          <p:nvPr/>
        </p:nvSpPr>
        <p:spPr>
          <a:xfrm>
            <a:off x="5114424" y="3645023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5178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82" y="165219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2034856" y="25460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711184" y="25460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704170" y="359011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018317" y="359011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전 물음표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886587" y="2412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20208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2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수의 크기를 비교하여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7" name="TextBox 53"/>
          <p:cNvSpPr txBox="1"/>
          <p:nvPr/>
        </p:nvSpPr>
        <p:spPr>
          <a:xfrm>
            <a:off x="1105567" y="2600908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1891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2422275" y="2600908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937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1105567" y="3645024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7140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/>
          <p:cNvSpPr txBox="1"/>
          <p:nvPr/>
        </p:nvSpPr>
        <p:spPr>
          <a:xfrm>
            <a:off x="2422275" y="3645024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7049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3797716" y="2600907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2496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53"/>
          <p:cNvSpPr txBox="1"/>
          <p:nvPr/>
        </p:nvSpPr>
        <p:spPr>
          <a:xfrm>
            <a:off x="5114424" y="2600907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7237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53"/>
          <p:cNvSpPr txBox="1"/>
          <p:nvPr/>
        </p:nvSpPr>
        <p:spPr>
          <a:xfrm>
            <a:off x="3797716" y="3645023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5187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53"/>
          <p:cNvSpPr txBox="1"/>
          <p:nvPr/>
        </p:nvSpPr>
        <p:spPr>
          <a:xfrm>
            <a:off x="5114424" y="3645023"/>
            <a:ext cx="929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5178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82" y="165219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2034856" y="25460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711184" y="25460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704170" y="359011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018317" y="359011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2745" y="1361753"/>
            <a:ext cx="6667165" cy="3911537"/>
            <a:chOff x="192745" y="1361753"/>
            <a:chExt cx="6667165" cy="3911537"/>
          </a:xfrm>
        </p:grpSpPr>
        <p:sp>
          <p:nvSpPr>
            <p:cNvPr id="46" name="직사각형 45"/>
            <p:cNvSpPr/>
            <p:nvPr/>
          </p:nvSpPr>
          <p:spPr>
            <a:xfrm>
              <a:off x="192745" y="1520208"/>
              <a:ext cx="6667165" cy="35649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13617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6098" y="1700808"/>
            <a:ext cx="6389071" cy="3309756"/>
            <a:chOff x="351476" y="1700808"/>
            <a:chExt cx="6389071" cy="3309756"/>
          </a:xfrm>
        </p:grpSpPr>
        <p:sp>
          <p:nvSpPr>
            <p:cNvPr id="49" name="TextBox 53"/>
            <p:cNvSpPr txBox="1"/>
            <p:nvPr/>
          </p:nvSpPr>
          <p:spPr>
            <a:xfrm flipH="1">
              <a:off x="444910" y="1700808"/>
              <a:ext cx="18228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1891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937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53"/>
            <p:cNvSpPr txBox="1"/>
            <p:nvPr/>
          </p:nvSpPr>
          <p:spPr>
            <a:xfrm flipH="1">
              <a:off x="351476" y="2365605"/>
              <a:ext cx="18228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2496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7237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/>
            <p:cNvSpPr txBox="1"/>
            <p:nvPr/>
          </p:nvSpPr>
          <p:spPr>
            <a:xfrm flipH="1">
              <a:off x="359532" y="3068960"/>
              <a:ext cx="18228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7140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7049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53"/>
            <p:cNvSpPr txBox="1"/>
            <p:nvPr/>
          </p:nvSpPr>
          <p:spPr>
            <a:xfrm flipH="1">
              <a:off x="359532" y="4060757"/>
              <a:ext cx="18228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5187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5178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/>
            <p:cNvSpPr txBox="1"/>
            <p:nvPr/>
          </p:nvSpPr>
          <p:spPr>
            <a:xfrm flipH="1">
              <a:off x="2342183" y="1700808"/>
              <a:ext cx="43633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1891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자리 수가 더 많으므로 더 큽니다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53"/>
            <p:cNvSpPr txBox="1"/>
            <p:nvPr/>
          </p:nvSpPr>
          <p:spPr>
            <a:xfrm flipH="1">
              <a:off x="2377233" y="2361801"/>
              <a:ext cx="43633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 자리 수를 비교하면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2&lt;7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7237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더 큽니다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 flipH="1">
              <a:off x="2377233" y="3064597"/>
              <a:ext cx="436331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천의 자리 수는 같지만 백의 자리 수를 비교하면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1&gt;0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7140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더 큽니다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/>
            <p:cNvSpPr txBox="1"/>
            <p:nvPr/>
          </p:nvSpPr>
          <p:spPr>
            <a:xfrm flipH="1">
              <a:off x="2377233" y="4041068"/>
              <a:ext cx="436331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천과 백의 자리 수는 같지만 십의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자리수를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비교하면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8&gt;7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5187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더 큽니다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860" y="1757415"/>
              <a:ext cx="279262" cy="27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921" y="2410249"/>
              <a:ext cx="279262" cy="27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603" y="3115858"/>
              <a:ext cx="279262" cy="27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567" y="4092134"/>
              <a:ext cx="279262" cy="27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5799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114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71255" y="5265204"/>
            <a:ext cx="2550881" cy="316672"/>
            <a:chOff x="1972276" y="4517821"/>
            <a:chExt cx="2550881" cy="316672"/>
          </a:xfrm>
        </p:grpSpPr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76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21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2" descr="C:\Users\DB400SCA\Desktop\한대희 4-1 지도서\app\resource\contents_sub\lesson01\ops\1\images\1_0\1_intro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8" y="1648296"/>
            <a:ext cx="5075930" cy="35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53"/>
          <p:cNvSpPr txBox="1"/>
          <p:nvPr/>
        </p:nvSpPr>
        <p:spPr>
          <a:xfrm>
            <a:off x="4119088" y="2314037"/>
            <a:ext cx="196508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독도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체험단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친구들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독도에 온 걸 환영해요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05494" y="2240868"/>
            <a:ext cx="11942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독도다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대사가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들어가도록 글씨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47131" y="1648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/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대체 처리 55"/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대체 처리 57"/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대체 처리 58"/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271255" y="5265204"/>
            <a:ext cx="2550881" cy="316672"/>
            <a:chOff x="1972276" y="4517821"/>
            <a:chExt cx="2550881" cy="316672"/>
          </a:xfrm>
        </p:grpSpPr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76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21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C:\Users\DB400SCA\Desktop\한대희 4-1 지도서\app\resource\contents_sub\lesson01\ops\1\images\1_0\1_intr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7" y="1556792"/>
            <a:ext cx="3874293" cy="36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1547664" y="1847784"/>
            <a:ext cx="196508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친구들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독도에 대해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잘 알고 있나요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3599892" y="1667764"/>
            <a:ext cx="196508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독도는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우리나라 천연기념물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336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호입니다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47131" y="1648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대사가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들어가도록 글씨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05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순서도: 대체 처리 21"/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체 처리 25"/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/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271255" y="5265204"/>
            <a:ext cx="2550881" cy="316672"/>
            <a:chOff x="1972276" y="4517821"/>
            <a:chExt cx="2550881" cy="316672"/>
          </a:xfrm>
        </p:grpSpPr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76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21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1372491" y="1595802"/>
            <a:ext cx="4495653" cy="3342919"/>
            <a:chOff x="1229406" y="1554706"/>
            <a:chExt cx="4943724" cy="3676100"/>
          </a:xfrm>
        </p:grpSpPr>
        <p:pic>
          <p:nvPicPr>
            <p:cNvPr id="3074" name="Picture 2" descr="C:\Users\DB400SCA\Desktop\한대희 4-1 지도서\app\resource\contents_sub\lesson01\ops\1\images\1_0\1_intro_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406" y="1554706"/>
              <a:ext cx="4746750" cy="367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53"/>
            <p:cNvSpPr txBox="1"/>
            <p:nvPr/>
          </p:nvSpPr>
          <p:spPr>
            <a:xfrm>
              <a:off x="2786940" y="3225243"/>
              <a:ext cx="196508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460</a:t>
              </a: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만과 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250</a:t>
              </a: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만은 각각</a:t>
              </a:r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얼마만큼의 수일까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3"/>
            <p:cNvSpPr txBox="1"/>
            <p:nvPr/>
          </p:nvSpPr>
          <p:spPr>
            <a:xfrm>
              <a:off x="4208050" y="3186497"/>
              <a:ext cx="1965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독도와 울릉도</a:t>
              </a:r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중 먼저 생긴 건</a:t>
              </a:r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어느 것일까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1447050" y="2767685"/>
              <a:ext cx="232243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독도는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460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만 년 전에 생긴 화산섬이고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울릉도는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250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만 년 전에 생긴 화산섬입니다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34" y="4573551"/>
            <a:ext cx="414114" cy="40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147131" y="1689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566537" y="4356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대사가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들어가도록 글씨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802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순서도: 대체 처리 24"/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체 처리 25"/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/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/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/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184068" y="118249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/>
          <p:cNvSpPr txBox="1"/>
          <p:nvPr/>
        </p:nvSpPr>
        <p:spPr>
          <a:xfrm>
            <a:off x="3646002" y="5049626"/>
            <a:ext cx="207375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문화콘텐츠닷컴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2020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8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52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DB400SCA\Desktop\한대희 4-1 지도서\app\resource\contents_sub\lesson01\ops\1\images\1_0\1_intro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26371"/>
            <a:ext cx="6216109" cy="481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3"/>
          <p:cNvSpPr txBox="1"/>
          <p:nvPr/>
        </p:nvSpPr>
        <p:spPr>
          <a:xfrm>
            <a:off x="2375756" y="2903458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460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만은 각각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얼마만큼의 수일까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4623144" y="2848870"/>
            <a:ext cx="19650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독도와 울릉도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중 먼저 생긴 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어느 것일까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53"/>
          <p:cNvSpPr txBox="1"/>
          <p:nvPr/>
        </p:nvSpPr>
        <p:spPr>
          <a:xfrm>
            <a:off x="467544" y="2276872"/>
            <a:ext cx="306991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독도는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460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 년 전에 생긴 화산섬이고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울릉도는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만 년 전에 생긴 화산섬입니다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53"/>
          <p:cNvSpPr txBox="1"/>
          <p:nvPr/>
        </p:nvSpPr>
        <p:spPr>
          <a:xfrm>
            <a:off x="4640813" y="5552869"/>
            <a:ext cx="207375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문화콘텐츠닷컴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2020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544" y="932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들어가도록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3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80634"/>
              </p:ext>
            </p:extLst>
          </p:nvPr>
        </p:nvGraphicFramePr>
        <p:xfrm>
          <a:off x="847040" y="2375926"/>
          <a:ext cx="5226290" cy="1845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3145"/>
                <a:gridCol w="2613145"/>
              </a:tblGrid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2468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이천사백육십팔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3574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삼천오백칠십사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3702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삼천칠백이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1" y="361432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59" y="2960948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수나 말을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34193"/>
              </p:ext>
            </p:extLst>
          </p:nvPr>
        </p:nvGraphicFramePr>
        <p:xfrm>
          <a:off x="847040" y="2375926"/>
          <a:ext cx="5226290" cy="1845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3145"/>
                <a:gridCol w="2613145"/>
              </a:tblGrid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2468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이천사백육십팔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3574</a:t>
                      </a:r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삼천오백칠십사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5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3702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삼천칠백이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1" y="361432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59" y="2960948"/>
            <a:ext cx="360000" cy="355000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2745" y="3843046"/>
            <a:ext cx="6667165" cy="1430244"/>
            <a:chOff x="192745" y="3843046"/>
            <a:chExt cx="6667165" cy="1430244"/>
          </a:xfrm>
        </p:grpSpPr>
        <p:sp>
          <p:nvSpPr>
            <p:cNvPr id="25" name="직사각형 24"/>
            <p:cNvSpPr/>
            <p:nvPr/>
          </p:nvSpPr>
          <p:spPr>
            <a:xfrm>
              <a:off x="192745" y="4005064"/>
              <a:ext cx="6667165" cy="10801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8478" y="384304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53"/>
          <p:cNvSpPr txBox="1"/>
          <p:nvPr/>
        </p:nvSpPr>
        <p:spPr>
          <a:xfrm flipH="1">
            <a:off x="497490" y="4232411"/>
            <a:ext cx="780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3574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9" y="43247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9" y="47411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53"/>
          <p:cNvSpPr txBox="1"/>
          <p:nvPr/>
        </p:nvSpPr>
        <p:spPr>
          <a:xfrm flipH="1">
            <a:off x="481109" y="4648794"/>
            <a:ext cx="14265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삼천칠백이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77" y="4302113"/>
            <a:ext cx="229032" cy="22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87" y="4718498"/>
            <a:ext cx="229032" cy="22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1" y="4232411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19" y="4648794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 flipH="1">
            <a:off x="1907700" y="4221087"/>
            <a:ext cx="2016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삼천오백칠십사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2525345" y="4637472"/>
            <a:ext cx="728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3702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77" name="순서도: 대체 처리 76"/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다음이 나타내는 수를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131840" y="432401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6458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4151575"/>
            <a:ext cx="360000" cy="355000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02" y="245854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53"/>
          <p:cNvSpPr txBox="1"/>
          <p:nvPr/>
        </p:nvSpPr>
        <p:spPr>
          <a:xfrm>
            <a:off x="1971599" y="2402470"/>
            <a:ext cx="2120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 자리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67" y="284326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53"/>
          <p:cNvSpPr txBox="1"/>
          <p:nvPr/>
        </p:nvSpPr>
        <p:spPr>
          <a:xfrm>
            <a:off x="1981563" y="2787191"/>
            <a:ext cx="3030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천의 자리 숫자는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87" y="322798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1989184" y="3171912"/>
            <a:ext cx="2372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7" y="3612704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53"/>
          <p:cNvSpPr txBox="1"/>
          <p:nvPr/>
        </p:nvSpPr>
        <p:spPr>
          <a:xfrm>
            <a:off x="1996804" y="3556633"/>
            <a:ext cx="30306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5828" y="2318123"/>
            <a:ext cx="3812940" cy="17041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41481</TotalTime>
  <Words>964</Words>
  <Application>Microsoft Office PowerPoint</Application>
  <PresentationFormat>화면 슬라이드 쇼(4:3)</PresentationFormat>
  <Paragraphs>349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7265</cp:revision>
  <dcterms:created xsi:type="dcterms:W3CDTF">2008-07-15T12:19:11Z</dcterms:created>
  <dcterms:modified xsi:type="dcterms:W3CDTF">2022-01-03T05:49:22Z</dcterms:modified>
</cp:coreProperties>
</file>