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782" r:id="rId2"/>
    <p:sldId id="783" r:id="rId3"/>
    <p:sldId id="1372" r:id="rId4"/>
    <p:sldId id="1338" r:id="rId5"/>
    <p:sldId id="1384" r:id="rId6"/>
    <p:sldId id="1374" r:id="rId7"/>
    <p:sldId id="1385" r:id="rId8"/>
    <p:sldId id="1376" r:id="rId9"/>
    <p:sldId id="1378" r:id="rId10"/>
    <p:sldId id="1380" r:id="rId11"/>
    <p:sldId id="1382" r:id="rId12"/>
    <p:sldId id="1386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 autoAdjust="0"/>
    <p:restoredTop sz="96686" autoAdjust="0"/>
  </p:normalViewPr>
  <p:slideViewPr>
    <p:cSldViewPr>
      <p:cViewPr>
        <p:scale>
          <a:sx n="100" d="100"/>
          <a:sy n="100" d="100"/>
        </p:scale>
        <p:origin x="-126" y="-33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40139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2021.12.25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4880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02 1000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 수를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그림을 보고 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5242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1_1_5.sgv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3" y="2456892"/>
            <a:ext cx="6537865" cy="97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53"/>
          <p:cNvSpPr txBox="1"/>
          <p:nvPr/>
        </p:nvSpPr>
        <p:spPr>
          <a:xfrm>
            <a:off x="369667" y="3006477"/>
            <a:ext cx="6379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9880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53"/>
          <p:cNvSpPr txBox="1"/>
          <p:nvPr/>
        </p:nvSpPr>
        <p:spPr>
          <a:xfrm>
            <a:off x="1691680" y="2996952"/>
            <a:ext cx="6379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9910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53"/>
          <p:cNvSpPr txBox="1"/>
          <p:nvPr/>
        </p:nvSpPr>
        <p:spPr>
          <a:xfrm>
            <a:off x="3033962" y="3006477"/>
            <a:ext cx="6379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9940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53"/>
          <p:cNvSpPr txBox="1"/>
          <p:nvPr/>
        </p:nvSpPr>
        <p:spPr>
          <a:xfrm>
            <a:off x="4351409" y="2987427"/>
            <a:ext cx="6379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9970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53"/>
          <p:cNvSpPr txBox="1"/>
          <p:nvPr/>
        </p:nvSpPr>
        <p:spPr>
          <a:xfrm>
            <a:off x="5616116" y="2996952"/>
            <a:ext cx="74139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53"/>
          <p:cNvSpPr txBox="1"/>
          <p:nvPr/>
        </p:nvSpPr>
        <p:spPr>
          <a:xfrm>
            <a:off x="1215727" y="2488682"/>
            <a:ext cx="28850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53"/>
          <p:cNvSpPr txBox="1"/>
          <p:nvPr/>
        </p:nvSpPr>
        <p:spPr>
          <a:xfrm>
            <a:off x="2529297" y="2479157"/>
            <a:ext cx="28850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53"/>
          <p:cNvSpPr txBox="1"/>
          <p:nvPr/>
        </p:nvSpPr>
        <p:spPr>
          <a:xfrm>
            <a:off x="3906974" y="2488452"/>
            <a:ext cx="28850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53"/>
          <p:cNvSpPr txBox="1"/>
          <p:nvPr/>
        </p:nvSpPr>
        <p:spPr>
          <a:xfrm>
            <a:off x="5252897" y="2478927"/>
            <a:ext cx="28850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981" y="166433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35" y="3843001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35" y="4420248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3"/>
          <p:cNvSpPr txBox="1"/>
          <p:nvPr/>
        </p:nvSpPr>
        <p:spPr>
          <a:xfrm>
            <a:off x="863600" y="3763176"/>
            <a:ext cx="56629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9970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만큼 더 큰 수는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74490" y="4340423"/>
            <a:ext cx="566290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9880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        만큼 더 작은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2013003" y="3770880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3549" y="3598445"/>
            <a:ext cx="360000" cy="35500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 bwMode="auto">
          <a:xfrm>
            <a:off x="3020879" y="434042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120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1425" y="4167988"/>
            <a:ext cx="360000" cy="355000"/>
          </a:xfrm>
          <a:prstGeom prst="rect">
            <a:avLst/>
          </a:prstGeom>
        </p:spPr>
      </p:pic>
      <p:sp>
        <p:nvSpPr>
          <p:cNvPr id="60" name="타원 59"/>
          <p:cNvSpPr/>
          <p:nvPr/>
        </p:nvSpPr>
        <p:spPr>
          <a:xfrm>
            <a:off x="596641" y="2310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개인 수를 알아볼까요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숫자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명은 각각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원씩 모았습니다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3269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1_1_6.sgv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84" y="165545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40" y="2672916"/>
            <a:ext cx="6435404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53"/>
          <p:cNvSpPr txBox="1"/>
          <p:nvPr/>
        </p:nvSpPr>
        <p:spPr>
          <a:xfrm>
            <a:off x="445291" y="3509918"/>
            <a:ext cx="106637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원이</a:t>
            </a:r>
          </a:p>
        </p:txBody>
      </p:sp>
      <p:sp>
        <p:nvSpPr>
          <p:cNvPr id="51" name="TextBox 53"/>
          <p:cNvSpPr txBox="1"/>
          <p:nvPr/>
        </p:nvSpPr>
        <p:spPr>
          <a:xfrm>
            <a:off x="1237381" y="3969060"/>
            <a:ext cx="27428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장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533327" y="3905228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873" y="3732793"/>
            <a:ext cx="360000" cy="355000"/>
          </a:xfrm>
          <a:prstGeom prst="rect">
            <a:avLst/>
          </a:prstGeom>
        </p:spPr>
      </p:pic>
      <p:sp>
        <p:nvSpPr>
          <p:cNvPr id="56" name="TextBox 53"/>
          <p:cNvSpPr txBox="1"/>
          <p:nvPr/>
        </p:nvSpPr>
        <p:spPr>
          <a:xfrm>
            <a:off x="1927680" y="3501008"/>
            <a:ext cx="106637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원이</a:t>
            </a:r>
          </a:p>
        </p:txBody>
      </p:sp>
      <p:sp>
        <p:nvSpPr>
          <p:cNvPr id="58" name="TextBox 53"/>
          <p:cNvSpPr txBox="1"/>
          <p:nvPr/>
        </p:nvSpPr>
        <p:spPr>
          <a:xfrm>
            <a:off x="2719770" y="3960150"/>
            <a:ext cx="27428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2015716" y="3896318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6262" y="3723883"/>
            <a:ext cx="360000" cy="355000"/>
          </a:xfrm>
          <a:prstGeom prst="rect">
            <a:avLst/>
          </a:prstGeom>
        </p:spPr>
      </p:pic>
      <p:sp>
        <p:nvSpPr>
          <p:cNvPr id="61" name="TextBox 53"/>
          <p:cNvSpPr txBox="1"/>
          <p:nvPr/>
        </p:nvSpPr>
        <p:spPr>
          <a:xfrm>
            <a:off x="3462506" y="3509918"/>
            <a:ext cx="106637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원이</a:t>
            </a:r>
          </a:p>
        </p:txBody>
      </p:sp>
      <p:sp>
        <p:nvSpPr>
          <p:cNvPr id="62" name="TextBox 53"/>
          <p:cNvSpPr txBox="1"/>
          <p:nvPr/>
        </p:nvSpPr>
        <p:spPr>
          <a:xfrm>
            <a:off x="4254596" y="3969060"/>
            <a:ext cx="27428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3462506" y="3905228"/>
            <a:ext cx="74858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1088" y="3732793"/>
            <a:ext cx="360000" cy="355000"/>
          </a:xfrm>
          <a:prstGeom prst="rect">
            <a:avLst/>
          </a:prstGeom>
        </p:spPr>
      </p:pic>
      <p:sp>
        <p:nvSpPr>
          <p:cNvPr id="66" name="TextBox 53"/>
          <p:cNvSpPr txBox="1"/>
          <p:nvPr/>
        </p:nvSpPr>
        <p:spPr>
          <a:xfrm>
            <a:off x="4950391" y="3429000"/>
            <a:ext cx="1701126" cy="8771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원이</a:t>
            </a:r>
          </a:p>
        </p:txBody>
      </p:sp>
      <p:sp>
        <p:nvSpPr>
          <p:cNvPr id="71" name="직사각형 70"/>
          <p:cNvSpPr/>
          <p:nvPr/>
        </p:nvSpPr>
        <p:spPr bwMode="auto">
          <a:xfrm>
            <a:off x="5962038" y="3969060"/>
            <a:ext cx="37069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53"/>
          <p:cNvSpPr txBox="1"/>
          <p:nvPr/>
        </p:nvSpPr>
        <p:spPr>
          <a:xfrm>
            <a:off x="6349948" y="4013775"/>
            <a:ext cx="27428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132" y="4191692"/>
            <a:ext cx="360000" cy="355000"/>
          </a:xfrm>
          <a:prstGeom prst="rect">
            <a:avLst/>
          </a:prstGeom>
        </p:spPr>
      </p:pic>
      <p:sp>
        <p:nvSpPr>
          <p:cNvPr id="7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개인 수를 알아볼까요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명은 각각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원씩 모았습니다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84" y="165545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40" y="2672916"/>
            <a:ext cx="6435404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53"/>
          <p:cNvSpPr txBox="1"/>
          <p:nvPr/>
        </p:nvSpPr>
        <p:spPr>
          <a:xfrm>
            <a:off x="445291" y="3481343"/>
            <a:ext cx="106637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원이</a:t>
            </a:r>
          </a:p>
        </p:txBody>
      </p:sp>
      <p:sp>
        <p:nvSpPr>
          <p:cNvPr id="51" name="TextBox 53"/>
          <p:cNvSpPr txBox="1"/>
          <p:nvPr/>
        </p:nvSpPr>
        <p:spPr>
          <a:xfrm>
            <a:off x="1237381" y="3969060"/>
            <a:ext cx="27428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장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533327" y="3905228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873" y="3704218"/>
            <a:ext cx="360000" cy="355000"/>
          </a:xfrm>
          <a:prstGeom prst="rect">
            <a:avLst/>
          </a:prstGeom>
        </p:spPr>
      </p:pic>
      <p:sp>
        <p:nvSpPr>
          <p:cNvPr id="56" name="TextBox 53"/>
          <p:cNvSpPr txBox="1"/>
          <p:nvPr/>
        </p:nvSpPr>
        <p:spPr>
          <a:xfrm>
            <a:off x="1927680" y="3472433"/>
            <a:ext cx="106637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원이</a:t>
            </a:r>
          </a:p>
        </p:txBody>
      </p:sp>
      <p:sp>
        <p:nvSpPr>
          <p:cNvPr id="58" name="TextBox 53"/>
          <p:cNvSpPr txBox="1"/>
          <p:nvPr/>
        </p:nvSpPr>
        <p:spPr>
          <a:xfrm>
            <a:off x="2719770" y="3960150"/>
            <a:ext cx="27428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2015716" y="3896318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6262" y="3695308"/>
            <a:ext cx="360000" cy="355000"/>
          </a:xfrm>
          <a:prstGeom prst="rect">
            <a:avLst/>
          </a:prstGeom>
        </p:spPr>
      </p:pic>
      <p:sp>
        <p:nvSpPr>
          <p:cNvPr id="61" name="TextBox 53"/>
          <p:cNvSpPr txBox="1"/>
          <p:nvPr/>
        </p:nvSpPr>
        <p:spPr>
          <a:xfrm>
            <a:off x="3462506" y="3481343"/>
            <a:ext cx="106637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원이</a:t>
            </a:r>
          </a:p>
        </p:txBody>
      </p:sp>
      <p:sp>
        <p:nvSpPr>
          <p:cNvPr id="62" name="TextBox 53"/>
          <p:cNvSpPr txBox="1"/>
          <p:nvPr/>
        </p:nvSpPr>
        <p:spPr>
          <a:xfrm>
            <a:off x="4254596" y="3969060"/>
            <a:ext cx="27428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3462506" y="3905228"/>
            <a:ext cx="74858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1088" y="3704218"/>
            <a:ext cx="360000" cy="355000"/>
          </a:xfrm>
          <a:prstGeom prst="rect">
            <a:avLst/>
          </a:prstGeom>
        </p:spPr>
      </p:pic>
      <p:sp>
        <p:nvSpPr>
          <p:cNvPr id="66" name="TextBox 53"/>
          <p:cNvSpPr txBox="1"/>
          <p:nvPr/>
        </p:nvSpPr>
        <p:spPr>
          <a:xfrm>
            <a:off x="4950391" y="3429000"/>
            <a:ext cx="1701126" cy="8771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원이  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원이</a:t>
            </a:r>
          </a:p>
        </p:txBody>
      </p:sp>
      <p:sp>
        <p:nvSpPr>
          <p:cNvPr id="71" name="직사각형 70"/>
          <p:cNvSpPr/>
          <p:nvPr/>
        </p:nvSpPr>
        <p:spPr bwMode="auto">
          <a:xfrm>
            <a:off x="5999645" y="3969060"/>
            <a:ext cx="37069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53"/>
          <p:cNvSpPr txBox="1"/>
          <p:nvPr/>
        </p:nvSpPr>
        <p:spPr>
          <a:xfrm>
            <a:off x="6370343" y="4013775"/>
            <a:ext cx="274280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9352" y="4191692"/>
            <a:ext cx="360000" cy="355000"/>
          </a:xfrm>
          <a:prstGeom prst="rect">
            <a:avLst/>
          </a:prstGeom>
        </p:spPr>
      </p:pic>
      <p:sp>
        <p:nvSpPr>
          <p:cNvPr id="7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92745" y="2348880"/>
            <a:ext cx="6667165" cy="2924410"/>
            <a:chOff x="192745" y="2348880"/>
            <a:chExt cx="6667165" cy="2924410"/>
          </a:xfrm>
        </p:grpSpPr>
        <p:sp>
          <p:nvSpPr>
            <p:cNvPr id="49" name="직사각형 48"/>
            <p:cNvSpPr/>
            <p:nvPr/>
          </p:nvSpPr>
          <p:spPr>
            <a:xfrm>
              <a:off x="192745" y="2546902"/>
              <a:ext cx="6667165" cy="25382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332840" y="234888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각 삼각형 6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0" name="TextBox 53"/>
          <p:cNvSpPr txBox="1"/>
          <p:nvPr/>
        </p:nvSpPr>
        <p:spPr>
          <a:xfrm>
            <a:off x="540507" y="2652575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장이면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274492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122935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53"/>
          <p:cNvSpPr txBox="1"/>
          <p:nvPr/>
        </p:nvSpPr>
        <p:spPr>
          <a:xfrm>
            <a:off x="540507" y="4028258"/>
            <a:ext cx="61171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장이면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500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1500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원이므로 모두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9500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원이고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원만 더 있으면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원이 되므로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221513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676628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53"/>
          <p:cNvSpPr txBox="1"/>
          <p:nvPr/>
        </p:nvSpPr>
        <p:spPr>
          <a:xfrm>
            <a:off x="540507" y="3129164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TextBox 53"/>
          <p:cNvSpPr txBox="1"/>
          <p:nvPr/>
        </p:nvSpPr>
        <p:spPr>
          <a:xfrm>
            <a:off x="540507" y="3584279"/>
            <a:ext cx="61171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원입니다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개인 수를 알아볼까요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11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38306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suhi_h_0401_01_0002.html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개인 수를 알아볼까요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86772" y="2812854"/>
            <a:ext cx="5240728" cy="1260140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765" y="3514861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561" y="3045398"/>
            <a:ext cx="4857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3"/>
          <p:cNvSpPr txBox="1"/>
          <p:nvPr/>
        </p:nvSpPr>
        <p:spPr>
          <a:xfrm>
            <a:off x="4111362" y="3030267"/>
            <a:ext cx="170709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endParaRPr lang="en-US" altLang="ko-KR" sz="1900" spc="-15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/>
          <p:cNvSpPr txBox="1"/>
          <p:nvPr/>
        </p:nvSpPr>
        <p:spPr>
          <a:xfrm>
            <a:off x="4162616" y="3497177"/>
            <a:ext cx="148337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만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또는 </a:t>
            </a:r>
            <a:r>
              <a:rPr lang="ko-KR" altLang="en-US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일만</a:t>
            </a:r>
            <a:endParaRPr lang="en-US" altLang="ko-KR" sz="1900" spc="-15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53"/>
          <p:cNvSpPr txBox="1"/>
          <p:nvPr/>
        </p:nvSpPr>
        <p:spPr>
          <a:xfrm>
            <a:off x="1136279" y="3015813"/>
            <a:ext cx="22684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개인 수</a:t>
            </a:r>
          </a:p>
        </p:txBody>
      </p:sp>
      <p:pic>
        <p:nvPicPr>
          <p:cNvPr id="41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882" y="3085183"/>
            <a:ext cx="261772" cy="2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다음이 공통으로 나타내는 수를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11580" y="2276872"/>
            <a:ext cx="5084631" cy="132866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2519106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74" y="3095102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53"/>
          <p:cNvSpPr txBox="1"/>
          <p:nvPr/>
        </p:nvSpPr>
        <p:spPr>
          <a:xfrm>
            <a:off x="1262555" y="2439281"/>
            <a:ext cx="42382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만큼 더 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53"/>
          <p:cNvSpPr txBox="1"/>
          <p:nvPr/>
        </p:nvSpPr>
        <p:spPr>
          <a:xfrm>
            <a:off x="1271433" y="3034085"/>
            <a:ext cx="42382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만큼 더 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059622" y="4149080"/>
            <a:ext cx="102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5284" y="3971580"/>
            <a:ext cx="360000" cy="355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개인 수를 알아볼까요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다음이 공통으로 나타내는 수를 써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11580" y="2276872"/>
            <a:ext cx="5084631" cy="132866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2519106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74" y="3095102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53"/>
          <p:cNvSpPr txBox="1"/>
          <p:nvPr/>
        </p:nvSpPr>
        <p:spPr>
          <a:xfrm>
            <a:off x="1262555" y="2439281"/>
            <a:ext cx="42382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만큼 더 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53"/>
          <p:cNvSpPr txBox="1"/>
          <p:nvPr/>
        </p:nvSpPr>
        <p:spPr>
          <a:xfrm>
            <a:off x="1271433" y="3034085"/>
            <a:ext cx="42382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만큼 더 큰 수입니다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059622" y="4149080"/>
            <a:ext cx="102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5284" y="3971580"/>
            <a:ext cx="360000" cy="3550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192745" y="3717032"/>
            <a:ext cx="6667165" cy="1556258"/>
            <a:chOff x="192745" y="3717032"/>
            <a:chExt cx="6667165" cy="1556258"/>
          </a:xfrm>
        </p:grpSpPr>
        <p:sp>
          <p:nvSpPr>
            <p:cNvPr id="44" name="직사각형 43"/>
            <p:cNvSpPr/>
            <p:nvPr/>
          </p:nvSpPr>
          <p:spPr>
            <a:xfrm>
              <a:off x="192745" y="3897052"/>
              <a:ext cx="6667165" cy="11881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38478" y="371703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각 삼각형 4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9" name="TextBox 53"/>
          <p:cNvSpPr txBox="1"/>
          <p:nvPr/>
        </p:nvSpPr>
        <p:spPr>
          <a:xfrm>
            <a:off x="540507" y="4043680"/>
            <a:ext cx="61171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만큼 더 큰 수는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보다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만큼 더 큰 수는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22370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67174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개인 수를 알아볼까요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90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수직선을 보고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숫자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수직선의 숫자 크기가 클 경우 조금 줄여주세요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682" y="165332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01" y="2384884"/>
            <a:ext cx="6516724" cy="158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53"/>
          <p:cNvSpPr txBox="1"/>
          <p:nvPr/>
        </p:nvSpPr>
        <p:spPr>
          <a:xfrm>
            <a:off x="359532" y="2577190"/>
            <a:ext cx="29416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53"/>
          <p:cNvSpPr txBox="1"/>
          <p:nvPr/>
        </p:nvSpPr>
        <p:spPr>
          <a:xfrm>
            <a:off x="755576" y="2566334"/>
            <a:ext cx="70645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53"/>
          <p:cNvSpPr txBox="1"/>
          <p:nvPr/>
        </p:nvSpPr>
        <p:spPr>
          <a:xfrm>
            <a:off x="1352890" y="2568465"/>
            <a:ext cx="70645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2000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3"/>
          <p:cNvSpPr txBox="1"/>
          <p:nvPr/>
        </p:nvSpPr>
        <p:spPr>
          <a:xfrm>
            <a:off x="1957338" y="2564904"/>
            <a:ext cx="70645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3000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3"/>
          <p:cNvSpPr txBox="1"/>
          <p:nvPr/>
        </p:nvSpPr>
        <p:spPr>
          <a:xfrm>
            <a:off x="2569406" y="2557163"/>
            <a:ext cx="70645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4000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3"/>
          <p:cNvSpPr txBox="1"/>
          <p:nvPr/>
        </p:nvSpPr>
        <p:spPr>
          <a:xfrm>
            <a:off x="3768258" y="2559191"/>
            <a:ext cx="70645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6000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3"/>
          <p:cNvSpPr txBox="1"/>
          <p:nvPr/>
        </p:nvSpPr>
        <p:spPr>
          <a:xfrm>
            <a:off x="4365572" y="2561323"/>
            <a:ext cx="70645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7000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53"/>
          <p:cNvSpPr txBox="1"/>
          <p:nvPr/>
        </p:nvSpPr>
        <p:spPr>
          <a:xfrm>
            <a:off x="4970020" y="2564904"/>
            <a:ext cx="70645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8000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53"/>
          <p:cNvSpPr txBox="1"/>
          <p:nvPr/>
        </p:nvSpPr>
        <p:spPr>
          <a:xfrm>
            <a:off x="5582088" y="2564904"/>
            <a:ext cx="70645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9000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13203" y="21688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53"/>
          <p:cNvSpPr txBox="1"/>
          <p:nvPr/>
        </p:nvSpPr>
        <p:spPr>
          <a:xfrm>
            <a:off x="151128" y="3709629"/>
            <a:ext cx="70645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9000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53"/>
          <p:cNvSpPr txBox="1"/>
          <p:nvPr/>
        </p:nvSpPr>
        <p:spPr>
          <a:xfrm>
            <a:off x="748442" y="3711761"/>
            <a:ext cx="70645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9100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53"/>
          <p:cNvSpPr txBox="1"/>
          <p:nvPr/>
        </p:nvSpPr>
        <p:spPr>
          <a:xfrm>
            <a:off x="1352890" y="3717032"/>
            <a:ext cx="70645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9200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53"/>
          <p:cNvSpPr txBox="1"/>
          <p:nvPr/>
        </p:nvSpPr>
        <p:spPr>
          <a:xfrm>
            <a:off x="1964958" y="3717032"/>
            <a:ext cx="70645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9300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53"/>
          <p:cNvSpPr txBox="1"/>
          <p:nvPr/>
        </p:nvSpPr>
        <p:spPr>
          <a:xfrm>
            <a:off x="3768258" y="3685111"/>
            <a:ext cx="70645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9600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53"/>
          <p:cNvSpPr txBox="1"/>
          <p:nvPr/>
        </p:nvSpPr>
        <p:spPr>
          <a:xfrm>
            <a:off x="4365572" y="3687243"/>
            <a:ext cx="70645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9700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53"/>
          <p:cNvSpPr txBox="1"/>
          <p:nvPr/>
        </p:nvSpPr>
        <p:spPr>
          <a:xfrm>
            <a:off x="4970020" y="3673808"/>
            <a:ext cx="70645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9800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557829" y="3946721"/>
            <a:ext cx="72960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9400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829" y="3885420"/>
            <a:ext cx="360000" cy="355000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 bwMode="auto">
          <a:xfrm>
            <a:off x="3166461" y="2849704"/>
            <a:ext cx="72960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5000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0482" y="2743061"/>
            <a:ext cx="360000" cy="355000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 bwMode="auto">
          <a:xfrm>
            <a:off x="3335137" y="3935418"/>
            <a:ext cx="72960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9500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5282557" y="3955404"/>
            <a:ext cx="72960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9900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6080453" y="3944101"/>
            <a:ext cx="86781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5961985" y="2838800"/>
            <a:ext cx="94961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674" y="4096583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8064" y="4190124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596" y="4143034"/>
            <a:ext cx="360000" cy="3550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8371" y="3067575"/>
            <a:ext cx="360000" cy="355000"/>
          </a:xfrm>
          <a:prstGeom prst="rect">
            <a:avLst/>
          </a:prstGeom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35226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개인 수를 알아볼까요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수직선을 보고       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653329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01" y="2384884"/>
            <a:ext cx="6516724" cy="158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53"/>
          <p:cNvSpPr txBox="1"/>
          <p:nvPr/>
        </p:nvSpPr>
        <p:spPr>
          <a:xfrm>
            <a:off x="359532" y="2577190"/>
            <a:ext cx="29416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53"/>
          <p:cNvSpPr txBox="1"/>
          <p:nvPr/>
        </p:nvSpPr>
        <p:spPr>
          <a:xfrm>
            <a:off x="755576" y="2566334"/>
            <a:ext cx="70645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53"/>
          <p:cNvSpPr txBox="1"/>
          <p:nvPr/>
        </p:nvSpPr>
        <p:spPr>
          <a:xfrm>
            <a:off x="1352890" y="2568465"/>
            <a:ext cx="70645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2000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3"/>
          <p:cNvSpPr txBox="1"/>
          <p:nvPr/>
        </p:nvSpPr>
        <p:spPr>
          <a:xfrm>
            <a:off x="1957338" y="2564904"/>
            <a:ext cx="70645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3000</a:t>
            </a:r>
            <a:endParaRPr lang="ko-KR" altLang="en-US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3"/>
          <p:cNvSpPr txBox="1"/>
          <p:nvPr/>
        </p:nvSpPr>
        <p:spPr>
          <a:xfrm>
            <a:off x="2569406" y="2557163"/>
            <a:ext cx="70645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4000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3"/>
          <p:cNvSpPr txBox="1"/>
          <p:nvPr/>
        </p:nvSpPr>
        <p:spPr>
          <a:xfrm>
            <a:off x="3768258" y="2559191"/>
            <a:ext cx="70645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6000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3"/>
          <p:cNvSpPr txBox="1"/>
          <p:nvPr/>
        </p:nvSpPr>
        <p:spPr>
          <a:xfrm>
            <a:off x="4365572" y="2561323"/>
            <a:ext cx="70645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7000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53"/>
          <p:cNvSpPr txBox="1"/>
          <p:nvPr/>
        </p:nvSpPr>
        <p:spPr>
          <a:xfrm>
            <a:off x="4970020" y="2547888"/>
            <a:ext cx="70645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8000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53"/>
          <p:cNvSpPr txBox="1"/>
          <p:nvPr/>
        </p:nvSpPr>
        <p:spPr>
          <a:xfrm>
            <a:off x="5582088" y="2550020"/>
            <a:ext cx="70645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9000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53"/>
          <p:cNvSpPr txBox="1"/>
          <p:nvPr/>
        </p:nvSpPr>
        <p:spPr>
          <a:xfrm>
            <a:off x="151128" y="3725018"/>
            <a:ext cx="70645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9000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53"/>
          <p:cNvSpPr txBox="1"/>
          <p:nvPr/>
        </p:nvSpPr>
        <p:spPr>
          <a:xfrm>
            <a:off x="748442" y="3727150"/>
            <a:ext cx="70645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9100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Box 53"/>
          <p:cNvSpPr txBox="1"/>
          <p:nvPr/>
        </p:nvSpPr>
        <p:spPr>
          <a:xfrm>
            <a:off x="1352890" y="3713715"/>
            <a:ext cx="70645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9200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53"/>
          <p:cNvSpPr txBox="1"/>
          <p:nvPr/>
        </p:nvSpPr>
        <p:spPr>
          <a:xfrm>
            <a:off x="1964958" y="3715847"/>
            <a:ext cx="70645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9300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53"/>
          <p:cNvSpPr txBox="1"/>
          <p:nvPr/>
        </p:nvSpPr>
        <p:spPr>
          <a:xfrm>
            <a:off x="3768258" y="3700500"/>
            <a:ext cx="70645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9600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53"/>
          <p:cNvSpPr txBox="1"/>
          <p:nvPr/>
        </p:nvSpPr>
        <p:spPr>
          <a:xfrm>
            <a:off x="4365572" y="3702632"/>
            <a:ext cx="70645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9700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53"/>
          <p:cNvSpPr txBox="1"/>
          <p:nvPr/>
        </p:nvSpPr>
        <p:spPr>
          <a:xfrm>
            <a:off x="4970020" y="3689197"/>
            <a:ext cx="70645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9800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557829" y="3946721"/>
            <a:ext cx="72960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9400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829" y="3885420"/>
            <a:ext cx="360000" cy="355000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 bwMode="auto">
          <a:xfrm>
            <a:off x="3166461" y="2849704"/>
            <a:ext cx="72960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5000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3335137" y="3935418"/>
            <a:ext cx="72960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9500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5380195" y="3955404"/>
            <a:ext cx="729603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9900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6157503" y="3944101"/>
            <a:ext cx="79076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674" y="4096583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4088" y="4134351"/>
            <a:ext cx="360000" cy="355000"/>
          </a:xfrm>
          <a:prstGeom prst="rect">
            <a:avLst/>
          </a:prstGeom>
        </p:spPr>
      </p:pic>
      <p:grpSp>
        <p:nvGrpSpPr>
          <p:cNvPr id="73" name="그룹 72"/>
          <p:cNvGrpSpPr/>
          <p:nvPr/>
        </p:nvGrpSpPr>
        <p:grpSpPr>
          <a:xfrm>
            <a:off x="192745" y="3032269"/>
            <a:ext cx="6667165" cy="2241021"/>
            <a:chOff x="192745" y="3032269"/>
            <a:chExt cx="6667165" cy="2241021"/>
          </a:xfrm>
        </p:grpSpPr>
        <p:sp>
          <p:nvSpPr>
            <p:cNvPr id="100" name="직사각형 99"/>
            <p:cNvSpPr/>
            <p:nvPr/>
          </p:nvSpPr>
          <p:spPr>
            <a:xfrm>
              <a:off x="192745" y="3203930"/>
              <a:ext cx="6667165" cy="18812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338478" y="303226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각 삼각형 101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03" name="TextBox 53"/>
          <p:cNvSpPr txBox="1"/>
          <p:nvPr/>
        </p:nvSpPr>
        <p:spPr>
          <a:xfrm>
            <a:off x="540507" y="3423546"/>
            <a:ext cx="61171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첫 번째 수직선에서 눈금 한 칸은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5000, 10000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351369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31185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53"/>
          <p:cNvSpPr txBox="1"/>
          <p:nvPr/>
        </p:nvSpPr>
        <p:spPr>
          <a:xfrm>
            <a:off x="540507" y="4223700"/>
            <a:ext cx="61171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두 번째 수직선에서 눈금 한 칸은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9400, 9500, 9900, 10000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5961985" y="2838800"/>
            <a:ext cx="94961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6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개인 수를 알아볼까요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8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되도록 묶어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클릭 시 정답 선과 예 버튼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X)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숫자 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박스 안에 들어가게 숫자 크기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92570" y="2384884"/>
            <a:ext cx="5783453" cy="1440160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69" y="2733489"/>
            <a:ext cx="55054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878533" y="2761083"/>
            <a:ext cx="51768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84350" y="2743014"/>
            <a:ext cx="51768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697529" y="2768993"/>
            <a:ext cx="51768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593821" y="2769974"/>
            <a:ext cx="51768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99849" y="2759468"/>
            <a:ext cx="51768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96141" y="2760449"/>
            <a:ext cx="51768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249556" y="3199047"/>
            <a:ext cx="51768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55373" y="3180978"/>
            <a:ext cx="51768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68552" y="3197432"/>
            <a:ext cx="51768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64844" y="3198413"/>
            <a:ext cx="51768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870872" y="3187907"/>
            <a:ext cx="51768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767164" y="3198413"/>
            <a:ext cx="517686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endParaRPr lang="ko-KR" altLang="en-US" sz="16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87" y="2420504"/>
            <a:ext cx="29051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타원 96"/>
          <p:cNvSpPr/>
          <p:nvPr/>
        </p:nvSpPr>
        <p:spPr>
          <a:xfrm>
            <a:off x="644499" y="23617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대각선 방향의 모서리가 잘린 사각형 1"/>
          <p:cNvSpPr/>
          <p:nvPr/>
        </p:nvSpPr>
        <p:spPr>
          <a:xfrm>
            <a:off x="818059" y="2653866"/>
            <a:ext cx="4618185" cy="864096"/>
          </a:xfrm>
          <a:prstGeom prst="snip2DiagRect">
            <a:avLst>
              <a:gd name="adj1" fmla="val 0"/>
              <a:gd name="adj2" fmla="val 50000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5813716" y="25527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6312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개인 수를 알아볼까요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규칙에 따라 빈칸에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44721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1_1_4.sgv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숫자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2662616"/>
            <a:ext cx="6509927" cy="159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53"/>
          <p:cNvSpPr txBox="1"/>
          <p:nvPr/>
        </p:nvSpPr>
        <p:spPr>
          <a:xfrm>
            <a:off x="554344" y="2732478"/>
            <a:ext cx="656612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9996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53"/>
          <p:cNvSpPr txBox="1"/>
          <p:nvPr/>
        </p:nvSpPr>
        <p:spPr>
          <a:xfrm>
            <a:off x="1909800" y="2742353"/>
            <a:ext cx="656612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9997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53"/>
          <p:cNvSpPr txBox="1"/>
          <p:nvPr/>
        </p:nvSpPr>
        <p:spPr>
          <a:xfrm>
            <a:off x="3244088" y="2732478"/>
            <a:ext cx="656612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9998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53"/>
          <p:cNvSpPr txBox="1"/>
          <p:nvPr/>
        </p:nvSpPr>
        <p:spPr>
          <a:xfrm>
            <a:off x="554344" y="3314384"/>
            <a:ext cx="656612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6000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53"/>
          <p:cNvSpPr txBox="1"/>
          <p:nvPr/>
        </p:nvSpPr>
        <p:spPr>
          <a:xfrm>
            <a:off x="1907754" y="3314384"/>
            <a:ext cx="656612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7000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53"/>
          <p:cNvSpPr txBox="1"/>
          <p:nvPr/>
        </p:nvSpPr>
        <p:spPr>
          <a:xfrm>
            <a:off x="4593081" y="3314384"/>
            <a:ext cx="656612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9000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3"/>
          <p:cNvSpPr txBox="1"/>
          <p:nvPr/>
        </p:nvSpPr>
        <p:spPr>
          <a:xfrm>
            <a:off x="556525" y="3881334"/>
            <a:ext cx="656612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9960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53663" y="3883106"/>
            <a:ext cx="656612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9980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81429" y="3883106"/>
            <a:ext cx="760561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10000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587541" y="2692662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9999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5904148" y="2692662"/>
            <a:ext cx="72256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239385" y="3278013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903820" y="3844963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9970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4587541" y="3844963"/>
            <a:ext cx="66054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9990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5896241" y="3274279"/>
            <a:ext cx="72256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10000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677" y="2497914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195" y="2515843"/>
            <a:ext cx="360000" cy="3550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9939" y="3112190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244" y="3057792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087" y="3656138"/>
            <a:ext cx="360000" cy="355000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4366" y="3674300"/>
            <a:ext cx="360000" cy="355000"/>
          </a:xfrm>
          <a:prstGeom prst="rect">
            <a:avLst/>
          </a:prstGeom>
        </p:spPr>
      </p:pic>
      <p:sp>
        <p:nvSpPr>
          <p:cNvPr id="71" name="타원 70"/>
          <p:cNvSpPr/>
          <p:nvPr/>
        </p:nvSpPr>
        <p:spPr>
          <a:xfrm>
            <a:off x="347961" y="24733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개인 수를 알아볼까요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41860</TotalTime>
  <Words>928</Words>
  <Application>Microsoft Office PowerPoint</Application>
  <PresentationFormat>화면 슬라이드 쇼(4:3)</PresentationFormat>
  <Paragraphs>366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7312</cp:revision>
  <dcterms:created xsi:type="dcterms:W3CDTF">2008-07-15T12:19:11Z</dcterms:created>
  <dcterms:modified xsi:type="dcterms:W3CDTF">2022-01-05T01:01:07Z</dcterms:modified>
</cp:coreProperties>
</file>