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94" r:id="rId6"/>
    <p:sldId id="1374" r:id="rId7"/>
    <p:sldId id="1391" r:id="rId8"/>
    <p:sldId id="1376" r:id="rId9"/>
    <p:sldId id="1392" r:id="rId10"/>
    <p:sldId id="1378" r:id="rId11"/>
    <p:sldId id="1390" r:id="rId12"/>
    <p:sldId id="1380" r:id="rId13"/>
    <p:sldId id="1393" r:id="rId14"/>
    <p:sldId id="1382" r:id="rId15"/>
    <p:sldId id="1389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D0"/>
    <a:srgbClr val="4F8172"/>
    <a:srgbClr val="B6C696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686" autoAdjust="0"/>
  </p:normalViewPr>
  <p:slideViewPr>
    <p:cSldViewPr>
      <p:cViewPr varScale="1">
        <p:scale>
          <a:sx n="102" d="100"/>
          <a:sy n="102" d="100"/>
        </p:scale>
        <p:origin x="-102" y="-28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678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3014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4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수가 큰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2891FBE-4CF3-4DC1-8181-7312B152064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47BB1B93-67B4-49EA-8352-8A4200FB891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34">
            <a:extLst>
              <a:ext uri="{FF2B5EF4-FFF2-40B4-BE49-F238E27FC236}">
                <a16:creationId xmlns="" xmlns:a16="http://schemas.microsoft.com/office/drawing/2014/main" id="{D617E30D-7047-4CEE-9B8E-604E64A6A6C8}"/>
              </a:ext>
            </a:extLst>
          </p:cNvPr>
          <p:cNvSpPr/>
          <p:nvPr/>
        </p:nvSpPr>
        <p:spPr>
          <a:xfrm>
            <a:off x="215516" y="2313471"/>
            <a:ext cx="6660740" cy="190978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53">
            <a:extLst>
              <a:ext uri="{FF2B5EF4-FFF2-40B4-BE49-F238E27FC236}">
                <a16:creationId xmlns="" xmlns:a16="http://schemas.microsoft.com/office/drawing/2014/main" id="{513833BD-B803-4A06-9C59-036CB1C7736A}"/>
              </a:ext>
            </a:extLst>
          </p:cNvPr>
          <p:cNvSpPr txBox="1"/>
          <p:nvPr/>
        </p:nvSpPr>
        <p:spPr>
          <a:xfrm>
            <a:off x="684222" y="2419527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72486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만의 자리 숫자는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53">
            <a:extLst>
              <a:ext uri="{FF2B5EF4-FFF2-40B4-BE49-F238E27FC236}">
                <a16:creationId xmlns="" xmlns:a16="http://schemas.microsoft.com/office/drawing/2014/main" id="{79512E30-8839-48E2-9748-F26CD0CF2F32}"/>
              </a:ext>
            </a:extLst>
          </p:cNvPr>
          <p:cNvSpPr txBox="1"/>
          <p:nvPr/>
        </p:nvSpPr>
        <p:spPr>
          <a:xfrm>
            <a:off x="684222" y="2854734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42047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4E2FAD2-8B92-432A-BB5A-D11709330041}"/>
              </a:ext>
            </a:extLst>
          </p:cNvPr>
          <p:cNvSpPr/>
          <p:nvPr/>
        </p:nvSpPr>
        <p:spPr>
          <a:xfrm>
            <a:off x="4022609" y="2403546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5A7F8520-83DD-47A0-8306-72F084EAEF13}"/>
              </a:ext>
            </a:extLst>
          </p:cNvPr>
          <p:cNvSpPr/>
          <p:nvPr/>
        </p:nvSpPr>
        <p:spPr>
          <a:xfrm>
            <a:off x="2137359" y="2849127"/>
            <a:ext cx="4090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103" name="TextBox 53">
            <a:extLst>
              <a:ext uri="{FF2B5EF4-FFF2-40B4-BE49-F238E27FC236}">
                <a16:creationId xmlns="" xmlns:a16="http://schemas.microsoft.com/office/drawing/2014/main" id="{DAC0EAE5-2973-4DC3-977F-994090A19D19}"/>
              </a:ext>
            </a:extLst>
          </p:cNvPr>
          <p:cNvSpPr txBox="1"/>
          <p:nvPr/>
        </p:nvSpPr>
        <p:spPr>
          <a:xfrm>
            <a:off x="684222" y="3288810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83476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백의 자리 숫자는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53">
            <a:extLst>
              <a:ext uri="{FF2B5EF4-FFF2-40B4-BE49-F238E27FC236}">
                <a16:creationId xmlns="" xmlns:a16="http://schemas.microsoft.com/office/drawing/2014/main" id="{4893974C-D526-4502-8EFA-FF65E1B935FC}"/>
              </a:ext>
            </a:extLst>
          </p:cNvPr>
          <p:cNvSpPr txBox="1"/>
          <p:nvPr/>
        </p:nvSpPr>
        <p:spPr>
          <a:xfrm>
            <a:off x="684222" y="3724017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94631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BFD9227E-73C6-4801-B157-40B96ABC8022}"/>
              </a:ext>
            </a:extLst>
          </p:cNvPr>
          <p:cNvSpPr/>
          <p:nvPr/>
        </p:nvSpPr>
        <p:spPr>
          <a:xfrm>
            <a:off x="4022609" y="3272829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6392BB61-9C1A-4564-877D-D436DCB022E0}"/>
              </a:ext>
            </a:extLst>
          </p:cNvPr>
          <p:cNvSpPr/>
          <p:nvPr/>
        </p:nvSpPr>
        <p:spPr>
          <a:xfrm>
            <a:off x="2078393" y="3715021"/>
            <a:ext cx="4090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D321A415-AD03-441A-8F46-8187BA55285B}"/>
              </a:ext>
            </a:extLst>
          </p:cNvPr>
          <p:cNvSpPr/>
          <p:nvPr/>
        </p:nvSpPr>
        <p:spPr bwMode="auto">
          <a:xfrm>
            <a:off x="1717508" y="447336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0779F095-5E5E-4F78-97E3-03A75EDA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564" y="4330439"/>
            <a:ext cx="360000" cy="355000"/>
          </a:xfrm>
          <a:prstGeom prst="rect">
            <a:avLst/>
          </a:prstGeom>
        </p:spPr>
      </p:pic>
      <p:pic>
        <p:nvPicPr>
          <p:cNvPr id="114" name="Picture 31">
            <a:extLst>
              <a:ext uri="{FF2B5EF4-FFF2-40B4-BE49-F238E27FC236}">
                <a16:creationId xmlns="" xmlns:a16="http://schemas.microsoft.com/office/drawing/2014/main" id="{CDF22E22-24DF-43BD-91F3-050535CC0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08" y="4531326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8FCB24E8-4B12-48FD-A53F-51749AD48767}"/>
              </a:ext>
            </a:extLst>
          </p:cNvPr>
          <p:cNvSpPr/>
          <p:nvPr/>
        </p:nvSpPr>
        <p:spPr bwMode="auto">
          <a:xfrm>
            <a:off x="2724073" y="447336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="" xmlns:a16="http://schemas.microsoft.com/office/drawing/2014/main" id="{6B160294-B220-49F7-8291-4D83F3133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129" y="4330439"/>
            <a:ext cx="360000" cy="355000"/>
          </a:xfrm>
          <a:prstGeom prst="rect">
            <a:avLst/>
          </a:prstGeom>
        </p:spPr>
      </p:pic>
      <p:pic>
        <p:nvPicPr>
          <p:cNvPr id="117" name="Picture 31">
            <a:extLst>
              <a:ext uri="{FF2B5EF4-FFF2-40B4-BE49-F238E27FC236}">
                <a16:creationId xmlns="" xmlns:a16="http://schemas.microsoft.com/office/drawing/2014/main" id="{30354F27-5B6C-4E82-94F6-F58AD4B3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73" y="4531326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85D5C5D0-6C48-4DAF-B6CE-E0AB80AC0B1E}"/>
              </a:ext>
            </a:extLst>
          </p:cNvPr>
          <p:cNvSpPr/>
          <p:nvPr/>
        </p:nvSpPr>
        <p:spPr bwMode="auto">
          <a:xfrm>
            <a:off x="3738466" y="447336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㉣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E1D4A964-4F97-4E13-94CF-B8979DA10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522" y="4330439"/>
            <a:ext cx="360000" cy="355000"/>
          </a:xfrm>
          <a:prstGeom prst="rect">
            <a:avLst/>
          </a:prstGeom>
        </p:spPr>
      </p:pic>
      <p:pic>
        <p:nvPicPr>
          <p:cNvPr id="120" name="Picture 31">
            <a:extLst>
              <a:ext uri="{FF2B5EF4-FFF2-40B4-BE49-F238E27FC236}">
                <a16:creationId xmlns="" xmlns:a16="http://schemas.microsoft.com/office/drawing/2014/main" id="{2E3C887F-9563-4FE6-8FE3-19910FD6E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66" y="4531326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4D5ACF59-A6A5-4361-BB17-6971B0AFFA28}"/>
              </a:ext>
            </a:extLst>
          </p:cNvPr>
          <p:cNvSpPr/>
          <p:nvPr/>
        </p:nvSpPr>
        <p:spPr bwMode="auto">
          <a:xfrm>
            <a:off x="4757061" y="447336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76413168-E241-4D26-9175-FA4EE4E61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17" y="4330439"/>
            <a:ext cx="360000" cy="355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1B3D7AF-9C01-4A2E-86B4-EF3F2CC7B4FA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478333FD-2AD2-4F1C-8829-711285B06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61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7" y="2433922"/>
            <a:ext cx="344143" cy="35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42" y="2862461"/>
            <a:ext cx="350636" cy="37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7" y="3309098"/>
            <a:ext cx="350636" cy="34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2" y="3748643"/>
            <a:ext cx="370116" cy="34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모서리가 둥근 직사각형 34">
            <a:extLst>
              <a:ext uri="{FF2B5EF4-FFF2-40B4-BE49-F238E27FC236}">
                <a16:creationId xmlns="" xmlns:a16="http://schemas.microsoft.com/office/drawing/2014/main" id="{D617E30D-7047-4CEE-9B8E-604E64A6A6C8}"/>
              </a:ext>
            </a:extLst>
          </p:cNvPr>
          <p:cNvSpPr/>
          <p:nvPr/>
        </p:nvSpPr>
        <p:spPr>
          <a:xfrm>
            <a:off x="215516" y="2313471"/>
            <a:ext cx="6660740" cy="190978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53">
            <a:extLst>
              <a:ext uri="{FF2B5EF4-FFF2-40B4-BE49-F238E27FC236}">
                <a16:creationId xmlns="" xmlns:a16="http://schemas.microsoft.com/office/drawing/2014/main" id="{513833BD-B803-4A06-9C59-036CB1C7736A}"/>
              </a:ext>
            </a:extLst>
          </p:cNvPr>
          <p:cNvSpPr txBox="1"/>
          <p:nvPr/>
        </p:nvSpPr>
        <p:spPr>
          <a:xfrm>
            <a:off x="422731" y="2419527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72486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만의 자리 숫자는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B4E2FAD2-8B92-432A-BB5A-D11709330041}"/>
              </a:ext>
            </a:extLst>
          </p:cNvPr>
          <p:cNvSpPr/>
          <p:nvPr/>
        </p:nvSpPr>
        <p:spPr>
          <a:xfrm>
            <a:off x="3779912" y="2416880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pic>
        <p:nvPicPr>
          <p:cNvPr id="144" name="Picture 3">
            <a:extLst>
              <a:ext uri="{FF2B5EF4-FFF2-40B4-BE49-F238E27FC236}">
                <a16:creationId xmlns="" xmlns:a16="http://schemas.microsoft.com/office/drawing/2014/main" id="{F8CB4B03-145D-45D3-BF70-AEC4C81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8447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53">
            <a:extLst>
              <a:ext uri="{FF2B5EF4-FFF2-40B4-BE49-F238E27FC236}">
                <a16:creationId xmlns="" xmlns:a16="http://schemas.microsoft.com/office/drawing/2014/main" id="{79512E30-8839-48E2-9748-F26CD0CF2F32}"/>
              </a:ext>
            </a:extLst>
          </p:cNvPr>
          <p:cNvSpPr txBox="1"/>
          <p:nvPr/>
        </p:nvSpPr>
        <p:spPr>
          <a:xfrm>
            <a:off x="422731" y="2854734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42047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      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3">
            <a:extLst>
              <a:ext uri="{FF2B5EF4-FFF2-40B4-BE49-F238E27FC236}">
                <a16:creationId xmlns="" xmlns:a16="http://schemas.microsoft.com/office/drawing/2014/main" id="{07A16226-1AD2-456E-81E6-EA5ADCCA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9379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3">
            <a:extLst>
              <a:ext uri="{FF2B5EF4-FFF2-40B4-BE49-F238E27FC236}">
                <a16:creationId xmlns="" xmlns:a16="http://schemas.microsoft.com/office/drawing/2014/main" id="{9547DAA0-47D5-4677-827F-0D17142E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17" y="2777085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5A7F8520-83DD-47A0-8306-72F084EAEF13}"/>
              </a:ext>
            </a:extLst>
          </p:cNvPr>
          <p:cNvSpPr/>
          <p:nvPr/>
        </p:nvSpPr>
        <p:spPr>
          <a:xfrm>
            <a:off x="1944424" y="2833868"/>
            <a:ext cx="4090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151" name="TextBox 53">
            <a:extLst>
              <a:ext uri="{FF2B5EF4-FFF2-40B4-BE49-F238E27FC236}">
                <a16:creationId xmlns="" xmlns:a16="http://schemas.microsoft.com/office/drawing/2014/main" id="{DAC0EAE5-2973-4DC3-977F-994090A19D19}"/>
              </a:ext>
            </a:extLst>
          </p:cNvPr>
          <p:cNvSpPr txBox="1"/>
          <p:nvPr/>
        </p:nvSpPr>
        <p:spPr>
          <a:xfrm>
            <a:off x="422731" y="2718455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83476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백의 자리 숫자는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FB05B24C-1972-43C8-8C8D-54C04D95F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3400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53">
            <a:extLst>
              <a:ext uri="{FF2B5EF4-FFF2-40B4-BE49-F238E27FC236}">
                <a16:creationId xmlns="" xmlns:a16="http://schemas.microsoft.com/office/drawing/2014/main" id="{4893974C-D526-4502-8EFA-FF65E1B935FC}"/>
              </a:ext>
            </a:extLst>
          </p:cNvPr>
          <p:cNvSpPr txBox="1"/>
          <p:nvPr/>
        </p:nvSpPr>
        <p:spPr>
          <a:xfrm>
            <a:off x="422731" y="3153662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94631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      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4" name="Picture 3">
            <a:extLst>
              <a:ext uri="{FF2B5EF4-FFF2-40B4-BE49-F238E27FC236}">
                <a16:creationId xmlns="" xmlns:a16="http://schemas.microsoft.com/office/drawing/2014/main" id="{40D91B13-A728-410F-869C-AFB4E8F9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860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3">
            <a:extLst>
              <a:ext uri="{FF2B5EF4-FFF2-40B4-BE49-F238E27FC236}">
                <a16:creationId xmlns="" xmlns:a16="http://schemas.microsoft.com/office/drawing/2014/main" id="{3F652C7B-B517-4497-812D-D7B91EE3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18" y="2659025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BFD9227E-73C6-4801-B157-40B96ABC8022}"/>
              </a:ext>
            </a:extLst>
          </p:cNvPr>
          <p:cNvSpPr/>
          <p:nvPr/>
        </p:nvSpPr>
        <p:spPr>
          <a:xfrm>
            <a:off x="3878725" y="2715808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pic>
        <p:nvPicPr>
          <p:cNvPr id="157" name="Picture 3">
            <a:extLst>
              <a:ext uri="{FF2B5EF4-FFF2-40B4-BE49-F238E27FC236}">
                <a16:creationId xmlns="" xmlns:a16="http://schemas.microsoft.com/office/drawing/2014/main" id="{2723A0C8-C545-478B-830E-D2D61BB33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17" y="3076013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6392BB61-9C1A-4564-877D-D436DCB022E0}"/>
              </a:ext>
            </a:extLst>
          </p:cNvPr>
          <p:cNvSpPr/>
          <p:nvPr/>
        </p:nvSpPr>
        <p:spPr>
          <a:xfrm>
            <a:off x="1944424" y="3132796"/>
            <a:ext cx="4090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수가 큰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2891FBE-4CF3-4DC1-8181-7312B152064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>
            <a:extLst>
              <a:ext uri="{FF2B5EF4-FFF2-40B4-BE49-F238E27FC236}">
                <a16:creationId xmlns="" xmlns:a16="http://schemas.microsoft.com/office/drawing/2014/main" id="{07A16226-1AD2-456E-81E6-EA5ADCCA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59379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53">
            <a:extLst>
              <a:ext uri="{FF2B5EF4-FFF2-40B4-BE49-F238E27FC236}">
                <a16:creationId xmlns="" xmlns:a16="http://schemas.microsoft.com/office/drawing/2014/main" id="{DAC0EAE5-2973-4DC3-977F-994090A19D19}"/>
              </a:ext>
            </a:extLst>
          </p:cNvPr>
          <p:cNvSpPr txBox="1"/>
          <p:nvPr/>
        </p:nvSpPr>
        <p:spPr>
          <a:xfrm>
            <a:off x="365866" y="2727980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83476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백의 자리 숫자는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3">
            <a:extLst>
              <a:ext uri="{FF2B5EF4-FFF2-40B4-BE49-F238E27FC236}">
                <a16:creationId xmlns="" xmlns:a16="http://schemas.microsoft.com/office/drawing/2014/main" id="{FB05B24C-1972-43C8-8C8D-54C04D95F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783400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53">
            <a:extLst>
              <a:ext uri="{FF2B5EF4-FFF2-40B4-BE49-F238E27FC236}">
                <a16:creationId xmlns="" xmlns:a16="http://schemas.microsoft.com/office/drawing/2014/main" id="{4893974C-D526-4502-8EFA-FF65E1B935FC}"/>
              </a:ext>
            </a:extLst>
          </p:cNvPr>
          <p:cNvSpPr txBox="1"/>
          <p:nvPr/>
        </p:nvSpPr>
        <p:spPr>
          <a:xfrm>
            <a:off x="365866" y="3163187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94631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      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3">
            <a:extLst>
              <a:ext uri="{FF2B5EF4-FFF2-40B4-BE49-F238E27FC236}">
                <a16:creationId xmlns="" xmlns:a16="http://schemas.microsoft.com/office/drawing/2014/main" id="{40D91B13-A728-410F-869C-AFB4E8F9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321860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>
            <a:extLst>
              <a:ext uri="{FF2B5EF4-FFF2-40B4-BE49-F238E27FC236}">
                <a16:creationId xmlns="" xmlns:a16="http://schemas.microsoft.com/office/drawing/2014/main" id="{3F652C7B-B517-4497-812D-D7B91EE3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53" y="2668550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BFD9227E-73C6-4801-B157-40B96ABC8022}"/>
              </a:ext>
            </a:extLst>
          </p:cNvPr>
          <p:cNvSpPr/>
          <p:nvPr/>
        </p:nvSpPr>
        <p:spPr>
          <a:xfrm>
            <a:off x="3821860" y="2725333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pic>
        <p:nvPicPr>
          <p:cNvPr id="109" name="Picture 3">
            <a:extLst>
              <a:ext uri="{FF2B5EF4-FFF2-40B4-BE49-F238E27FC236}">
                <a16:creationId xmlns="" xmlns:a16="http://schemas.microsoft.com/office/drawing/2014/main" id="{2723A0C8-C545-478B-830E-D2D61BB33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52" y="3085538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6392BB61-9C1A-4564-877D-D436DCB022E0}"/>
              </a:ext>
            </a:extLst>
          </p:cNvPr>
          <p:cNvSpPr/>
          <p:nvPr/>
        </p:nvSpPr>
        <p:spPr>
          <a:xfrm>
            <a:off x="1887559" y="3142321"/>
            <a:ext cx="4090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D12E626-A21B-4AC0-BC67-6A9E366175D1}"/>
              </a:ext>
            </a:extLst>
          </p:cNvPr>
          <p:cNvSpPr/>
          <p:nvPr/>
        </p:nvSpPr>
        <p:spPr bwMode="auto">
          <a:xfrm>
            <a:off x="1717508" y="3903007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B9E8EA1B-8C8C-4BA2-9D58-501434198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64" y="3760084"/>
            <a:ext cx="360000" cy="355000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="" xmlns:a16="http://schemas.microsoft.com/office/drawing/2014/main" id="{D55A3A89-ABF1-4F1C-8A1C-ECE615B1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08" y="396097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440A35E-3AD5-4684-9F26-6404A66A8DEE}"/>
              </a:ext>
            </a:extLst>
          </p:cNvPr>
          <p:cNvSpPr/>
          <p:nvPr/>
        </p:nvSpPr>
        <p:spPr bwMode="auto">
          <a:xfrm>
            <a:off x="2724073" y="3903007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8649155C-4F8B-4194-BAC3-0B3E9112D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129" y="3760084"/>
            <a:ext cx="360000" cy="355000"/>
          </a:xfrm>
          <a:prstGeom prst="rect">
            <a:avLst/>
          </a:prstGeom>
        </p:spPr>
      </p:pic>
      <p:pic>
        <p:nvPicPr>
          <p:cNvPr id="50" name="Picture 31">
            <a:extLst>
              <a:ext uri="{FF2B5EF4-FFF2-40B4-BE49-F238E27FC236}">
                <a16:creationId xmlns="" xmlns:a16="http://schemas.microsoft.com/office/drawing/2014/main" id="{4E9878D2-FF48-4313-A482-9997AA56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73" y="396097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2DF38A4-E52A-49C5-A4CF-F2BA94E2E7FC}"/>
              </a:ext>
            </a:extLst>
          </p:cNvPr>
          <p:cNvSpPr/>
          <p:nvPr/>
        </p:nvSpPr>
        <p:spPr bwMode="auto">
          <a:xfrm>
            <a:off x="3738466" y="3903007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㉣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59D314A8-6C59-41A8-8E4A-EA33928E9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522" y="3760084"/>
            <a:ext cx="360000" cy="355000"/>
          </a:xfrm>
          <a:prstGeom prst="rect">
            <a:avLst/>
          </a:prstGeom>
        </p:spPr>
      </p:pic>
      <p:pic>
        <p:nvPicPr>
          <p:cNvPr id="55" name="Picture 31">
            <a:extLst>
              <a:ext uri="{FF2B5EF4-FFF2-40B4-BE49-F238E27FC236}">
                <a16:creationId xmlns="" xmlns:a16="http://schemas.microsoft.com/office/drawing/2014/main" id="{EBB83804-59AF-4449-8BDB-3001C6B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66" y="396097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4793F4C-1E7C-4827-9D84-C8255A25A308}"/>
              </a:ext>
            </a:extLst>
          </p:cNvPr>
          <p:cNvSpPr/>
          <p:nvPr/>
        </p:nvSpPr>
        <p:spPr bwMode="auto">
          <a:xfrm>
            <a:off x="4757061" y="3903007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22542B2B-BC99-42D2-8018-FA2B07300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1117" y="3760084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4AD9512A-BCD3-4F9E-A908-56341ACB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6" y="3209053"/>
            <a:ext cx="643540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53">
            <a:extLst>
              <a:ext uri="{FF2B5EF4-FFF2-40B4-BE49-F238E27FC236}">
                <a16:creationId xmlns="" xmlns:a16="http://schemas.microsoft.com/office/drawing/2014/main" id="{09EB3981-3DF6-4A6A-91C1-697F81A44113}"/>
              </a:ext>
            </a:extLst>
          </p:cNvPr>
          <p:cNvSpPr txBox="1"/>
          <p:nvPr/>
        </p:nvSpPr>
        <p:spPr>
          <a:xfrm>
            <a:off x="445291" y="2910988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="" xmlns:a16="http://schemas.microsoft.com/office/drawing/2014/main" id="{4468B2C4-21F2-4407-816A-56440943B361}"/>
              </a:ext>
            </a:extLst>
          </p:cNvPr>
          <p:cNvSpPr txBox="1"/>
          <p:nvPr/>
        </p:nvSpPr>
        <p:spPr>
          <a:xfrm>
            <a:off x="1237381" y="3398705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0FB567F-F677-423C-AB6F-56A692EAC1C2}"/>
              </a:ext>
            </a:extLst>
          </p:cNvPr>
          <p:cNvSpPr/>
          <p:nvPr/>
        </p:nvSpPr>
        <p:spPr bwMode="auto">
          <a:xfrm>
            <a:off x="533327" y="3334873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8F7E63F0-CF63-4DFE-9238-89F03FA7C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873" y="3133863"/>
            <a:ext cx="360000" cy="355000"/>
          </a:xfrm>
          <a:prstGeom prst="rect">
            <a:avLst/>
          </a:prstGeom>
        </p:spPr>
      </p:pic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5938ED2B-A1F7-4A62-8CF0-098A623E0CA6}"/>
              </a:ext>
            </a:extLst>
          </p:cNvPr>
          <p:cNvSpPr txBox="1"/>
          <p:nvPr/>
        </p:nvSpPr>
        <p:spPr>
          <a:xfrm>
            <a:off x="1927680" y="2902078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68" name="TextBox 53">
            <a:extLst>
              <a:ext uri="{FF2B5EF4-FFF2-40B4-BE49-F238E27FC236}">
                <a16:creationId xmlns="" xmlns:a16="http://schemas.microsoft.com/office/drawing/2014/main" id="{921212C9-B7A6-443D-8294-BBCDE3B07FDD}"/>
              </a:ext>
            </a:extLst>
          </p:cNvPr>
          <p:cNvSpPr txBox="1"/>
          <p:nvPr/>
        </p:nvSpPr>
        <p:spPr>
          <a:xfrm>
            <a:off x="2719770" y="3389795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71B67E30-4700-45ED-8A05-A817A6485914}"/>
              </a:ext>
            </a:extLst>
          </p:cNvPr>
          <p:cNvSpPr/>
          <p:nvPr/>
        </p:nvSpPr>
        <p:spPr bwMode="auto">
          <a:xfrm>
            <a:off x="2015716" y="3325963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F4EE6F7C-8EB4-4154-A1A3-7BB12912E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6262" y="3124953"/>
            <a:ext cx="360000" cy="355000"/>
          </a:xfrm>
          <a:prstGeom prst="rect">
            <a:avLst/>
          </a:prstGeom>
        </p:spPr>
      </p:pic>
      <p:sp>
        <p:nvSpPr>
          <p:cNvPr id="71" name="TextBox 53">
            <a:extLst>
              <a:ext uri="{FF2B5EF4-FFF2-40B4-BE49-F238E27FC236}">
                <a16:creationId xmlns="" xmlns:a16="http://schemas.microsoft.com/office/drawing/2014/main" id="{35679968-B898-4FF8-B67B-D9322C336C63}"/>
              </a:ext>
            </a:extLst>
          </p:cNvPr>
          <p:cNvSpPr txBox="1"/>
          <p:nvPr/>
        </p:nvSpPr>
        <p:spPr>
          <a:xfrm>
            <a:off x="3462506" y="2910988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83" name="TextBox 53">
            <a:extLst>
              <a:ext uri="{FF2B5EF4-FFF2-40B4-BE49-F238E27FC236}">
                <a16:creationId xmlns="" xmlns:a16="http://schemas.microsoft.com/office/drawing/2014/main" id="{79A5A847-37B3-48E6-B2EA-00BD5066FB5D}"/>
              </a:ext>
            </a:extLst>
          </p:cNvPr>
          <p:cNvSpPr txBox="1"/>
          <p:nvPr/>
        </p:nvSpPr>
        <p:spPr>
          <a:xfrm>
            <a:off x="4254596" y="3398705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CBD4C26A-33BD-41AD-ACA7-3407DEF48C44}"/>
              </a:ext>
            </a:extLst>
          </p:cNvPr>
          <p:cNvSpPr/>
          <p:nvPr/>
        </p:nvSpPr>
        <p:spPr bwMode="auto">
          <a:xfrm>
            <a:off x="3462506" y="3334873"/>
            <a:ext cx="7485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45C8FA3F-2B13-42E8-A9CD-256979ADA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088" y="3133863"/>
            <a:ext cx="360000" cy="355000"/>
          </a:xfrm>
          <a:prstGeom prst="rect">
            <a:avLst/>
          </a:prstGeom>
        </p:spPr>
      </p:pic>
      <p:sp>
        <p:nvSpPr>
          <p:cNvPr id="90" name="TextBox 53">
            <a:extLst>
              <a:ext uri="{FF2B5EF4-FFF2-40B4-BE49-F238E27FC236}">
                <a16:creationId xmlns="" xmlns:a16="http://schemas.microsoft.com/office/drawing/2014/main" id="{83F26DDD-8D9F-4A95-A0CB-DB094150EA7C}"/>
              </a:ext>
            </a:extLst>
          </p:cNvPr>
          <p:cNvSpPr txBox="1"/>
          <p:nvPr/>
        </p:nvSpPr>
        <p:spPr>
          <a:xfrm>
            <a:off x="4950391" y="2858645"/>
            <a:ext cx="1701126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원이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9606BD59-EEE3-4CD2-8E7B-9BCE4B63737D}"/>
              </a:ext>
            </a:extLst>
          </p:cNvPr>
          <p:cNvSpPr/>
          <p:nvPr/>
        </p:nvSpPr>
        <p:spPr bwMode="auto">
          <a:xfrm>
            <a:off x="5999645" y="3398705"/>
            <a:ext cx="370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>
            <a:extLst>
              <a:ext uri="{FF2B5EF4-FFF2-40B4-BE49-F238E27FC236}">
                <a16:creationId xmlns="" xmlns:a16="http://schemas.microsoft.com/office/drawing/2014/main" id="{32177840-BDA5-4436-9CFD-BFFE45EF7072}"/>
              </a:ext>
            </a:extLst>
          </p:cNvPr>
          <p:cNvSpPr txBox="1"/>
          <p:nvPr/>
        </p:nvSpPr>
        <p:spPr>
          <a:xfrm>
            <a:off x="6370343" y="3443420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E6FB6255-9701-469E-B4BB-B7BB649E1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352" y="3621337"/>
            <a:ext cx="360000" cy="355000"/>
          </a:xfrm>
          <a:prstGeom prst="rect">
            <a:avLst/>
          </a:prstGeom>
        </p:spPr>
      </p:pic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77548B23-44E3-4B07-87D6-DD594180F0E2}"/>
              </a:ext>
            </a:extLst>
          </p:cNvPr>
          <p:cNvGrpSpPr/>
          <p:nvPr/>
        </p:nvGrpSpPr>
        <p:grpSpPr>
          <a:xfrm>
            <a:off x="226161" y="2238896"/>
            <a:ext cx="6667165" cy="3004327"/>
            <a:chOff x="192745" y="1702759"/>
            <a:chExt cx="6667165" cy="3004327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747AABE1-4D6A-4982-9D5A-5754F11D5D79}"/>
                </a:ext>
              </a:extLst>
            </p:cNvPr>
            <p:cNvSpPr/>
            <p:nvPr/>
          </p:nvSpPr>
          <p:spPr>
            <a:xfrm>
              <a:off x="192745" y="1883390"/>
              <a:ext cx="6667165" cy="26337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67">
              <a:extLst>
                <a:ext uri="{FF2B5EF4-FFF2-40B4-BE49-F238E27FC236}">
                  <a16:creationId xmlns="" xmlns:a16="http://schemas.microsoft.com/office/drawing/2014/main" id="{8A5AB7BA-3093-4F0B-A794-84252C01C39E}"/>
                </a:ext>
              </a:extLst>
            </p:cNvPr>
            <p:cNvSpPr/>
            <p:nvPr/>
          </p:nvSpPr>
          <p:spPr>
            <a:xfrm>
              <a:off x="332840" y="170275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4" name="직각 삼각형 113">
              <a:extLst>
                <a:ext uri="{FF2B5EF4-FFF2-40B4-BE49-F238E27FC236}">
                  <a16:creationId xmlns="" xmlns:a16="http://schemas.microsoft.com/office/drawing/2014/main" id="{858C1DAE-9018-4197-9207-2A9BCA2609E4}"/>
                </a:ext>
              </a:extLst>
            </p:cNvPr>
            <p:cNvSpPr/>
            <p:nvPr/>
          </p:nvSpPr>
          <p:spPr>
            <a:xfrm flipH="1" flipV="1">
              <a:off x="5385904" y="451897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16" name="Picture 2">
            <a:extLst>
              <a:ext uri="{FF2B5EF4-FFF2-40B4-BE49-F238E27FC236}">
                <a16:creationId xmlns="" xmlns:a16="http://schemas.microsoft.com/office/drawing/2014/main" id="{6871BAFB-ABD3-45EA-B336-71EB8A56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" y="271070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="" xmlns:a16="http://schemas.microsoft.com/office/drawing/2014/main" id="{EAD5BFDA-1646-4225-A071-2B07FDFAC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" y="408871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53">
            <a:extLst>
              <a:ext uri="{FF2B5EF4-FFF2-40B4-BE49-F238E27FC236}">
                <a16:creationId xmlns="" xmlns:a16="http://schemas.microsoft.com/office/drawing/2014/main" id="{DD7D74DF-EB64-4746-857B-E40C6B763A02}"/>
              </a:ext>
            </a:extLst>
          </p:cNvPr>
          <p:cNvSpPr txBox="1"/>
          <p:nvPr/>
        </p:nvSpPr>
        <p:spPr>
          <a:xfrm>
            <a:off x="540507" y="3457903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2">
            <a:extLst>
              <a:ext uri="{FF2B5EF4-FFF2-40B4-BE49-F238E27FC236}">
                <a16:creationId xmlns="" xmlns:a16="http://schemas.microsoft.com/office/drawing/2014/main" id="{D78196C4-1F8C-427D-8C4C-F9AD50A9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" y="318729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="" xmlns:a16="http://schemas.microsoft.com/office/drawing/2014/main" id="{3E0544C5-C0A2-47A4-8265-E1389BE5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" y="364241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C1C5B56D-1C09-4147-99EE-618522DE2662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124" name="TextBox 8">
            <a:extLst>
              <a:ext uri="{FF2B5EF4-FFF2-40B4-BE49-F238E27FC236}">
                <a16:creationId xmlns="" xmlns:a16="http://schemas.microsoft.com/office/drawing/2014/main" id="{70250105-C672-4122-ABC8-DD1ACF678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159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562692" y="3094010"/>
            <a:ext cx="6192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42047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563404" y="3540317"/>
            <a:ext cx="6192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83476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백의 자리 숫자는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550540" y="4016387"/>
            <a:ext cx="6192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94631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54" y="3142321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11" y="3601090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62" y="4057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575556" y="2617940"/>
            <a:ext cx="6192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72486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만의 자리 숫자는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5133734" y="2615094"/>
            <a:ext cx="1021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=7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89" y="267586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4802298" y="3081546"/>
            <a:ext cx="1021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5058540" y="3538383"/>
            <a:ext cx="1021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4524138" y="3996367"/>
            <a:ext cx="1021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7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" y="461713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927370" y="4556357"/>
            <a:ext cx="399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2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0" y="2276872"/>
            <a:ext cx="5884121" cy="240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이야기한 사람을 찾아 이름에      표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고쳐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26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원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이름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태양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잠시 표출했다가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시에 표출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01E9B9-2A55-466F-A68E-8F03C42AF3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5747972" y="5415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="" xmlns:a16="http://schemas.microsoft.com/office/drawing/2014/main" id="{54E88425-FD64-4EFE-83C1-C832F15B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57" y="1617055"/>
            <a:ext cx="354251" cy="34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1C54977-7DC9-4C64-8A3A-83594C3EB93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AE6E68D8-6768-4E02-88C3-8B48C59E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467544" y="2594878"/>
            <a:ext cx="16138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49437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사만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구천사백삼십칠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이라고 읽지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1863674" y="2772817"/>
            <a:ext cx="16138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육만 오백사십이는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65042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3193693" y="2594877"/>
            <a:ext cx="16138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87400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팔만 칠천사백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이라고 읽어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4688783" y="2414858"/>
            <a:ext cx="1779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개인 수는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오만 사천육백오라고 읽어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3"/>
          <p:cNvSpPr txBox="1"/>
          <p:nvPr/>
        </p:nvSpPr>
        <p:spPr>
          <a:xfrm>
            <a:off x="1395998" y="4348645"/>
            <a:ext cx="61002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하늘</a:t>
            </a:r>
          </a:p>
        </p:txBody>
      </p:sp>
      <p:sp>
        <p:nvSpPr>
          <p:cNvPr id="47" name="TextBox 53"/>
          <p:cNvSpPr txBox="1"/>
          <p:nvPr/>
        </p:nvSpPr>
        <p:spPr>
          <a:xfrm>
            <a:off x="2686316" y="4348645"/>
            <a:ext cx="61002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우주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53"/>
          <p:cNvSpPr txBox="1"/>
          <p:nvPr/>
        </p:nvSpPr>
        <p:spPr>
          <a:xfrm>
            <a:off x="4096325" y="4344457"/>
            <a:ext cx="61002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태양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/>
          <p:cNvSpPr txBox="1"/>
          <p:nvPr/>
        </p:nvSpPr>
        <p:spPr>
          <a:xfrm>
            <a:off x="5688158" y="4344457"/>
            <a:ext cx="61002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은하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0BEA81DB-5B95-4FAA-901F-95DE3510029F}"/>
              </a:ext>
            </a:extLst>
          </p:cNvPr>
          <p:cNvSpPr/>
          <p:nvPr/>
        </p:nvSpPr>
        <p:spPr>
          <a:xfrm>
            <a:off x="4138844" y="1458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97944" y="2448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006190" y="4825571"/>
            <a:ext cx="375641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육만 오백사십이는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60542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야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27" y="4877990"/>
            <a:ext cx="324036" cy="26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1835696" y="486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175451" y="4277377"/>
            <a:ext cx="451775" cy="451775"/>
            <a:chOff x="6249485" y="2814376"/>
            <a:chExt cx="304024" cy="304024"/>
          </a:xfrm>
        </p:grpSpPr>
        <p:cxnSp>
          <p:nvCxnSpPr>
            <p:cNvPr id="74" name="직선 연결선 7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5778854" y="4254531"/>
            <a:ext cx="451775" cy="451775"/>
            <a:chOff x="6249485" y="2814376"/>
            <a:chExt cx="304024" cy="304024"/>
          </a:xfrm>
        </p:grpSpPr>
        <p:cxnSp>
          <p:nvCxnSpPr>
            <p:cNvPr id="83" name="직선 연결선 8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타원 84"/>
          <p:cNvSpPr/>
          <p:nvPr/>
        </p:nvSpPr>
        <p:spPr>
          <a:xfrm>
            <a:off x="2784550" y="4288059"/>
            <a:ext cx="413559" cy="4135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1466281" y="4277377"/>
            <a:ext cx="451775" cy="451775"/>
            <a:chOff x="6249485" y="2814376"/>
            <a:chExt cx="304024" cy="304024"/>
          </a:xfrm>
        </p:grpSpPr>
        <p:cxnSp>
          <p:nvCxnSpPr>
            <p:cNvPr id="92" name="직선 연결선 9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/>
        </p:nvSpPr>
        <p:spPr>
          <a:xfrm>
            <a:off x="3083248" y="4112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789150" y="4108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578148" y="4108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143526" y="4108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5145255" y="1986930"/>
            <a:ext cx="1440812" cy="227347"/>
            <a:chOff x="4421577" y="2197503"/>
            <a:chExt cx="1440812" cy="227347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4421577" y="2197503"/>
              <a:ext cx="1440812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이름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0779F095-5E5E-4F78-97E3-03A75EDAA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2712" y="4682703"/>
            <a:ext cx="360000" cy="355000"/>
          </a:xfrm>
          <a:prstGeom prst="rect">
            <a:avLst/>
          </a:prstGeom>
        </p:spPr>
      </p:pic>
      <p:pic>
        <p:nvPicPr>
          <p:cNvPr id="103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11" y="4344457"/>
            <a:ext cx="368595" cy="3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6557239" y="41924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0BEA81DB-5B95-4FAA-901F-95DE3510029F}"/>
              </a:ext>
            </a:extLst>
          </p:cNvPr>
          <p:cNvSpPr/>
          <p:nvPr/>
        </p:nvSpPr>
        <p:spPr>
          <a:xfrm>
            <a:off x="4939336" y="1901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1" y="2276872"/>
            <a:ext cx="5884121" cy="240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이야기한 사람을 찾아 이름에      표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고쳐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149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01E9B9-2A55-466F-A68E-8F03C42AF3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5747972" y="5415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="" xmlns:a16="http://schemas.microsoft.com/office/drawing/2014/main" id="{54E88425-FD64-4EFE-83C1-C832F15B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57" y="1617055"/>
            <a:ext cx="354251" cy="34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1C54977-7DC9-4C64-8A3A-83594C3EB93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AE6E68D8-6768-4E02-88C3-8B48C59E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175304" y="1727126"/>
            <a:ext cx="16138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49437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사만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구천사백삼십칠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이라고 읽지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1571434" y="1905065"/>
            <a:ext cx="16138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육만 오백사십이는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65042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2901453" y="1727125"/>
            <a:ext cx="16138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87400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팔만 칠천사백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이라고 읽어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4396543" y="1547106"/>
            <a:ext cx="1779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개인 수는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오만 사천육백오라고 읽어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0BEA81DB-5B95-4FAA-901F-95DE3510029F}"/>
              </a:ext>
            </a:extLst>
          </p:cNvPr>
          <p:cNvSpPr/>
          <p:nvPr/>
        </p:nvSpPr>
        <p:spPr>
          <a:xfrm>
            <a:off x="4138844" y="1458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05704" y="1581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006190" y="4825571"/>
            <a:ext cx="375641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육만 오백사십이는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60542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야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27" y="4877990"/>
            <a:ext cx="324036" cy="26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1835696" y="486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54029" y="3245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459931" y="3240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248929" y="3240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814307" y="3240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5145255" y="1986930"/>
            <a:ext cx="1440812" cy="227347"/>
            <a:chOff x="4421577" y="2197503"/>
            <a:chExt cx="1440812" cy="227347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4421577" y="2197503"/>
              <a:ext cx="1440812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이름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0779F095-5E5E-4F78-97E3-03A75EDAA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3493" y="3814951"/>
            <a:ext cx="360000" cy="355000"/>
          </a:xfrm>
          <a:prstGeom prst="rect">
            <a:avLst/>
          </a:prstGeom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068838"/>
            <a:ext cx="6913546" cy="282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142533" y="2506860"/>
            <a:ext cx="161384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49437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사만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구천사백삼십칠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이라고 읽지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1769047" y="2744924"/>
            <a:ext cx="1613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육만 오백사십이는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65042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3353223" y="2506859"/>
            <a:ext cx="161384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87400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팔만 칠천사백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이라고 읽어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53">
            <a:extLst>
              <a:ext uri="{FF2B5EF4-FFF2-40B4-BE49-F238E27FC236}">
                <a16:creationId xmlns="" xmlns:a16="http://schemas.microsoft.com/office/drawing/2014/main" id="{44D4B749-A434-418C-A90B-31C7DCC9889F}"/>
              </a:ext>
            </a:extLst>
          </p:cNvPr>
          <p:cNvSpPr txBox="1"/>
          <p:nvPr/>
        </p:nvSpPr>
        <p:spPr>
          <a:xfrm>
            <a:off x="4913611" y="2326840"/>
            <a:ext cx="207143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개인 수는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오만 사천육백오라고 읽어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3"/>
          <p:cNvSpPr txBox="1"/>
          <p:nvPr/>
        </p:nvSpPr>
        <p:spPr>
          <a:xfrm>
            <a:off x="1187624" y="4468760"/>
            <a:ext cx="61002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하늘</a:t>
            </a:r>
          </a:p>
        </p:txBody>
      </p:sp>
      <p:sp>
        <p:nvSpPr>
          <p:cNvPr id="60" name="TextBox 53"/>
          <p:cNvSpPr txBox="1"/>
          <p:nvPr/>
        </p:nvSpPr>
        <p:spPr>
          <a:xfrm>
            <a:off x="2652318" y="4468760"/>
            <a:ext cx="61002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우주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/>
          <p:cNvSpPr txBox="1"/>
          <p:nvPr/>
        </p:nvSpPr>
        <p:spPr>
          <a:xfrm>
            <a:off x="4278351" y="4464572"/>
            <a:ext cx="61002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태양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53"/>
          <p:cNvSpPr txBox="1"/>
          <p:nvPr/>
        </p:nvSpPr>
        <p:spPr>
          <a:xfrm>
            <a:off x="6122212" y="4464572"/>
            <a:ext cx="61002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은하</a:t>
            </a:r>
          </a:p>
        </p:txBody>
      </p:sp>
      <p:sp>
        <p:nvSpPr>
          <p:cNvPr id="76" name="타원 75"/>
          <p:cNvSpPr/>
          <p:nvPr/>
        </p:nvSpPr>
        <p:spPr>
          <a:xfrm>
            <a:off x="406346" y="2235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54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문구점에서 앨범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볼펜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 도화지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사려면 얼마가 필요한지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3275856" y="4407744"/>
            <a:ext cx="9429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/>
          <p:cNvSpPr txBox="1"/>
          <p:nvPr/>
        </p:nvSpPr>
        <p:spPr>
          <a:xfrm>
            <a:off x="4218836" y="4455530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622" y="4230244"/>
            <a:ext cx="360000" cy="355000"/>
          </a:xfrm>
          <a:prstGeom prst="rect">
            <a:avLst/>
          </a:prstGeom>
        </p:spPr>
      </p:pic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B51562B-49AF-494C-9679-1C6BDD6C588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FAA4567-41FB-4849-8C78-396E86D9EC77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5002E476-BD3F-4249-B547-475B8914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549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C:\Users\DB400SCA\Desktop\한대희 4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6" y="2528900"/>
            <a:ext cx="6149939" cy="158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DB400SCA\Desktop\한대희 4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6" y="2528900"/>
            <a:ext cx="6149939" cy="158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문구점에서 앨범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볼펜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 도화지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사려면 얼마가 필요한지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B51562B-49AF-494C-9679-1C6BDD6C588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24C71F7-6C8B-4B34-BA46-D994E8A40C07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EFEF319E-F5F4-49E7-93E5-3FF75A84C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618910"/>
            <a:ext cx="6667165" cy="2617490"/>
            <a:chOff x="192745" y="1004198"/>
            <a:chExt cx="6667165" cy="2617490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166216"/>
              <a:ext cx="6667165" cy="22649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0041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E9B50E84-570C-4337-A548-37990DA6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7" y="304741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53">
            <a:extLst>
              <a:ext uri="{FF2B5EF4-FFF2-40B4-BE49-F238E27FC236}">
                <a16:creationId xmlns="" xmlns:a16="http://schemas.microsoft.com/office/drawing/2014/main" id="{A9A1315E-451B-4C37-ADE7-26A538C65DA1}"/>
              </a:ext>
            </a:extLst>
          </p:cNvPr>
          <p:cNvSpPr txBox="1"/>
          <p:nvPr/>
        </p:nvSpPr>
        <p:spPr>
          <a:xfrm>
            <a:off x="647564" y="2982074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앨범은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원인데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권이므로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3">
            <a:extLst>
              <a:ext uri="{FF2B5EF4-FFF2-40B4-BE49-F238E27FC236}">
                <a16:creationId xmlns="" xmlns:a16="http://schemas.microsoft.com/office/drawing/2014/main" id="{A9A1315E-451B-4C37-ADE7-26A538C65DA1}"/>
              </a:ext>
            </a:extLst>
          </p:cNvPr>
          <p:cNvSpPr txBox="1"/>
          <p:nvPr/>
        </p:nvSpPr>
        <p:spPr>
          <a:xfrm>
            <a:off x="638256" y="3371265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공책은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원인데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권이므로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="" xmlns:a16="http://schemas.microsoft.com/office/drawing/2014/main" id="{A9A1315E-451B-4C37-ADE7-26A538C65DA1}"/>
              </a:ext>
            </a:extLst>
          </p:cNvPr>
          <p:cNvSpPr txBox="1"/>
          <p:nvPr/>
        </p:nvSpPr>
        <p:spPr>
          <a:xfrm>
            <a:off x="628202" y="3768647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볼펜은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원인데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자루이므로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="" xmlns:a16="http://schemas.microsoft.com/office/drawing/2014/main" id="{A9A1315E-451B-4C37-ADE7-26A538C65DA1}"/>
              </a:ext>
            </a:extLst>
          </p:cNvPr>
          <p:cNvSpPr txBox="1"/>
          <p:nvPr/>
        </p:nvSpPr>
        <p:spPr>
          <a:xfrm>
            <a:off x="628202" y="4163361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색 도화지는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원인데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>
            <a:extLst>
              <a:ext uri="{FF2B5EF4-FFF2-40B4-BE49-F238E27FC236}">
                <a16:creationId xmlns="" xmlns:a16="http://schemas.microsoft.com/office/drawing/2014/main" id="{A9A1315E-451B-4C37-ADE7-26A538C65DA1}"/>
              </a:ext>
            </a:extLst>
          </p:cNvPr>
          <p:cNvSpPr txBox="1"/>
          <p:nvPr/>
        </p:nvSpPr>
        <p:spPr>
          <a:xfrm>
            <a:off x="651120" y="4543214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따라서 모두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27200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필요합니다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E9B50E84-570C-4337-A548-37990DA6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7" y="42557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E9B50E84-570C-4337-A548-37990DA6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4" y="463556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E9B50E84-570C-4337-A548-37990DA6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1" y="344593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E9B50E84-570C-4337-A548-37990DA6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8" y="385193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03" y="3066184"/>
            <a:ext cx="222685" cy="21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59" y="3445934"/>
            <a:ext cx="222685" cy="21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3852757"/>
            <a:ext cx="222685" cy="21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79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903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2017" y="2254685"/>
            <a:ext cx="6710243" cy="225443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1652632" y="3403516"/>
            <a:ext cx="23143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삼만 </a:t>
            </a:r>
            <a:r>
              <a:rPr lang="ko-KR" altLang="en-US" sz="1900" spc="-15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사천팔백칠십이</a:t>
            </a:r>
            <a:endParaRPr lang="en-US" altLang="ko-KR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53"/>
          <p:cNvSpPr txBox="1"/>
          <p:nvPr/>
        </p:nvSpPr>
        <p:spPr>
          <a:xfrm>
            <a:off x="317017" y="2428197"/>
            <a:ext cx="64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개인 수</a:t>
            </a:r>
          </a:p>
        </p:txBody>
      </p:sp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6" y="3009929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C9C28365-6233-409A-973E-893F2F1F7C2B}"/>
              </a:ext>
            </a:extLst>
          </p:cNvPr>
          <p:cNvSpPr txBox="1"/>
          <p:nvPr/>
        </p:nvSpPr>
        <p:spPr>
          <a:xfrm>
            <a:off x="1652632" y="2944820"/>
            <a:ext cx="815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34872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0486F75A-A869-48D2-941E-A5D9B4CF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6" y="3441779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>
            <a:extLst>
              <a:ext uri="{FF2B5EF4-FFF2-40B4-BE49-F238E27FC236}">
                <a16:creationId xmlns="" xmlns:a16="http://schemas.microsoft.com/office/drawing/2014/main" id="{C0740499-02F8-4DC7-8473-5B1AE39F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2972316"/>
            <a:ext cx="485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53">
            <a:extLst>
              <a:ext uri="{FF2B5EF4-FFF2-40B4-BE49-F238E27FC236}">
                <a16:creationId xmlns="" xmlns:a16="http://schemas.microsoft.com/office/drawing/2014/main" id="{E50A162F-24B4-4FF1-A71B-A047893C192D}"/>
              </a:ext>
            </a:extLst>
          </p:cNvPr>
          <p:cNvSpPr txBox="1"/>
          <p:nvPr/>
        </p:nvSpPr>
        <p:spPr>
          <a:xfrm>
            <a:off x="1380053" y="3923764"/>
            <a:ext cx="459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34872 = 30000 + 4000 + 800 + 70 + 2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75AFDF2-1CF8-4BF1-8716-B024F324E56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DFB6BADF-15B1-4963-B444-C45BD6209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8346" y="2276872"/>
            <a:ext cx="6139878" cy="1296144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53"/>
          <p:cNvSpPr txBox="1"/>
          <p:nvPr/>
        </p:nvSpPr>
        <p:spPr>
          <a:xfrm>
            <a:off x="598696" y="2429052"/>
            <a:ext cx="582211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64787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60D42BF3-5D4B-445D-A049-8FCB84328F5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0092860A-B303-4F98-93B9-A7861759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7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2680594" y="2520375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766" y="2302311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FF691C3-49F1-4F20-ADBC-DF12B8FFC5F8}"/>
              </a:ext>
            </a:extLst>
          </p:cNvPr>
          <p:cNvSpPr/>
          <p:nvPr/>
        </p:nvSpPr>
        <p:spPr bwMode="auto">
          <a:xfrm>
            <a:off x="4258512" y="2526385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3D7C7648-8B0C-4A94-81E5-860D4A75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684" y="2308321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B524AC9-25F6-42D0-A2FA-A6F4D1D47614}"/>
              </a:ext>
            </a:extLst>
          </p:cNvPr>
          <p:cNvSpPr/>
          <p:nvPr/>
        </p:nvSpPr>
        <p:spPr bwMode="auto">
          <a:xfrm>
            <a:off x="5704930" y="2522117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5EC27FC0-D310-4BE6-9440-539BDE655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102" y="2304053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47E74FF-8ADC-428D-B529-B4E243F12227}"/>
              </a:ext>
            </a:extLst>
          </p:cNvPr>
          <p:cNvSpPr/>
          <p:nvPr/>
        </p:nvSpPr>
        <p:spPr bwMode="auto">
          <a:xfrm>
            <a:off x="1282578" y="2996952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B8EB529-5CFB-40E6-BE2F-7D8B58FFE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06" y="3167233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54883789-6B47-45B4-AE7D-C9EB41CF686E}"/>
              </a:ext>
            </a:extLst>
          </p:cNvPr>
          <p:cNvSpPr/>
          <p:nvPr/>
        </p:nvSpPr>
        <p:spPr bwMode="auto">
          <a:xfrm>
            <a:off x="2446413" y="2996952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4B4C4490-8220-4DC4-833D-BF12DC40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920" y="3167233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5C93A34-FA06-4D4A-BC50-96152761B1DC}"/>
              </a:ext>
            </a:extLst>
          </p:cNvPr>
          <p:cNvSpPr/>
          <p:nvPr/>
        </p:nvSpPr>
        <p:spPr>
          <a:xfrm>
            <a:off x="57984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7BB1B93-67B4-49EA-8352-8A4200FB891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8346" y="2276872"/>
            <a:ext cx="6139878" cy="1296144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53"/>
          <p:cNvSpPr txBox="1"/>
          <p:nvPr/>
        </p:nvSpPr>
        <p:spPr>
          <a:xfrm>
            <a:off x="598696" y="2429052"/>
            <a:ext cx="582211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64787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60D42BF3-5D4B-445D-A049-8FCB84328F5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0092860A-B303-4F98-93B9-A7861759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7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2680594" y="2520375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FF691C3-49F1-4F20-ADBC-DF12B8FFC5F8}"/>
              </a:ext>
            </a:extLst>
          </p:cNvPr>
          <p:cNvSpPr/>
          <p:nvPr/>
        </p:nvSpPr>
        <p:spPr bwMode="auto">
          <a:xfrm>
            <a:off x="4258512" y="2526385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B524AC9-25F6-42D0-A2FA-A6F4D1D47614}"/>
              </a:ext>
            </a:extLst>
          </p:cNvPr>
          <p:cNvSpPr/>
          <p:nvPr/>
        </p:nvSpPr>
        <p:spPr bwMode="auto">
          <a:xfrm>
            <a:off x="5704930" y="2522117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47E74FF-8ADC-428D-B529-B4E243F12227}"/>
              </a:ext>
            </a:extLst>
          </p:cNvPr>
          <p:cNvSpPr/>
          <p:nvPr/>
        </p:nvSpPr>
        <p:spPr bwMode="auto">
          <a:xfrm>
            <a:off x="1282578" y="2996952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54883789-6B47-45B4-AE7D-C9EB41CF686E}"/>
              </a:ext>
            </a:extLst>
          </p:cNvPr>
          <p:cNvSpPr/>
          <p:nvPr/>
        </p:nvSpPr>
        <p:spPr bwMode="auto">
          <a:xfrm>
            <a:off x="2446413" y="2996952"/>
            <a:ext cx="30109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848136"/>
            <a:ext cx="6667165" cy="1388264"/>
            <a:chOff x="192745" y="2233424"/>
            <a:chExt cx="6667165" cy="1388264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395442"/>
              <a:ext cx="6667165" cy="10357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23342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516412" y="4207730"/>
            <a:ext cx="60718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64787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67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90669"/>
              </p:ext>
            </p:extLst>
          </p:nvPr>
        </p:nvGraphicFramePr>
        <p:xfrm>
          <a:off x="1134927" y="2600908"/>
          <a:ext cx="4811800" cy="148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6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42198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사만 이천백구십팔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50460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오만 사백육십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93047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구만 삼천사십칠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5FD17D9-299B-483D-9CFD-F5ADA78FCE3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A5C93A34-FA06-4D4A-BC50-96152761B1DC}"/>
              </a:ext>
            </a:extLst>
          </p:cNvPr>
          <p:cNvSpPr/>
          <p:nvPr/>
        </p:nvSpPr>
        <p:spPr>
          <a:xfrm>
            <a:off x="57984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2FD3034-0C71-4C92-A92A-24E8E63D013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23B58213-5BF7-4902-9E9E-8578DD33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954" y="2968533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629D8D59-42DC-45C6-A5E9-A0D173D19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204" y="3506098"/>
            <a:ext cx="360000" cy="355000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47BB1B93-67B4-49EA-8352-8A4200FB891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20548"/>
              </p:ext>
            </p:extLst>
          </p:nvPr>
        </p:nvGraphicFramePr>
        <p:xfrm>
          <a:off x="1134927" y="2600908"/>
          <a:ext cx="4811800" cy="148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6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42198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사만 이천백구십팔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50460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오만 사백육십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93047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구만 삼천사십칠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5FD17D9-299B-483D-9CFD-F5ADA78FCE3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2FD3034-0C71-4C92-A92A-24E8E63D013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23B58213-5BF7-4902-9E9E-8578DD33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848136"/>
            <a:ext cx="6667165" cy="1388264"/>
            <a:chOff x="192745" y="2233424"/>
            <a:chExt cx="6667165" cy="1388264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395442"/>
              <a:ext cx="6667165" cy="10357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23342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3" y="429655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683568" y="4207730"/>
            <a:ext cx="1810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오만 사백육십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70" y="425897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730076" y="4237783"/>
            <a:ext cx="474759" cy="284368"/>
            <a:chOff x="2536046" y="296571"/>
            <a:chExt cx="822205" cy="492479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3217091" y="4179153"/>
            <a:ext cx="905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50460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3" y="46722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647564" y="4592451"/>
            <a:ext cx="905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93047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1" y="465322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906436" y="4653224"/>
            <a:ext cx="478034" cy="275879"/>
            <a:chOff x="2559672" y="854955"/>
            <a:chExt cx="827878" cy="477778"/>
          </a:xfrm>
        </p:grpSpPr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sp>
        <p:nvSpPr>
          <p:cNvPr id="60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2386581" y="4592449"/>
            <a:ext cx="21134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구만 삼천사십칠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1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A8357861-DFAD-4B39-AAB2-2B839EBEFFE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2">
            <a:extLst>
              <a:ext uri="{FF2B5EF4-FFF2-40B4-BE49-F238E27FC236}">
                <a16:creationId xmlns="" xmlns:a16="http://schemas.microsoft.com/office/drawing/2014/main" id="{23374AD9-F0DF-4700-B59C-08655C04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7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모서리가 둥근 직사각형 34">
            <a:extLst>
              <a:ext uri="{FF2B5EF4-FFF2-40B4-BE49-F238E27FC236}">
                <a16:creationId xmlns="" xmlns:a16="http://schemas.microsoft.com/office/drawing/2014/main" id="{7D46EE46-BE63-4A05-9B6A-AA5A3C568960}"/>
              </a:ext>
            </a:extLst>
          </p:cNvPr>
          <p:cNvSpPr/>
          <p:nvPr/>
        </p:nvSpPr>
        <p:spPr>
          <a:xfrm>
            <a:off x="215516" y="2276871"/>
            <a:ext cx="6660740" cy="205222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3">
            <a:extLst>
              <a:ext uri="{FF2B5EF4-FFF2-40B4-BE49-F238E27FC236}">
                <a16:creationId xmlns="" xmlns:a16="http://schemas.microsoft.com/office/drawing/2014/main" id="{A7B03E7A-ED15-414D-A70B-64B27CF8DEAD}"/>
              </a:ext>
            </a:extLst>
          </p:cNvPr>
          <p:cNvSpPr txBox="1"/>
          <p:nvPr/>
        </p:nvSpPr>
        <p:spPr>
          <a:xfrm>
            <a:off x="365866" y="2429052"/>
            <a:ext cx="64080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57146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숫자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        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       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       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12616E-54DC-4207-8567-155572D4E29E}"/>
              </a:ext>
            </a:extLst>
          </p:cNvPr>
          <p:cNvSpPr/>
          <p:nvPr/>
        </p:nvSpPr>
        <p:spPr bwMode="auto">
          <a:xfrm>
            <a:off x="5773676" y="2558119"/>
            <a:ext cx="634527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A09AD2EA-282F-40AD-9F9C-593EA77AD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294" y="2312876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F1BF5E79-3ACE-49AA-881C-68746A603EE6}"/>
              </a:ext>
            </a:extLst>
          </p:cNvPr>
          <p:cNvSpPr/>
          <p:nvPr/>
        </p:nvSpPr>
        <p:spPr bwMode="auto">
          <a:xfrm>
            <a:off x="1054446" y="2984768"/>
            <a:ext cx="565225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08940066-4D0A-4059-96F3-B59786B07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43" y="3155049"/>
            <a:ext cx="360000" cy="355000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4FC121B5-85D2-4F96-B6D5-A5CD7FC9F643}"/>
              </a:ext>
            </a:extLst>
          </p:cNvPr>
          <p:cNvSpPr/>
          <p:nvPr/>
        </p:nvSpPr>
        <p:spPr bwMode="auto">
          <a:xfrm>
            <a:off x="2472624" y="2984768"/>
            <a:ext cx="565225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CC3EA3C8-AE65-42C7-9220-042292960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822" y="3150106"/>
            <a:ext cx="360000" cy="355000"/>
          </a:xfrm>
          <a:prstGeom prst="rect">
            <a:avLst/>
          </a:prstGeom>
        </p:spPr>
      </p:pic>
      <p:pic>
        <p:nvPicPr>
          <p:cNvPr id="102" name="Picture 3">
            <a:extLst>
              <a:ext uri="{FF2B5EF4-FFF2-40B4-BE49-F238E27FC236}">
                <a16:creationId xmlns="" xmlns:a16="http://schemas.microsoft.com/office/drawing/2014/main" id="{28997076-21F4-4D3C-AA92-3E792FD5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591860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53">
            <a:extLst>
              <a:ext uri="{FF2B5EF4-FFF2-40B4-BE49-F238E27FC236}">
                <a16:creationId xmlns="" xmlns:a16="http://schemas.microsoft.com/office/drawing/2014/main" id="{1CC0F4A5-DE95-4FD4-93C7-FC3AD058CDFF}"/>
              </a:ext>
            </a:extLst>
          </p:cNvPr>
          <p:cNvSpPr txBox="1"/>
          <p:nvPr/>
        </p:nvSpPr>
        <p:spPr>
          <a:xfrm>
            <a:off x="365866" y="3656347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39275=30000+           +200+70+5</a:t>
            </a:r>
          </a:p>
        </p:txBody>
      </p:sp>
      <p:pic>
        <p:nvPicPr>
          <p:cNvPr id="104" name="Picture 3">
            <a:extLst>
              <a:ext uri="{FF2B5EF4-FFF2-40B4-BE49-F238E27FC236}">
                <a16:creationId xmlns="" xmlns:a16="http://schemas.microsoft.com/office/drawing/2014/main" id="{8B850D21-02A2-4FE5-8D13-12E1C9AD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372129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70A5E3E2-5397-412F-893D-7225F409D69C}"/>
              </a:ext>
            </a:extLst>
          </p:cNvPr>
          <p:cNvSpPr/>
          <p:nvPr/>
        </p:nvSpPr>
        <p:spPr bwMode="auto">
          <a:xfrm>
            <a:off x="2329204" y="3686732"/>
            <a:ext cx="83864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4C08EDC1-F051-441D-B6A1-CCE82EE0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427" y="3475330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A5C93A34-FA06-4D4A-BC50-96152761B1DC}"/>
              </a:ext>
            </a:extLst>
          </p:cNvPr>
          <p:cNvSpPr/>
          <p:nvPr/>
        </p:nvSpPr>
        <p:spPr>
          <a:xfrm>
            <a:off x="57984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47BB1B93-67B4-49EA-8352-8A4200FB891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A8357861-DFAD-4B39-AAB2-2B839EBEFFE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2">
            <a:extLst>
              <a:ext uri="{FF2B5EF4-FFF2-40B4-BE49-F238E27FC236}">
                <a16:creationId xmlns="" xmlns:a16="http://schemas.microsoft.com/office/drawing/2014/main" id="{23374AD9-F0DF-4700-B59C-08655C04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7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모서리가 둥근 직사각형 34">
            <a:extLst>
              <a:ext uri="{FF2B5EF4-FFF2-40B4-BE49-F238E27FC236}">
                <a16:creationId xmlns="" xmlns:a16="http://schemas.microsoft.com/office/drawing/2014/main" id="{7D46EE46-BE63-4A05-9B6A-AA5A3C568960}"/>
              </a:ext>
            </a:extLst>
          </p:cNvPr>
          <p:cNvSpPr/>
          <p:nvPr/>
        </p:nvSpPr>
        <p:spPr>
          <a:xfrm>
            <a:off x="215516" y="2276871"/>
            <a:ext cx="6660740" cy="205222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3">
            <a:extLst>
              <a:ext uri="{FF2B5EF4-FFF2-40B4-BE49-F238E27FC236}">
                <a16:creationId xmlns="" xmlns:a16="http://schemas.microsoft.com/office/drawing/2014/main" id="{A7B03E7A-ED15-414D-A70B-64B27CF8DEAD}"/>
              </a:ext>
            </a:extLst>
          </p:cNvPr>
          <p:cNvSpPr txBox="1"/>
          <p:nvPr/>
        </p:nvSpPr>
        <p:spPr>
          <a:xfrm>
            <a:off x="365866" y="2429052"/>
            <a:ext cx="64080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57146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숫자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        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       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       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12616E-54DC-4207-8567-155572D4E29E}"/>
              </a:ext>
            </a:extLst>
          </p:cNvPr>
          <p:cNvSpPr/>
          <p:nvPr/>
        </p:nvSpPr>
        <p:spPr bwMode="auto">
          <a:xfrm>
            <a:off x="5773676" y="2558119"/>
            <a:ext cx="634527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F1BF5E79-3ACE-49AA-881C-68746A603EE6}"/>
              </a:ext>
            </a:extLst>
          </p:cNvPr>
          <p:cNvSpPr/>
          <p:nvPr/>
        </p:nvSpPr>
        <p:spPr bwMode="auto">
          <a:xfrm>
            <a:off x="1054446" y="2984768"/>
            <a:ext cx="565225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4FC121B5-85D2-4F96-B6D5-A5CD7FC9F643}"/>
              </a:ext>
            </a:extLst>
          </p:cNvPr>
          <p:cNvSpPr/>
          <p:nvPr/>
        </p:nvSpPr>
        <p:spPr bwMode="auto">
          <a:xfrm>
            <a:off x="2472624" y="2984768"/>
            <a:ext cx="565225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3">
            <a:extLst>
              <a:ext uri="{FF2B5EF4-FFF2-40B4-BE49-F238E27FC236}">
                <a16:creationId xmlns="" xmlns:a16="http://schemas.microsoft.com/office/drawing/2014/main" id="{28997076-21F4-4D3C-AA92-3E792FD5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591860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53">
            <a:extLst>
              <a:ext uri="{FF2B5EF4-FFF2-40B4-BE49-F238E27FC236}">
                <a16:creationId xmlns="" xmlns:a16="http://schemas.microsoft.com/office/drawing/2014/main" id="{1CC0F4A5-DE95-4FD4-93C7-FC3AD058CDFF}"/>
              </a:ext>
            </a:extLst>
          </p:cNvPr>
          <p:cNvSpPr txBox="1"/>
          <p:nvPr/>
        </p:nvSpPr>
        <p:spPr>
          <a:xfrm>
            <a:off x="365866" y="3656347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39275=30000+           +200+70+5</a:t>
            </a:r>
          </a:p>
        </p:txBody>
      </p:sp>
      <p:pic>
        <p:nvPicPr>
          <p:cNvPr id="104" name="Picture 3">
            <a:extLst>
              <a:ext uri="{FF2B5EF4-FFF2-40B4-BE49-F238E27FC236}">
                <a16:creationId xmlns="" xmlns:a16="http://schemas.microsoft.com/office/drawing/2014/main" id="{8B850D21-02A2-4FE5-8D13-12E1C9AD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372129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70A5E3E2-5397-412F-893D-7225F409D69C}"/>
              </a:ext>
            </a:extLst>
          </p:cNvPr>
          <p:cNvSpPr/>
          <p:nvPr/>
        </p:nvSpPr>
        <p:spPr bwMode="auto">
          <a:xfrm>
            <a:off x="2329204" y="3686732"/>
            <a:ext cx="83864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4C08EDC1-F051-441D-B6A1-CCE82EE0D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427" y="3475330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다섯자리 수를 알아볼까요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165588"/>
            <a:ext cx="6667165" cy="2070812"/>
            <a:chOff x="192745" y="1550876"/>
            <a:chExt cx="6667165" cy="2070812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717838"/>
              <a:ext cx="6667165" cy="17133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5508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1" y="35909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683568" y="3510049"/>
            <a:ext cx="6192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백의 자리 숫자이므로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100, 4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는 십의 자리 숫자이므로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40, 6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일의 자리 숫자이므로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4" y="43291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53">
            <a:extLst>
              <a:ext uri="{FF2B5EF4-FFF2-40B4-BE49-F238E27FC236}">
                <a16:creationId xmlns=""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677601" y="4230613"/>
            <a:ext cx="6192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39275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천의 자리 숫자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 나타내는 값은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88168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42186</TotalTime>
  <Words>1495</Words>
  <Application>Microsoft Office PowerPoint</Application>
  <PresentationFormat>화면 슬라이드 쇼(4:3)</PresentationFormat>
  <Paragraphs>488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7437</cp:revision>
  <dcterms:created xsi:type="dcterms:W3CDTF">2008-07-15T12:19:11Z</dcterms:created>
  <dcterms:modified xsi:type="dcterms:W3CDTF">2022-01-05T00:48:25Z</dcterms:modified>
</cp:coreProperties>
</file>