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74" r:id="rId9"/>
    <p:sldId id="1367" r:id="rId10"/>
    <p:sldId id="1312" r:id="rId11"/>
    <p:sldId id="1369" r:id="rId12"/>
    <p:sldId id="1370" r:id="rId13"/>
    <p:sldId id="1371" r:id="rId14"/>
    <p:sldId id="1337" r:id="rId15"/>
    <p:sldId id="1372" r:id="rId16"/>
    <p:sldId id="1361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  <p:sldId id="1321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2F6"/>
    <a:srgbClr val="D7E5AF"/>
    <a:srgbClr val="FCEEBC"/>
    <a:srgbClr val="DFDBEB"/>
    <a:srgbClr val="CBE8FD"/>
    <a:srgbClr val="984807"/>
    <a:srgbClr val="FFFFFF"/>
    <a:srgbClr val="FF0000"/>
    <a:srgbClr val="F3D2E2"/>
    <a:srgbClr val="CBD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.png"/><Relationship Id="rId7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301_1.html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cdata2.tsherpa.co.kr/tsherpa/MultiMedia/Flash/2020/curri/index.html?flashxmlnum=yein820&amp;classa=A8-C1-41-MM-MM-04-03-04-0-0-0-0&amp;classno=MM_41_04/suh_0401_02_0004/suh_0401_02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08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097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EA7E6DB-3AA0-478D-BD0A-E1D258D4426C}"/>
              </a:ext>
            </a:extLst>
          </p:cNvPr>
          <p:cNvSpPr/>
          <p:nvPr/>
        </p:nvSpPr>
        <p:spPr>
          <a:xfrm>
            <a:off x="192745" y="1808820"/>
            <a:ext cx="6611503" cy="3420380"/>
          </a:xfrm>
          <a:prstGeom prst="rect">
            <a:avLst/>
          </a:prstGeom>
          <a:solidFill>
            <a:srgbClr val="D7E5A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연필이 나타나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ㄴ으로부터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지나는 반직선을 그리도록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/app/resource/contents/lesson02/ops/lesson02/mm_41_2_03_04_01.html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app\resource\contents\lesson02\ops\lesson02\animation\mm_41_2_03_04_01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608495" y="192527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각의 한 변인 반직선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6">
            <a:extLst>
              <a:ext uri="{FF2B5EF4-FFF2-40B4-BE49-F238E27FC236}">
                <a16:creationId xmlns="" xmlns:a16="http://schemas.microsoft.com/office/drawing/2014/main" id="{F4D8FEC0-C2C0-47EE-807C-AD4AAB04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9" y="1918519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BA1AF50-83BB-4482-8011-EC7B239D53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19"/>
          <a:stretch/>
        </p:blipFill>
        <p:spPr>
          <a:xfrm>
            <a:off x="1022139" y="2377287"/>
            <a:ext cx="5228307" cy="2434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63DB7F7-6D46-4039-BE4A-EC14379E77CE}"/>
              </a:ext>
            </a:extLst>
          </p:cNvPr>
          <p:cNvSpPr/>
          <p:nvPr/>
        </p:nvSpPr>
        <p:spPr>
          <a:xfrm>
            <a:off x="3534299" y="4269286"/>
            <a:ext cx="705061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95855DAF-2244-48D8-8EFF-3FBF622B00C4}"/>
              </a:ext>
            </a:extLst>
          </p:cNvPr>
          <p:cNvSpPr/>
          <p:nvPr/>
        </p:nvSpPr>
        <p:spPr>
          <a:xfrm>
            <a:off x="3303268" y="4134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88" y="43651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9612" y="2564904"/>
            <a:ext cx="647588" cy="612068"/>
          </a:xfrm>
          <a:prstGeom prst="rect">
            <a:avLst/>
          </a:prstGeom>
          <a:solidFill>
            <a:srgbClr val="D7E5A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41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bg02.svg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중에 초록색 배경 그림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95855DAF-2244-48D8-8EFF-3FBF622B00C4}"/>
              </a:ext>
            </a:extLst>
          </p:cNvPr>
          <p:cNvSpPr/>
          <p:nvPr/>
        </p:nvSpPr>
        <p:spPr>
          <a:xfrm>
            <a:off x="2079218" y="5153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0B0CD68-235D-4A83-B6E0-7BDA56B48D2A}"/>
              </a:ext>
            </a:extLst>
          </p:cNvPr>
          <p:cNvSpPr/>
          <p:nvPr/>
        </p:nvSpPr>
        <p:spPr>
          <a:xfrm>
            <a:off x="192745" y="1808820"/>
            <a:ext cx="6611503" cy="3420380"/>
          </a:xfrm>
          <a:prstGeom prst="rect">
            <a:avLst/>
          </a:prstGeom>
          <a:solidFill>
            <a:srgbClr val="C9E2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15646EF-A1EC-4EB4-AD90-C3E496D2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06" y="2708831"/>
            <a:ext cx="5176211" cy="25205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608495" y="192527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중심과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밑금과 각의 한 변인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맞춥니다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7">
            <a:extLst>
              <a:ext uri="{FF2B5EF4-FFF2-40B4-BE49-F238E27FC236}">
                <a16:creationId xmlns="" xmlns:a16="http://schemas.microsoft.com/office/drawing/2014/main" id="{4DD9B733-DEAB-4698-9B9C-DB80685F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" y="1947226"/>
            <a:ext cx="294640" cy="30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63DB7F7-6D46-4039-BE4A-EC14379E77CE}"/>
              </a:ext>
            </a:extLst>
          </p:cNvPr>
          <p:cNvSpPr/>
          <p:nvPr/>
        </p:nvSpPr>
        <p:spPr>
          <a:xfrm>
            <a:off x="2773242" y="4196068"/>
            <a:ext cx="705061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95855DAF-2244-48D8-8EFF-3FBF622B00C4}"/>
              </a:ext>
            </a:extLst>
          </p:cNvPr>
          <p:cNvSpPr/>
          <p:nvPr/>
        </p:nvSpPr>
        <p:spPr>
          <a:xfrm>
            <a:off x="2542211" y="406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1" y="429188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04006" y="2852936"/>
            <a:ext cx="623194" cy="540060"/>
          </a:xfrm>
          <a:prstGeom prst="rect">
            <a:avLst/>
          </a:prstGeom>
          <a:solidFill>
            <a:srgbClr val="C9E2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ㄴㄷ과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각도기가 나타나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각도기의 중심과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맞추도록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app/resource/contents/lesson02/ops/lesson02/mm_41_2_03_04_02.html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app\resource\contents\lesson02\ops\lesson02\animation\mm_41_2_03_04_02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65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2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226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33ED27D-65B9-4A18-9667-DF29A617EF0A}"/>
              </a:ext>
            </a:extLst>
          </p:cNvPr>
          <p:cNvSpPr/>
          <p:nvPr/>
        </p:nvSpPr>
        <p:spPr>
          <a:xfrm>
            <a:off x="192745" y="1808820"/>
            <a:ext cx="6683511" cy="3533576"/>
          </a:xfrm>
          <a:prstGeom prst="rect">
            <a:avLst/>
          </a:prstGeom>
          <a:solidFill>
            <a:srgbClr val="DFD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CAC4F60-A2F6-4F3B-B52C-A9BFF105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7" y="2613750"/>
            <a:ext cx="5601663" cy="27172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연필이 나타나 각도가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될 수 있게끔 각도기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점ㄱ을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표시하도록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app/resource/contents/lesson02/ops/lesson02/mm_41_2_03_04_03.html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app\resource\contents\lesson02\ops\lesson02\animation\mm_41_2_03_04_03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608495" y="192527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밑금에서 시작하여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눈금에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8">
            <a:extLst>
              <a:ext uri="{FF2B5EF4-FFF2-40B4-BE49-F238E27FC236}">
                <a16:creationId xmlns="" xmlns:a16="http://schemas.microsoft.com/office/drawing/2014/main" id="{FAB7ECB9-2277-4054-92CF-BD2F766B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7" y="1952836"/>
            <a:ext cx="305353" cy="30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F0B41BC-1E50-4B44-B41B-B923FDB2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3" y="4581128"/>
            <a:ext cx="2705100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63DB7F7-6D46-4039-BE4A-EC14379E77CE}"/>
              </a:ext>
            </a:extLst>
          </p:cNvPr>
          <p:cNvSpPr/>
          <p:nvPr/>
        </p:nvSpPr>
        <p:spPr>
          <a:xfrm>
            <a:off x="2773242" y="4196068"/>
            <a:ext cx="705061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95855DAF-2244-48D8-8EFF-3FBF622B00C4}"/>
              </a:ext>
            </a:extLst>
          </p:cNvPr>
          <p:cNvSpPr/>
          <p:nvPr/>
        </p:nvSpPr>
        <p:spPr>
          <a:xfrm>
            <a:off x="2542211" y="406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1" y="429188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2816932"/>
            <a:ext cx="684076" cy="576064"/>
          </a:xfrm>
          <a:prstGeom prst="rect">
            <a:avLst/>
          </a:prstGeom>
          <a:solidFill>
            <a:srgbClr val="DFD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78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20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57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99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853387-D5FB-482B-8475-F7971D5C327F}"/>
              </a:ext>
            </a:extLst>
          </p:cNvPr>
          <p:cNvSpPr/>
          <p:nvPr/>
        </p:nvSpPr>
        <p:spPr>
          <a:xfrm>
            <a:off x="192745" y="1808820"/>
            <a:ext cx="6611503" cy="3600182"/>
          </a:xfrm>
          <a:prstGeom prst="rect">
            <a:avLst/>
          </a:prstGeom>
          <a:solidFill>
            <a:srgbClr val="FCEE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0278627-4D50-4044-9ED5-2F8AEF63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1" y="2600908"/>
            <a:ext cx="3951449" cy="255147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각도기는 사라지고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연필과 자가 나타나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ㄴ에서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지나는 반직선을 그음으로써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완성하도록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app/resource/contents/lesson02/ops/lesson02/mm_41_2_03_04_04.html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app\resource\contents\lesson02\ops\lesson02\animation\mm_41_2_03_04_04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608495" y="192527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떼고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그어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9">
            <a:extLst>
              <a:ext uri="{FF2B5EF4-FFF2-40B4-BE49-F238E27FC236}">
                <a16:creationId xmlns="" xmlns:a16="http://schemas.microsoft.com/office/drawing/2014/main" id="{69419B8A-621C-4438-89B5-1BFCDC2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" y="1946228"/>
            <a:ext cx="299995" cy="2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63DB7F7-6D46-4039-BE4A-EC14379E77CE}"/>
              </a:ext>
            </a:extLst>
          </p:cNvPr>
          <p:cNvSpPr/>
          <p:nvPr/>
        </p:nvSpPr>
        <p:spPr>
          <a:xfrm>
            <a:off x="1183473" y="3036648"/>
            <a:ext cx="705061" cy="576064"/>
          </a:xfrm>
          <a:prstGeom prst="rect">
            <a:avLst/>
          </a:prstGeom>
          <a:solidFill>
            <a:srgbClr val="FCEE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63DB7F7-6D46-4039-BE4A-EC14379E77CE}"/>
              </a:ext>
            </a:extLst>
          </p:cNvPr>
          <p:cNvSpPr/>
          <p:nvPr/>
        </p:nvSpPr>
        <p:spPr>
          <a:xfrm>
            <a:off x="2773242" y="4196068"/>
            <a:ext cx="705061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5855DAF-2244-48D8-8EFF-3FBF622B00C4}"/>
              </a:ext>
            </a:extLst>
          </p:cNvPr>
          <p:cNvSpPr/>
          <p:nvPr/>
        </p:nvSpPr>
        <p:spPr>
          <a:xfrm>
            <a:off x="2542211" y="406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1" y="429188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52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025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57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466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6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3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2D590176-6806-4151-9928-BAAEEAB2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정답 나타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D1A9503-0518-4459-AF97-8EC4B80A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66" y="1670468"/>
            <a:ext cx="1807309" cy="786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245F69A-961F-4E61-B98D-5B9BC2F0D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70" y="2450795"/>
            <a:ext cx="6395345" cy="2459748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6C3C5D76-C7D0-4D5A-B9CC-02DD5CAEE9C8}"/>
              </a:ext>
            </a:extLst>
          </p:cNvPr>
          <p:cNvSpPr/>
          <p:nvPr/>
        </p:nvSpPr>
        <p:spPr>
          <a:xfrm>
            <a:off x="372529" y="2456288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C7C6E801-687D-4824-AB0A-9E062FB3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44011"/>
            <a:ext cx="407225" cy="3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A72429-023F-4845-B1E4-666D5FD5A5CB}"/>
              </a:ext>
            </a:extLst>
          </p:cNvPr>
          <p:cNvSpPr txBox="1"/>
          <p:nvPr/>
        </p:nvSpPr>
        <p:spPr>
          <a:xfrm>
            <a:off x="395536" y="4545124"/>
            <a:ext cx="6271520" cy="338554"/>
          </a:xfrm>
          <a:prstGeom prst="rect">
            <a:avLst/>
          </a:prstGeom>
          <a:solidFill>
            <a:srgbClr val="CBE8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각도기와 자를 배치한 후 펜과 선 도구를 사용하여 그어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66DF0399-C1AC-4F68-83AE-8F416826DC0A}"/>
              </a:ext>
            </a:extLst>
          </p:cNvPr>
          <p:cNvSpPr/>
          <p:nvPr/>
        </p:nvSpPr>
        <p:spPr>
          <a:xfrm>
            <a:off x="4917397" y="1647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A6C06BD4-E376-4DD4-A7DC-AB2F43963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910" y="3436867"/>
            <a:ext cx="2366377" cy="12775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917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2339836" y="5053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673452" y="5154979"/>
            <a:ext cx="1601495" cy="264484"/>
            <a:chOff x="319554" y="1245924"/>
            <a:chExt cx="256657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5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926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2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753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9C8556-2736-4209-ABAF-7B4825BB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4" y="2420888"/>
            <a:ext cx="6415536" cy="247532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27DB1E4-DFD4-4F61-BEAA-FFCD857B51CA}"/>
              </a:ext>
            </a:extLst>
          </p:cNvPr>
          <p:cNvSpPr/>
          <p:nvPr/>
        </p:nvSpPr>
        <p:spPr>
          <a:xfrm>
            <a:off x="6282974" y="137025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F09C2CF-076B-4C81-9834-53EE9B3730C6}"/>
              </a:ext>
            </a:extLst>
          </p:cNvPr>
          <p:cNvSpPr/>
          <p:nvPr/>
        </p:nvSpPr>
        <p:spPr>
          <a:xfrm>
            <a:off x="5713735" y="13702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26C2795-020A-4694-BE12-50BEA580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531" y="131299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76D3D7A-3725-4246-9775-DDD914F5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343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2D590176-6806-4151-9928-BAAEEAB2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app/resource/contents/lesson02/ops/lesson02/mm_41_2_03_05_02.html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예 약물과 함께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answer_01.svg)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D1A9503-0518-4459-AF97-8EC4B80AB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666" y="1634464"/>
            <a:ext cx="1807309" cy="786424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6C3C5D76-C7D0-4D5A-B9CC-02DD5CAEE9C8}"/>
              </a:ext>
            </a:extLst>
          </p:cNvPr>
          <p:cNvSpPr/>
          <p:nvPr/>
        </p:nvSpPr>
        <p:spPr>
          <a:xfrm>
            <a:off x="359532" y="2441221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C7C6E801-687D-4824-AB0A-9E062FB3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3" y="2909665"/>
            <a:ext cx="492742" cy="3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A72429-023F-4845-B1E4-666D5FD5A5CB}"/>
              </a:ext>
            </a:extLst>
          </p:cNvPr>
          <p:cNvSpPr txBox="1"/>
          <p:nvPr/>
        </p:nvSpPr>
        <p:spPr>
          <a:xfrm>
            <a:off x="395536" y="4545124"/>
            <a:ext cx="6271520" cy="338554"/>
          </a:xfrm>
          <a:prstGeom prst="rect">
            <a:avLst/>
          </a:prstGeom>
          <a:solidFill>
            <a:srgbClr val="CBE8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각도기와 자를 배치한 후 펜과 선 도구를 사용하여 그어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66DF0399-C1AC-4F68-83AE-8F416826DC0A}"/>
              </a:ext>
            </a:extLst>
          </p:cNvPr>
          <p:cNvSpPr/>
          <p:nvPr/>
        </p:nvSpPr>
        <p:spPr>
          <a:xfrm>
            <a:off x="4917397" y="1647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268653A-D051-4A58-A5B4-BC5C94EB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012" y="3183280"/>
            <a:ext cx="3149648" cy="1700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680514D-1A89-4017-9A38-88B1557AB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013" y="2403176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751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\app\resource\contents\lesson02\ops\lesson02\images\mm_41_2_03_05_02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4DA730B-0F4F-424A-B65C-8382FE36933C}"/>
              </a:ext>
            </a:extLst>
          </p:cNvPr>
          <p:cNvGrpSpPr/>
          <p:nvPr/>
        </p:nvGrpSpPr>
        <p:grpSpPr>
          <a:xfrm>
            <a:off x="2673452" y="5154979"/>
            <a:ext cx="1601495" cy="264484"/>
            <a:chOff x="319554" y="1245924"/>
            <a:chExt cx="2566572" cy="423864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xmlns="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xmlns="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931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75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xmlns="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2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89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5470"/>
            <a:ext cx="6918956" cy="733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다양한 크기의 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2850B8D-9AC7-462E-B6D2-244C1DB8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0" y="1957778"/>
            <a:ext cx="6692269" cy="2841013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477916B5-7F50-4EAF-ABB6-0353C20C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app/resource/contents/lesson02/ops/lesson02/mm_41_2_03_06_01.html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삭제하고 새로 얹어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정답확인 버튼 클릭하면 각 각도를 표현하는 파란색 선분이 나타나도록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562F0479-AAF7-4E60-85DA-7B04904E6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95" y="1904255"/>
            <a:ext cx="1807309" cy="78642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02E1E6D-75F9-4788-A7C5-359A4D0F5A71}"/>
              </a:ext>
            </a:extLst>
          </p:cNvPr>
          <p:cNvSpPr/>
          <p:nvPr/>
        </p:nvSpPr>
        <p:spPr>
          <a:xfrm>
            <a:off x="5943433" y="1728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B40045-D6B1-4158-A6C3-2D5D55598BC6}"/>
              </a:ext>
            </a:extLst>
          </p:cNvPr>
          <p:cNvSpPr txBox="1"/>
          <p:nvPr/>
        </p:nvSpPr>
        <p:spPr>
          <a:xfrm>
            <a:off x="2686218" y="2259485"/>
            <a:ext cx="684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F0CB4D7-1DCD-41DD-91FC-74AF5F04C6BC}"/>
              </a:ext>
            </a:extLst>
          </p:cNvPr>
          <p:cNvSpPr txBox="1"/>
          <p:nvPr/>
        </p:nvSpPr>
        <p:spPr>
          <a:xfrm>
            <a:off x="2686218" y="3429000"/>
            <a:ext cx="684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99FBA80-CB23-423E-8EB4-BEA8431402F4}"/>
              </a:ext>
            </a:extLst>
          </p:cNvPr>
          <p:cNvSpPr txBox="1"/>
          <p:nvPr/>
        </p:nvSpPr>
        <p:spPr>
          <a:xfrm>
            <a:off x="4355976" y="3430026"/>
            <a:ext cx="558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4E320E09-8191-4F00-A85B-BBD72E1EE7D9}"/>
              </a:ext>
            </a:extLst>
          </p:cNvPr>
          <p:cNvSpPr/>
          <p:nvPr/>
        </p:nvSpPr>
        <p:spPr>
          <a:xfrm>
            <a:off x="2390853" y="3118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D20A1A2-CB00-4DB2-8BE7-2EE0A9DFF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286" y="3257904"/>
            <a:ext cx="3503975" cy="189168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776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1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8F6734-59B6-49AC-966A-78D5E8AD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1" y="3987642"/>
            <a:ext cx="1795143" cy="14141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8F3582-FA62-4E9F-976D-B3619035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68" y="3949756"/>
            <a:ext cx="2371440" cy="1421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906378F-0ABA-4BB1-9280-A84F86F01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431433"/>
            <a:ext cx="2034436" cy="1930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DC4A4F-6E6D-436F-95B4-5AC826045694}"/>
              </a:ext>
            </a:extLst>
          </p:cNvPr>
          <p:cNvSpPr txBox="1"/>
          <p:nvPr/>
        </p:nvSpPr>
        <p:spPr>
          <a:xfrm>
            <a:off x="627443" y="3592317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점과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이어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cdata2.tsherpa.co.kr/tsherpa/MultiMedia/Flash/2020/curri/index.html?flashxmlnum=yein820&amp;classa=A8-C1-41-MM-MM-04-03-04-0-0-0-0&amp;classno=MM_41_04/suh_0401_02_0004/suh_0401_02_0004_301_1.html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각도기를 이용하여 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45°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5" y="2399861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한 변인 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긋습니다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60" y="2888300"/>
            <a:ext cx="6608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중심을 꼭짓점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맞추고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맞춘 후 각도가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눈금 위에 점을 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0">
            <a:extLst>
              <a:ext uri="{FF2B5EF4-FFF2-40B4-BE49-F238E27FC236}">
                <a16:creationId xmlns="" xmlns:a16="http://schemas.microsoft.com/office/drawing/2014/main" id="{1E093F31-C5EC-4D1A-ACBC-063CC82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66" y="4478882"/>
            <a:ext cx="392782" cy="35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>
            <a:extLst>
              <a:ext uri="{FF2B5EF4-FFF2-40B4-BE49-F238E27FC236}">
                <a16:creationId xmlns="" xmlns:a16="http://schemas.microsoft.com/office/drawing/2014/main" id="{8D630F8A-C50C-4AFE-93ED-BB241366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78882"/>
            <a:ext cx="392782" cy="35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6">
            <a:extLst>
              <a:ext uri="{FF2B5EF4-FFF2-40B4-BE49-F238E27FC236}">
                <a16:creationId xmlns="" xmlns:a16="http://schemas.microsoft.com/office/drawing/2014/main" id="{FB6E68AC-82D5-48C7-832A-792956DF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73" y="2408257"/>
            <a:ext cx="371223" cy="37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>
            <a:extLst>
              <a:ext uri="{FF2B5EF4-FFF2-40B4-BE49-F238E27FC236}">
                <a16:creationId xmlns="" xmlns:a16="http://schemas.microsoft.com/office/drawing/2014/main" id="{7ED89FD1-CB70-4ECB-A921-2119B0AC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73" y="2898112"/>
            <a:ext cx="371223" cy="38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8">
            <a:extLst>
              <a:ext uri="{FF2B5EF4-FFF2-40B4-BE49-F238E27FC236}">
                <a16:creationId xmlns="" xmlns:a16="http://schemas.microsoft.com/office/drawing/2014/main" id="{F4E8AD5B-426B-45C8-A928-7B332D85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" y="3556607"/>
            <a:ext cx="384722" cy="38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3860EF1-FA34-4729-9379-6EF7364137AE}"/>
              </a:ext>
            </a:extLst>
          </p:cNvPr>
          <p:cNvSpPr/>
          <p:nvPr/>
        </p:nvSpPr>
        <p:spPr bwMode="auto">
          <a:xfrm>
            <a:off x="2602421" y="3194517"/>
            <a:ext cx="615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3BA4049-FFAF-4CA7-96A6-4A60DE39EB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7824" y="3037996"/>
            <a:ext cx="360000" cy="355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66DF0399-C1AC-4F68-83AE-8F416826DC0A}"/>
              </a:ext>
            </a:extLst>
          </p:cNvPr>
          <p:cNvSpPr/>
          <p:nvPr/>
        </p:nvSpPr>
        <p:spPr>
          <a:xfrm>
            <a:off x="5227937" y="1580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3600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6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="" xmlns:a16="http://schemas.microsoft.com/office/drawing/2014/main" id="{3425F170-0D54-473F-9211-3007A82CF7EA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6BEBA856-898D-4F9E-8453-F690D5A2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D9C5104-017F-43F8-8EAE-BDA0CDF245A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1AE0991-9C5C-48FE-8128-67941775BAB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57290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설계도처럼 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정확한 각을 그리는 방법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각도기와 자를 이용하여 직각을 그리는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각도기와 자를 이용하여 각 그리는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각도기와 자를 이용하여 주어진 각도의 각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그려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각도기와 자를 이용하여 다양한 각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그려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5AA74A-7770-418F-AE15-33624B1F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8" y="2784346"/>
            <a:ext cx="6030688" cy="204583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234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app/resource/contents/lesson02/ops/lesson02/mm_41_2_03_07_02.html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툴로 그린 선은 사라지고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B8E97DA1-AB7D-441F-A2DB-03AA4E564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597" y="1900114"/>
            <a:ext cx="1807309" cy="786424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5943433" y="1728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4F259DF-C214-42D7-A478-25E5BA408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958" y="3942746"/>
            <a:ext cx="2366377" cy="1277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1647874" y="2818967"/>
            <a:ext cx="723055" cy="3914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75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66606" y="2785001"/>
            <a:ext cx="795274" cy="3914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CFDB6B3-43F3-4AFA-A392-2AAFA642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5" y="2700162"/>
            <a:ext cx="6232646" cy="22602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그린 선은 사라지고 예 약물과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app/resource/contents/lesson02/ops/lesson02/mm_41_2_03_07_03.html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E302E9-5831-48CA-BDE6-E5B120C3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346" y="2011533"/>
            <a:ext cx="1867843" cy="77949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7CB22BAF-410D-47B1-88FF-52007E137F76}"/>
              </a:ext>
            </a:extLst>
          </p:cNvPr>
          <p:cNvSpPr/>
          <p:nvPr/>
        </p:nvSpPr>
        <p:spPr>
          <a:xfrm>
            <a:off x="4739294" y="1973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7B266231-2429-4C84-A4BA-D949ADB4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7" y="3283073"/>
            <a:ext cx="370205" cy="29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5ED66FAB-54C6-4541-ADCF-13C00314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90" y="3283073"/>
            <a:ext cx="370205" cy="29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05C0E7E0-5B7B-4BED-8F70-BDD95401E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5507" y="4656666"/>
            <a:ext cx="2151252" cy="11613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050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80740" y="2818969"/>
            <a:ext cx="657323" cy="3914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76056" y="2852936"/>
            <a:ext cx="723055" cy="3808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37CB3DC-85C6-40C3-8899-29A6543E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78" y="2843911"/>
            <a:ext cx="2107536" cy="2043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1FDC954-05F0-4BDC-BE5F-AC188964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68" y="2788735"/>
            <a:ext cx="2143689" cy="209912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각과 크기가 같은 각을 오른쪽에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032" y="1992032"/>
            <a:ext cx="1867843" cy="779494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FFFDA4F-89E5-4EE2-90F1-5FEDB30478D3}"/>
              </a:ext>
            </a:extLst>
          </p:cNvPr>
          <p:cNvSpPr/>
          <p:nvPr/>
        </p:nvSpPr>
        <p:spPr>
          <a:xfrm>
            <a:off x="4723387" y="1944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도구 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그린 선은 사라지고 예 약물과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app/resource/contents/lesson02/ops/lesson02/mm_41_2_03_07_04.html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4407F71-F375-4C20-BD34-CD5F9021D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371" y="4670543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AA870FE1-2AC0-4712-914E-97129BCC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924944"/>
            <a:ext cx="336550" cy="27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0">
            <a:extLst>
              <a:ext uri="{FF2B5EF4-FFF2-40B4-BE49-F238E27FC236}">
                <a16:creationId xmlns="" xmlns:a16="http://schemas.microsoft.com/office/drawing/2014/main" id="{029C8465-3EA2-4C4D-BC27-FABF6691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41" y="3681522"/>
            <a:ext cx="350747" cy="31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077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\app\resource\contents\lesson02\ops\lesson02\images\mm_41_2_03_07_04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ㄷㄱㄴ을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어느 곳에 찍어야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9B49A21-72B6-4EB7-AE22-2AEDF440F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931" y="2340739"/>
            <a:ext cx="4353541" cy="28966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90E79624-9CB3-4A85-A2EB-595CAF6EF847}"/>
              </a:ext>
            </a:extLst>
          </p:cNvPr>
          <p:cNvSpPr/>
          <p:nvPr/>
        </p:nvSpPr>
        <p:spPr>
          <a:xfrm>
            <a:off x="3608570" y="2420888"/>
            <a:ext cx="387366" cy="396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C478033-6DB6-40D1-9BD3-61E738FFA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880" y="2236347"/>
            <a:ext cx="1635456" cy="3641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7A4D254-4F4D-4D08-ADE5-E7EED82AB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816" y="23613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56EE1CD-BA42-4C96-B1D6-71C6077A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/>
          <a:stretch/>
        </p:blipFill>
        <p:spPr>
          <a:xfrm>
            <a:off x="949741" y="2127474"/>
            <a:ext cx="5675768" cy="282465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FA417197-6D01-48B4-A026-91695CA935F4}"/>
              </a:ext>
            </a:extLst>
          </p:cNvPr>
          <p:cNvSpPr/>
          <p:nvPr/>
        </p:nvSpPr>
        <p:spPr>
          <a:xfrm>
            <a:off x="506976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DAF65578-DAF2-4FCF-A18A-30377A3D785A}"/>
              </a:ext>
            </a:extLst>
          </p:cNvPr>
          <p:cNvSpPr/>
          <p:nvPr/>
        </p:nvSpPr>
        <p:spPr>
          <a:xfrm>
            <a:off x="712760" y="2370692"/>
            <a:ext cx="4363296" cy="257047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/app/resource/contents/lesson02/ops/lesson02/mm_41_2_03_07_04.html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1B6F842-934B-4317-ADFF-EAE769A668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47"/>
          <a:stretch/>
        </p:blipFill>
        <p:spPr>
          <a:xfrm>
            <a:off x="1451693" y="2591177"/>
            <a:ext cx="2877344" cy="204385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D96B1B5E-DBCB-49EA-A8CA-51054EC8C3CA}"/>
              </a:ext>
            </a:extLst>
          </p:cNvPr>
          <p:cNvSpPr/>
          <p:nvPr/>
        </p:nvSpPr>
        <p:spPr>
          <a:xfrm>
            <a:off x="2418181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681B3826-0047-4391-B7F6-77830B15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8" y="2492896"/>
            <a:ext cx="492742" cy="3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9B5CCD48-2D28-446D-ABB8-678480B32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955" y="230819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032" y="1992032"/>
            <a:ext cx="1867843" cy="77949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FFFDA4F-89E5-4EE2-90F1-5FEDB30478D3}"/>
              </a:ext>
            </a:extLst>
          </p:cNvPr>
          <p:cNvSpPr/>
          <p:nvPr/>
        </p:nvSpPr>
        <p:spPr>
          <a:xfrm>
            <a:off x="4723387" y="1944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4B4C6E24-E1FB-4083-9716-B49BC50A8BC0}"/>
              </a:ext>
            </a:extLst>
          </p:cNvPr>
          <p:cNvSpPr/>
          <p:nvPr/>
        </p:nvSpPr>
        <p:spPr>
          <a:xfrm>
            <a:off x="3851920" y="2624781"/>
            <a:ext cx="2179692" cy="1992351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왼쪽 각과 크기가 같은 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D4407E7-ADE1-4F5E-90BD-5E795CB8B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22"/>
          <a:stretch/>
        </p:blipFill>
        <p:spPr>
          <a:xfrm>
            <a:off x="1079612" y="2844388"/>
            <a:ext cx="1765143" cy="1468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86B3B2-26F6-4F2F-8675-4051566B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048" y="3095143"/>
            <a:ext cx="2062112" cy="1134162"/>
          </a:xfrm>
          <a:prstGeom prst="rect">
            <a:avLst/>
          </a:prstGeom>
        </p:spPr>
      </p:pic>
      <p:pic>
        <p:nvPicPr>
          <p:cNvPr id="35" name="Picture 20">
            <a:extLst>
              <a:ext uri="{FF2B5EF4-FFF2-40B4-BE49-F238E27FC236}">
                <a16:creationId xmlns="" xmlns:a16="http://schemas.microsoft.com/office/drawing/2014/main" id="{6190FC82-7D89-4FD6-A2B1-B052AA28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41" y="3541576"/>
            <a:ext cx="350747" cy="31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/app/resource/contents/lesson02/ops/lesson02/mm_41_2_03_07_04.html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032" y="1992032"/>
            <a:ext cx="1867843" cy="77949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FFFDA4F-89E5-4EE2-90F1-5FEDB30478D3}"/>
              </a:ext>
            </a:extLst>
          </p:cNvPr>
          <p:cNvSpPr/>
          <p:nvPr/>
        </p:nvSpPr>
        <p:spPr>
          <a:xfrm>
            <a:off x="4723387" y="1944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주어진 각도의 각을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그림을 창의적으로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https://cdata2.tsherpa.co.kr/tsherpa/MultiMedia/Flash/2020/curri/index.html?flashxmlnum=yein820&amp;classa=A8-C1-41-MM-MM-04-03-04-0-0-0-0&amp;classno=MM_41_04/suh_0401_02_0004/suh_0401_02_0004_401_1.html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D4C40E03-1307-454A-A0EF-EA2DCF83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2" y="1592796"/>
            <a:ext cx="560660" cy="35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E34F7D6-5C13-4AEF-AAE9-BA39DA32C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786" y="2528992"/>
            <a:ext cx="2294889" cy="2440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FE19C54-558D-4680-B368-75B2270EF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7666" y="2557395"/>
            <a:ext cx="2308233" cy="2385728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1294889B-5826-43FE-B4F3-D4E783C5C481}"/>
              </a:ext>
            </a:extLst>
          </p:cNvPr>
          <p:cNvSpPr/>
          <p:nvPr/>
        </p:nvSpPr>
        <p:spPr>
          <a:xfrm>
            <a:off x="1384915" y="2853427"/>
            <a:ext cx="702809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4B39DB6F-1754-44C5-93BD-842FC9FBB323}"/>
              </a:ext>
            </a:extLst>
          </p:cNvPr>
          <p:cNvSpPr/>
          <p:nvPr/>
        </p:nvSpPr>
        <p:spPr>
          <a:xfrm>
            <a:off x="3952565" y="2765257"/>
            <a:ext cx="702809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1B8584C-A64C-4E87-8910-3B36FDBC1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" r="6173" b="1431"/>
          <a:stretch/>
        </p:blipFill>
        <p:spPr>
          <a:xfrm>
            <a:off x="59275" y="887806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43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59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8816" y="2576407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설계도처럼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그리기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9" r="6156"/>
          <a:stretch/>
        </p:blipFill>
        <p:spPr bwMode="auto">
          <a:xfrm>
            <a:off x="287524" y="1602061"/>
            <a:ext cx="3343423" cy="39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그리고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67753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0113" y="2048915"/>
            <a:ext cx="2974460" cy="7328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설계도에 있는 각처럼 각을 그리고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59520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7543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0807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6355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1843029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0464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" y="1160748"/>
            <a:ext cx="6786182" cy="432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359532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9901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9" r="6156"/>
          <a:stretch/>
        </p:blipFill>
        <p:spPr bwMode="auto">
          <a:xfrm>
            <a:off x="287524" y="1602061"/>
            <a:ext cx="3343423" cy="39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정확한 각을 그리려면 무엇을 이용하면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23516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1539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74803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50351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277999"/>
            <a:ext cx="2974460" cy="746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각도기를 이용하면 좋을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3159830"/>
            <a:ext cx="2974460" cy="746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선을 잘 긋기 위해 자도 필요할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3012966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614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57" y="32432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1297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각도기와 자를 이용하여 크기가 주어진 각을 그릴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각을 그리는 방법을 생각하며 직각을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0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/app/resource/contents/lesson02/ops/lesson02/mm_41_2_03_03_01.html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도구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정답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SC41254-1.ai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588AF77-D4DA-49EF-A35E-05BA9433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212" y="1695355"/>
            <a:ext cx="1807309" cy="786424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6921747-CCF8-4A61-91B8-05DDB0D1926B}"/>
              </a:ext>
            </a:extLst>
          </p:cNvPr>
          <p:cNvSpPr/>
          <p:nvPr/>
        </p:nvSpPr>
        <p:spPr>
          <a:xfrm>
            <a:off x="4990716" y="1565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2721D97A-2DCD-4813-9759-8572259F24AE}"/>
              </a:ext>
            </a:extLst>
          </p:cNvPr>
          <p:cNvSpPr/>
          <p:nvPr/>
        </p:nvSpPr>
        <p:spPr>
          <a:xfrm>
            <a:off x="581624" y="2556614"/>
            <a:ext cx="4134392" cy="194646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7B492CB6-C5E8-4DDC-BF77-28A19367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664244"/>
            <a:ext cx="336550" cy="27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925A6FC4-9587-4897-A7EC-6BE37B750B3A}"/>
              </a:ext>
            </a:extLst>
          </p:cNvPr>
          <p:cNvSpPr/>
          <p:nvPr/>
        </p:nvSpPr>
        <p:spPr>
          <a:xfrm>
            <a:off x="5234176" y="3615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A765BCD6-C9FE-477F-B520-3097A72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50" y="3426875"/>
            <a:ext cx="1445689" cy="144568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="" xmlns:a16="http://schemas.microsoft.com/office/drawing/2014/main" id="{A0ED4A5C-CEFC-4811-B167-1328A441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97" y="3040394"/>
            <a:ext cx="502632" cy="4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210D3FE-1F5E-48CC-B2AF-1B54444A7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651" y="3076673"/>
            <a:ext cx="2603015" cy="1405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33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SC41254-1.ai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2" y="2695932"/>
            <a:ext cx="1679655" cy="16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7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각도기와 자를 이용하여 각을 그리는 방법을 생각하며 직각을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588AF77-D4DA-49EF-A35E-05BA9433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212" y="1695355"/>
            <a:ext cx="1807309" cy="786424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6921747-CCF8-4A61-91B8-05DDB0D1926B}"/>
              </a:ext>
            </a:extLst>
          </p:cNvPr>
          <p:cNvSpPr/>
          <p:nvPr/>
        </p:nvSpPr>
        <p:spPr>
          <a:xfrm>
            <a:off x="5413450" y="3272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2721D97A-2DCD-4813-9759-8572259F24AE}"/>
              </a:ext>
            </a:extLst>
          </p:cNvPr>
          <p:cNvSpPr/>
          <p:nvPr/>
        </p:nvSpPr>
        <p:spPr>
          <a:xfrm>
            <a:off x="581624" y="2556614"/>
            <a:ext cx="4134392" cy="194646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7B492CB6-C5E8-4DDC-BF77-28A19367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664244"/>
            <a:ext cx="336550" cy="27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A765BCD6-C9FE-477F-B520-3097A72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50" y="3426875"/>
            <a:ext cx="1445689" cy="144568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2" y="2695932"/>
            <a:ext cx="1679655" cy="16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말풍선: 모서리가 둥근 사각형 26">
            <a:extLst>
              <a:ext uri="{FF2B5EF4-FFF2-40B4-BE49-F238E27FC236}">
                <a16:creationId xmlns="" xmlns:a16="http://schemas.microsoft.com/office/drawing/2014/main" id="{67B3B0D4-8ED9-4B74-A4BE-AD4613EEF374}"/>
              </a:ext>
            </a:extLst>
          </p:cNvPr>
          <p:cNvSpPr/>
          <p:nvPr/>
        </p:nvSpPr>
        <p:spPr>
          <a:xfrm>
            <a:off x="1524605" y="4601302"/>
            <a:ext cx="3287860" cy="785997"/>
          </a:xfrm>
          <a:prstGeom prst="wedgeRoundRectCallout">
            <a:avLst>
              <a:gd name="adj1" fmla="val 67733"/>
              <a:gd name="adj2" fmla="val -57434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각도기로 각도를 잰 방법을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이동은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화면과 최대한 겹치지 않도록 배치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6C599F1-7057-4927-8A1B-1B69B77C9946}"/>
              </a:ext>
            </a:extLst>
          </p:cNvPr>
          <p:cNvSpPr txBox="1"/>
          <p:nvPr/>
        </p:nvSpPr>
        <p:spPr>
          <a:xfrm>
            <a:off x="7089976" y="2420752"/>
            <a:ext cx="1951753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각도기로 각도를 잰 방법을 생각해 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42103</TotalTime>
  <Words>2417</Words>
  <Application>Microsoft Office PowerPoint</Application>
  <PresentationFormat>화면 슬라이드 쇼(4:3)</PresentationFormat>
  <Paragraphs>735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7448</cp:revision>
  <cp:lastPrinted>2021-12-20T01:30:02Z</cp:lastPrinted>
  <dcterms:created xsi:type="dcterms:W3CDTF">2008-07-15T12:19:11Z</dcterms:created>
  <dcterms:modified xsi:type="dcterms:W3CDTF">2022-01-20T00:02:13Z</dcterms:modified>
</cp:coreProperties>
</file>