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67" r:id="rId9"/>
    <p:sldId id="1384" r:id="rId10"/>
    <p:sldId id="1394" r:id="rId11"/>
    <p:sldId id="1385" r:id="rId12"/>
    <p:sldId id="1386" r:id="rId13"/>
    <p:sldId id="1387" r:id="rId14"/>
    <p:sldId id="1391" r:id="rId15"/>
    <p:sldId id="1388" r:id="rId16"/>
    <p:sldId id="1311" r:id="rId17"/>
    <p:sldId id="1337" r:id="rId18"/>
    <p:sldId id="1395" r:id="rId19"/>
    <p:sldId id="1297" r:id="rId20"/>
    <p:sldId id="1315" r:id="rId21"/>
    <p:sldId id="1316" r:id="rId22"/>
    <p:sldId id="1322" r:id="rId23"/>
    <p:sldId id="1396" r:id="rId24"/>
    <p:sldId id="1323" r:id="rId25"/>
    <p:sldId id="1397" r:id="rId26"/>
    <p:sldId id="1324" r:id="rId27"/>
    <p:sldId id="1398" r:id="rId28"/>
    <p:sldId id="1317" r:id="rId29"/>
    <p:sldId id="1392" r:id="rId30"/>
    <p:sldId id="1319" r:id="rId31"/>
    <p:sldId id="1393" r:id="rId32"/>
    <p:sldId id="1318" r:id="rId33"/>
    <p:sldId id="1320" r:id="rId34"/>
    <p:sldId id="1321" r:id="rId35"/>
    <p:sldId id="1400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CBE8FD"/>
    <a:srgbClr val="FCEEBC"/>
    <a:srgbClr val="FFFFFF"/>
    <a:srgbClr val="D7E5AF"/>
    <a:srgbClr val="DFDBEB"/>
    <a:srgbClr val="C9E2F6"/>
    <a:srgbClr val="FF0000"/>
    <a:srgbClr val="F3D2E2"/>
    <a:srgbClr val="CBD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909" autoAdjust="0"/>
  </p:normalViewPr>
  <p:slideViewPr>
    <p:cSldViewPr>
      <p:cViewPr>
        <p:scale>
          <a:sx n="100" d="100"/>
          <a:sy n="100" d="100"/>
        </p:scale>
        <p:origin x="-2088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3-08-0-0-0-0&amp;classno=MM_41_04/suh_0401_02_0008/suh_0401_02_0008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730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9181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02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E0508E-01C2-4925-AD64-38F135724098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E7B79A1-401F-4542-88C7-74B38F08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C19FB79-B9C4-4E7D-A56D-A7FDBCE7506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xmlns="" id="{176939AB-8676-48B7-A8BF-C31E1568E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2D956B1-55D9-4E58-8172-14EB01EFAAE9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E97D25-26AA-4A34-ACD2-59F78E22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36" y="3211864"/>
            <a:ext cx="2022143" cy="18002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3FDA167B-6015-4715-A943-0D95DEC86DF4}"/>
              </a:ext>
            </a:extLst>
          </p:cNvPr>
          <p:cNvSpPr/>
          <p:nvPr/>
        </p:nvSpPr>
        <p:spPr>
          <a:xfrm>
            <a:off x="360178" y="2649470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B6CF475C-4272-4726-865E-D1156FDB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" y="278607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910B078-54EA-47CE-9D7D-D94BBCCB9930}"/>
              </a:ext>
            </a:extLst>
          </p:cNvPr>
          <p:cNvSpPr txBox="1"/>
          <p:nvPr/>
        </p:nvSpPr>
        <p:spPr>
          <a:xfrm>
            <a:off x="1326970" y="3753730"/>
            <a:ext cx="34785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60° + 70° + 50° = 180°         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DD6DAFC8-096F-4E9C-AD1E-60AB5BC3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6" y="3576363"/>
            <a:ext cx="1445994" cy="14459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1602509-E2E0-41BC-9332-175984C88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068" y="2237102"/>
            <a:ext cx="1734497" cy="723846"/>
          </a:xfrm>
          <a:prstGeom prst="rect">
            <a:avLst/>
          </a:prstGeom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8F97E69-D391-49C2-80D1-F8EB7BBC6889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삼각형의 세 각의 크기를 재어 합을 구해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F932907-0727-4D6C-96CF-CFC1667FB499}"/>
              </a:ext>
            </a:extLst>
          </p:cNvPr>
          <p:cNvSpPr txBox="1"/>
          <p:nvPr/>
        </p:nvSpPr>
        <p:spPr>
          <a:xfrm>
            <a:off x="7055138" y="2420888"/>
            <a:ext cx="2017263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각은 한 꼭짓점에서 만나는 두 변이 이루는 도형이야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말풍선: 모서리가 둥근 사각형 46">
            <a:extLst>
              <a:ext uri="{FF2B5EF4-FFF2-40B4-BE49-F238E27FC236}">
                <a16:creationId xmlns:a16="http://schemas.microsoft.com/office/drawing/2014/main" xmlns="" id="{10981775-EC40-47FF-8479-2955920A5F5E}"/>
              </a:ext>
            </a:extLst>
          </p:cNvPr>
          <p:cNvSpPr/>
          <p:nvPr/>
        </p:nvSpPr>
        <p:spPr>
          <a:xfrm>
            <a:off x="3347864" y="2520409"/>
            <a:ext cx="3041876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각은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꼭짓점에서 만나는 두 변이 이루는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xmlns="" id="{D9E9279C-C32C-46C0-9189-99C0013802CA}"/>
              </a:ext>
            </a:extLst>
          </p:cNvPr>
          <p:cNvSpPr/>
          <p:nvPr/>
        </p:nvSpPr>
        <p:spPr>
          <a:xfrm rot="10800000">
            <a:off x="5115401" y="3500015"/>
            <a:ext cx="360040" cy="217493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48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활동으로 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DF7124F-1C74-4491-8FBC-855AB8C455B3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E8587C2C-7694-4608-A285-44D47E56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DC8D96F-1779-43D6-BDD4-82548305E3A3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2" name="Picture 38">
              <a:extLst>
                <a:ext uri="{FF2B5EF4-FFF2-40B4-BE49-F238E27FC236}">
                  <a16:creationId xmlns:a16="http://schemas.microsoft.com/office/drawing/2014/main" xmlns="" id="{7F7C1A10-80CC-4711-ABAF-7DF6F6039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8F84C2AC-FB7A-47AC-832E-4713E9B3596D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1E31CFD-BC3C-4705-BA94-BFC1D47B99B6}"/>
              </a:ext>
            </a:extLst>
          </p:cNvPr>
          <p:cNvSpPr/>
          <p:nvPr/>
        </p:nvSpPr>
        <p:spPr bwMode="auto">
          <a:xfrm>
            <a:off x="611560" y="2439050"/>
            <a:ext cx="5963906" cy="7379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크기와 모양이 달라도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DAEB5E7-DBB8-4AAF-A41E-F103A06B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439" y="2234517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7A7E769B-7F90-4ECE-8F00-0BBC4083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0" y="253134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0C5504F7-083A-4959-B787-E79533B9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7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삼각형을 잘라서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확인하기 전 기존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mm_41_2_07_04_01.html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5A7CEB2-7A90-4C5E-AD5B-0EE59BF77370}"/>
              </a:ext>
            </a:extLst>
          </p:cNvPr>
          <p:cNvGrpSpPr/>
          <p:nvPr/>
        </p:nvGrpSpPr>
        <p:grpSpPr>
          <a:xfrm>
            <a:off x="896065" y="1304533"/>
            <a:ext cx="1245463" cy="399213"/>
            <a:chOff x="3598369" y="1844060"/>
            <a:chExt cx="1487659" cy="566529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xmlns="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5AB9B20-A930-41A1-A785-326994A5E977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각을 서로 다른 색으로 칠하고 잘라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CD5C2C-7F72-44DB-90FF-1EB110676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06" y="2745169"/>
            <a:ext cx="2135094" cy="18978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29F764E-6074-4740-95D7-DD7ABD503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6769" y="2745169"/>
            <a:ext cx="4313141" cy="1749463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9199F626-7368-4990-8876-6CF2CD2A2A44}"/>
              </a:ext>
            </a:extLst>
          </p:cNvPr>
          <p:cNvSpPr/>
          <p:nvPr/>
        </p:nvSpPr>
        <p:spPr>
          <a:xfrm>
            <a:off x="2233766" y="2357933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D8568016-9129-41F3-96F1-635AC261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9" y="247214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1896416-62D8-4B74-9B13-03EDC607A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386" y="3330371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16B76A5-BC2E-45D2-B21C-0E3A7028E9B4}"/>
              </a:ext>
            </a:extLst>
          </p:cNvPr>
          <p:cNvSpPr/>
          <p:nvPr/>
        </p:nvSpPr>
        <p:spPr>
          <a:xfrm>
            <a:off x="6479081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ABBE95C-A0F8-4B3A-9AB5-844CC197E2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2280" y="2204864"/>
            <a:ext cx="3323898" cy="139431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241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img_01.svg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4229" y="27245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안에 들어갈 수 있도록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캐릭터가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말풍선과 내레이션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나타나면서 캐릭터는 좌측으로 이동함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첫 번째 그림만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두 번째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mm_41_2_07_04_02.html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꼭짓점이 한 점에 모이도록 이어 붙여 삼각형의 세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58BD0BE-F261-476D-9D57-5D6139EB6EE6}"/>
              </a:ext>
            </a:extLst>
          </p:cNvPr>
          <p:cNvSpPr txBox="1"/>
          <p:nvPr/>
        </p:nvSpPr>
        <p:spPr>
          <a:xfrm>
            <a:off x="389042" y="101673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삼각형을 잘라서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AE2E84E-B75F-4A49-A6F1-41B6CA19B569}"/>
              </a:ext>
            </a:extLst>
          </p:cNvPr>
          <p:cNvGrpSpPr/>
          <p:nvPr/>
        </p:nvGrpSpPr>
        <p:grpSpPr>
          <a:xfrm>
            <a:off x="896065" y="1304533"/>
            <a:ext cx="1245463" cy="399213"/>
            <a:chOff x="3598369" y="1844060"/>
            <a:chExt cx="1487659" cy="566529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xmlns="" id="{EA32E86E-F75F-4293-9597-944C9C53F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8DA800C-817E-43D7-BCBA-71811EDC2C9B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40AAFEC9-C7D2-41F9-86D7-F2B06040D04E}"/>
              </a:ext>
            </a:extLst>
          </p:cNvPr>
          <p:cNvSpPr/>
          <p:nvPr/>
        </p:nvSpPr>
        <p:spPr>
          <a:xfrm>
            <a:off x="474478" y="2596725"/>
            <a:ext cx="6216850" cy="19659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698AA933-52F9-427A-AC91-7EE354F30F11}"/>
              </a:ext>
            </a:extLst>
          </p:cNvPr>
          <p:cNvSpPr txBox="1"/>
          <p:nvPr/>
        </p:nvSpPr>
        <p:spPr>
          <a:xfrm>
            <a:off x="440396" y="2467450"/>
            <a:ext cx="2660859" cy="4256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점에 모이도록 붙이기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4A9C92-C285-4351-AEF8-689D7EE48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29" y="2976243"/>
            <a:ext cx="1572114" cy="14228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81A55C6-8AD3-4A45-9AEA-49CB6C45A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226" y="2895448"/>
            <a:ext cx="2203453" cy="14228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0CF9049-24C7-4794-884E-6826B5ADF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268" y="2994658"/>
            <a:ext cx="2005490" cy="1323624"/>
          </a:xfrm>
          <a:prstGeom prst="rect">
            <a:avLst/>
          </a:prstGeom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D58FA920-E43B-4CF8-8051-4399A587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7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EE7BC8A1-D5DD-4235-B7FE-A67C713E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18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095A5C4E-907B-4A7F-A006-35660627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88" y="29080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>
            <a:extLst>
              <a:ext uri="{FF2B5EF4-FFF2-40B4-BE49-F238E27FC236}">
                <a16:creationId xmlns:a16="http://schemas.microsoft.com/office/drawing/2014/main" xmlns="" id="{622016A9-8299-4ECB-916D-040DBB6D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55" y="4343321"/>
            <a:ext cx="1112366" cy="1112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D6773916-1E9F-4153-8785-7776BEA3DCA9}"/>
              </a:ext>
            </a:extLst>
          </p:cNvPr>
          <p:cNvSpPr/>
          <p:nvPr/>
        </p:nvSpPr>
        <p:spPr>
          <a:xfrm>
            <a:off x="3042684" y="435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3679" y="2773273"/>
            <a:ext cx="360000" cy="355000"/>
          </a:xfrm>
          <a:prstGeom prst="rect">
            <a:avLst/>
          </a:prstGeom>
        </p:spPr>
      </p:pic>
      <p:pic>
        <p:nvPicPr>
          <p:cNvPr id="72" name="Picture 9">
            <a:extLst>
              <a:ext uri="{FF2B5EF4-FFF2-40B4-BE49-F238E27FC236}">
                <a16:creationId xmlns:a16="http://schemas.microsoft.com/office/drawing/2014/main" xmlns="" id="{7F3BD3EA-FB92-4C1B-B3C4-4E23F5A4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70" y="4602607"/>
            <a:ext cx="525756" cy="4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0" y="2598463"/>
            <a:ext cx="2560597" cy="88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312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app\resource\contents\lesson02\ops\lesson02\images\mm_41_2_07_04_02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3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꼭짓점이 한 점에 모이도록 이어 붙여 삼각형의 세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58BD0BE-F261-476D-9D57-5D6139EB6EE6}"/>
              </a:ext>
            </a:extLst>
          </p:cNvPr>
          <p:cNvSpPr txBox="1"/>
          <p:nvPr/>
        </p:nvSpPr>
        <p:spPr>
          <a:xfrm>
            <a:off x="389042" y="101673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삼각형을 잘라서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AE2E84E-B75F-4A49-A6F1-41B6CA19B569}"/>
              </a:ext>
            </a:extLst>
          </p:cNvPr>
          <p:cNvGrpSpPr/>
          <p:nvPr/>
        </p:nvGrpSpPr>
        <p:grpSpPr>
          <a:xfrm>
            <a:off x="896065" y="1304533"/>
            <a:ext cx="1245463" cy="399213"/>
            <a:chOff x="3598369" y="1844060"/>
            <a:chExt cx="1487659" cy="566529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xmlns="" id="{EA32E86E-F75F-4293-9597-944C9C53F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8DA800C-817E-43D7-BCBA-71811EDC2C9B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40AAFEC9-C7D2-41F9-86D7-F2B06040D04E}"/>
              </a:ext>
            </a:extLst>
          </p:cNvPr>
          <p:cNvSpPr/>
          <p:nvPr/>
        </p:nvSpPr>
        <p:spPr>
          <a:xfrm>
            <a:off x="474478" y="2596725"/>
            <a:ext cx="6216850" cy="19659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4A9C92-C285-4351-AEF8-689D7EE48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29" y="2976243"/>
            <a:ext cx="1572114" cy="14228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81A55C6-8AD3-4A45-9AEA-49CB6C45A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226" y="2895448"/>
            <a:ext cx="2203453" cy="14228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0CF9049-24C7-4794-884E-6826B5ADF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268" y="2994658"/>
            <a:ext cx="2005490" cy="1323624"/>
          </a:xfrm>
          <a:prstGeom prst="rect">
            <a:avLst/>
          </a:prstGeom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D58FA920-E43B-4CF8-8051-4399A587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7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EE7BC8A1-D5DD-4235-B7FE-A67C713E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18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>
            <a:extLst>
              <a:ext uri="{FF2B5EF4-FFF2-40B4-BE49-F238E27FC236}">
                <a16:creationId xmlns:a16="http://schemas.microsoft.com/office/drawing/2014/main" xmlns="" id="{622016A9-8299-4ECB-916D-040DBB6D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7" y="4462121"/>
            <a:ext cx="1112366" cy="1112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말풍선: 모서리가 둥근 사각형 65">
            <a:extLst>
              <a:ext uri="{FF2B5EF4-FFF2-40B4-BE49-F238E27FC236}">
                <a16:creationId xmlns:a16="http://schemas.microsoft.com/office/drawing/2014/main" xmlns="" id="{A5F3A25C-8AA4-4A91-9F3C-EF71FEFC0DA6}"/>
              </a:ext>
            </a:extLst>
          </p:cNvPr>
          <p:cNvSpPr/>
          <p:nvPr/>
        </p:nvSpPr>
        <p:spPr>
          <a:xfrm>
            <a:off x="1710059" y="4626678"/>
            <a:ext cx="3936836" cy="800451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삼각형의 세 각의 크기의 합을 비교해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xmlns="" id="{1135FB7D-4AB4-4F7D-B9AD-F006BB34FA01}"/>
              </a:ext>
            </a:extLst>
          </p:cNvPr>
          <p:cNvSpPr/>
          <p:nvPr/>
        </p:nvSpPr>
        <p:spPr>
          <a:xfrm rot="16200000">
            <a:off x="1421292" y="5018304"/>
            <a:ext cx="360040" cy="21749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6932" y="2869820"/>
            <a:ext cx="360000" cy="355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9751E20-2FE2-4F68-B2F8-D2C62BB0F41D}"/>
              </a:ext>
            </a:extLst>
          </p:cNvPr>
          <p:cNvSpPr txBox="1"/>
          <p:nvPr/>
        </p:nvSpPr>
        <p:spPr>
          <a:xfrm>
            <a:off x="7035077" y="1798615"/>
            <a:ext cx="2017263" cy="9387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삼각형의 세 각의 크기의 합을 비교해 보자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98AA933-52F9-427A-AC91-7EE354F30F11}"/>
              </a:ext>
            </a:extLst>
          </p:cNvPr>
          <p:cNvSpPr txBox="1"/>
          <p:nvPr/>
        </p:nvSpPr>
        <p:spPr>
          <a:xfrm>
            <a:off x="440396" y="2467450"/>
            <a:ext cx="2660859" cy="4256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점에 모이도록 붙이기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095A5C4E-907B-4A7F-A006-35660627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88" y="29080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10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활동으로 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9F2D4CE-A6BD-4738-BF08-D3F95C4C91E3}"/>
              </a:ext>
            </a:extLst>
          </p:cNvPr>
          <p:cNvSpPr txBox="1"/>
          <p:nvPr/>
        </p:nvSpPr>
        <p:spPr>
          <a:xfrm>
            <a:off x="389042" y="101673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삼각형을 잘라서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4C644307-D7BC-47F7-BC3D-20A1A0CA8159}"/>
              </a:ext>
            </a:extLst>
          </p:cNvPr>
          <p:cNvGrpSpPr/>
          <p:nvPr/>
        </p:nvGrpSpPr>
        <p:grpSpPr>
          <a:xfrm>
            <a:off x="896065" y="1304533"/>
            <a:ext cx="1245463" cy="399213"/>
            <a:chOff x="3598369" y="1844060"/>
            <a:chExt cx="1487659" cy="566529"/>
          </a:xfrm>
        </p:grpSpPr>
        <p:pic>
          <p:nvPicPr>
            <p:cNvPr id="28" name="Picture 38">
              <a:extLst>
                <a:ext uri="{FF2B5EF4-FFF2-40B4-BE49-F238E27FC236}">
                  <a16:creationId xmlns:a16="http://schemas.microsoft.com/office/drawing/2014/main" xmlns="" id="{19AF5C30-C57E-468D-A12D-14CC1EB0A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4C408C7-5A0A-4382-B275-40F92777D899}"/>
                </a:ext>
              </a:extLst>
            </p:cNvPr>
            <p:cNvSpPr txBox="1"/>
            <p:nvPr/>
          </p:nvSpPr>
          <p:spPr>
            <a:xfrm>
              <a:off x="3935541" y="1930142"/>
              <a:ext cx="1150487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6" name="Picture 6">
            <a:extLst>
              <a:ext uri="{FF2B5EF4-FFF2-40B4-BE49-F238E27FC236}">
                <a16:creationId xmlns:a16="http://schemas.microsoft.com/office/drawing/2014/main" xmlns="" id="{26C70C60-002E-4F30-93A7-57DC8886A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5724DC0-FA50-4187-AB80-4A3C254A3357}"/>
              </a:ext>
            </a:extLst>
          </p:cNvPr>
          <p:cNvSpPr/>
          <p:nvPr/>
        </p:nvSpPr>
        <p:spPr bwMode="auto">
          <a:xfrm>
            <a:off x="882647" y="2439050"/>
            <a:ext cx="5421733" cy="4786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모든 삼각형의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A789289-AA6C-4969-9D31-E469D9379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247" y="2320937"/>
            <a:ext cx="360000" cy="35500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A24CB48C-BEEC-4A0A-96D2-B9101625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53134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6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4908" y="2105997"/>
            <a:ext cx="679190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삼각형의 세 각의 크기의 합은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3512864" y="2182649"/>
            <a:ext cx="941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96128" y="202847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41" y="1920289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EF1515C6-9279-4B80-ABD5-CC6C247B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278649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045ADA0-8316-4173-83F6-D0E52556F000}"/>
              </a:ext>
            </a:extLst>
          </p:cNvPr>
          <p:cNvSpPr/>
          <p:nvPr/>
        </p:nvSpPr>
        <p:spPr>
          <a:xfrm>
            <a:off x="6506639" y="5167591"/>
            <a:ext cx="314298" cy="2555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B8D81557-6165-406B-8700-1CC1817C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F2D4CE-A6BD-4738-BF08-D3F95C4C91E3}"/>
              </a:ext>
            </a:extLst>
          </p:cNvPr>
          <p:cNvSpPr txBox="1"/>
          <p:nvPr/>
        </p:nvSpPr>
        <p:spPr>
          <a:xfrm>
            <a:off x="389042" y="101673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삼각형을 잘라서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삼각형에서 나머지 한 각의 크기를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53CD61-8C2F-4F3B-B3A9-0AC50FC4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3" y="1836938"/>
            <a:ext cx="6694373" cy="25343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04152D3-509B-442A-86E1-F75E0D212E10}"/>
              </a:ext>
            </a:extLst>
          </p:cNvPr>
          <p:cNvSpPr/>
          <p:nvPr/>
        </p:nvSpPr>
        <p:spPr bwMode="auto">
          <a:xfrm>
            <a:off x="2519772" y="2708920"/>
            <a:ext cx="685916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C2C14BB-BE08-4698-9874-95ED156515B2}"/>
              </a:ext>
            </a:extLst>
          </p:cNvPr>
          <p:cNvSpPr/>
          <p:nvPr/>
        </p:nvSpPr>
        <p:spPr bwMode="auto">
          <a:xfrm>
            <a:off x="4716016" y="3789040"/>
            <a:ext cx="685916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18F8C8A-E821-47E8-BFB7-77913DC4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016" y="3704136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2682065-F74C-479F-AA09-8A473E50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88" y="2466288"/>
            <a:ext cx="360000" cy="355000"/>
          </a:xfrm>
          <a:prstGeom prst="rect">
            <a:avLst/>
          </a:prstGeom>
        </p:spPr>
      </p:pic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690D9ECE-9109-4A24-9ED6-E4968926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EB86EF7-6E66-4F78-9EA3-77ABDF55570C}"/>
              </a:ext>
            </a:extLst>
          </p:cNvPr>
          <p:cNvSpPr/>
          <p:nvPr/>
        </p:nvSpPr>
        <p:spPr>
          <a:xfrm>
            <a:off x="513955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D7C64A59-94E2-446D-94C5-122CD6D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CF2A0317-DF79-4C6C-A67B-44134D9E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527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999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8051" y="3284984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086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28148" y="2708920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3795717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6" y="524253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EB86EF7-6E66-4F78-9EA3-77ABDF55570C}"/>
              </a:ext>
            </a:extLst>
          </p:cNvPr>
          <p:cNvSpPr/>
          <p:nvPr/>
        </p:nvSpPr>
        <p:spPr>
          <a:xfrm>
            <a:off x="609433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삼각형에서 나머지 한 각의 크기를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53CD61-8C2F-4F3B-B3A9-0AC50FC4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3" y="1836938"/>
            <a:ext cx="6694373" cy="25343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04152D3-509B-442A-86E1-F75E0D212E10}"/>
              </a:ext>
            </a:extLst>
          </p:cNvPr>
          <p:cNvSpPr/>
          <p:nvPr/>
        </p:nvSpPr>
        <p:spPr bwMode="auto">
          <a:xfrm>
            <a:off x="2519772" y="2708920"/>
            <a:ext cx="685916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C2C14BB-BE08-4698-9874-95ED156515B2}"/>
              </a:ext>
            </a:extLst>
          </p:cNvPr>
          <p:cNvSpPr/>
          <p:nvPr/>
        </p:nvSpPr>
        <p:spPr bwMode="auto">
          <a:xfrm>
            <a:off x="4716016" y="3789040"/>
            <a:ext cx="685916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18F8C8A-E821-47E8-BFB7-77913DC4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016" y="3704136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2682065-F74C-479F-AA09-8A473E50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88" y="2466288"/>
            <a:ext cx="360000" cy="355000"/>
          </a:xfrm>
          <a:prstGeom prst="rect">
            <a:avLst/>
          </a:prstGeom>
        </p:spPr>
      </p:pic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690D9ECE-9109-4A24-9ED6-E4968926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D7C64A59-94E2-446D-94C5-122CD6D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9527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999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8051" y="3284984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8148" y="2708920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3795717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6" y="524253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xmlns="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72479BB7-DD78-47A6-B586-2E23FEAFF861}"/>
              </a:ext>
            </a:extLst>
          </p:cNvPr>
          <p:cNvSpPr/>
          <p:nvPr/>
        </p:nvSpPr>
        <p:spPr>
          <a:xfrm flipH="1" flipV="1">
            <a:off x="516872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54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https://cdata2.tsherpa.co.kr/tsherpa/MultiMedia/Flash/2020/curri/index.html?flashxmlnum=yein820&amp;classa=A8-C1-41-MM-MM-04-03-08-0-0-0-0&amp;classno=MM_41_04/suh_0401_02_0008/suh_0401_02_0008_301_1.html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삼각형 세 각의 크기의 합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6" y="2168265"/>
            <a:ext cx="6142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세 조각으로 잘라 세 꼭짓점이 한 점에 모이도록 이어 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5BEFB01C-9E82-4366-A2AE-328CC245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2309518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45582E-44EB-40B8-9E99-8FEB9AEDFCC1}"/>
              </a:ext>
            </a:extLst>
          </p:cNvPr>
          <p:cNvSpPr txBox="1"/>
          <p:nvPr/>
        </p:nvSpPr>
        <p:spPr>
          <a:xfrm>
            <a:off x="1019979" y="2860747"/>
            <a:ext cx="53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010B71A-73CE-47D5-917C-5D2A14FB3059}"/>
              </a:ext>
            </a:extLst>
          </p:cNvPr>
          <p:cNvSpPr/>
          <p:nvPr/>
        </p:nvSpPr>
        <p:spPr bwMode="auto">
          <a:xfrm>
            <a:off x="4580279" y="2862251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BE1829A-0771-4A67-B7D6-46159722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31" y="2744924"/>
            <a:ext cx="362676" cy="355000"/>
          </a:xfrm>
          <a:prstGeom prst="rect">
            <a:avLst/>
          </a:prstGeom>
        </p:spPr>
      </p:pic>
      <p:pic>
        <p:nvPicPr>
          <p:cNvPr id="29" name="Picture 31">
            <a:extLst>
              <a:ext uri="{FF2B5EF4-FFF2-40B4-BE49-F238E27FC236}">
                <a16:creationId xmlns:a16="http://schemas.microsoft.com/office/drawing/2014/main" xmlns="" id="{915321D0-B0E3-439E-953A-85FC0E61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2" y="28879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66" y="3429000"/>
            <a:ext cx="3177089" cy="171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EB86EF7-6E66-4F78-9EA3-77ABDF55570C}"/>
              </a:ext>
            </a:extLst>
          </p:cNvPr>
          <p:cNvSpPr/>
          <p:nvPr/>
        </p:nvSpPr>
        <p:spPr>
          <a:xfrm>
            <a:off x="1790728" y="1614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94655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지붕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크기와 모양이 다른 두 삼각형의 세 각의 크기의 합 비교해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각도기로 재어 삼각형의 세 각의 크기의 합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잘라서 삼각형의 세 각의 크기의 합 구해 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잘라서 삼각형의 세 각의 크기의 합 구해 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한 각의 크기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67644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47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xmlns="" id="{9BEB82D6-67E9-4815-945C-19AE21EF06EF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5A19A5A3-99AF-4B42-BB29-62506FBB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303775-FCDF-42D9-B088-7385FACF0EDB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04DCD95B-484D-434B-8C65-852AA5161409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85DE62-B3CA-4E7F-8A6C-AA5F9A41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7" y="1934359"/>
            <a:ext cx="5708422" cy="262325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E84FF3D-53A8-4FC2-AEC3-CD21B30B777A}"/>
              </a:ext>
            </a:extLst>
          </p:cNvPr>
          <p:cNvSpPr/>
          <p:nvPr/>
        </p:nvSpPr>
        <p:spPr>
          <a:xfrm>
            <a:off x="301771" y="513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ACDD135C-22DF-48E1-A77C-70865A12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160" y="3609020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9839C63-8451-4B81-BA6E-448B9AD10511}"/>
              </a:ext>
            </a:extLst>
          </p:cNvPr>
          <p:cNvSpPr txBox="1"/>
          <p:nvPr/>
        </p:nvSpPr>
        <p:spPr>
          <a:xfrm>
            <a:off x="1691720" y="3861204"/>
            <a:ext cx="36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9C3A3F2-8E39-4646-98B6-21D90FFCE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422" y="3609020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0B8A7D27-0503-44D6-A2DA-37BA2D64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4550"/>
            <a:ext cx="396329" cy="39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17868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55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95703" y="4077072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5402B19-B3F0-47CA-8E04-B6F330CFD8F8}"/>
              </a:ext>
            </a:extLst>
          </p:cNvPr>
          <p:cNvSpPr/>
          <p:nvPr/>
        </p:nvSpPr>
        <p:spPr bwMode="auto">
          <a:xfrm>
            <a:off x="1007120" y="3877061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29839C63-8451-4B81-BA6E-448B9AD10511}"/>
              </a:ext>
            </a:extLst>
          </p:cNvPr>
          <p:cNvSpPr txBox="1"/>
          <p:nvPr/>
        </p:nvSpPr>
        <p:spPr>
          <a:xfrm>
            <a:off x="5400092" y="3861204"/>
            <a:ext cx="36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208D2C8-57F0-4F1F-B49D-5349A19A6192}"/>
              </a:ext>
            </a:extLst>
          </p:cNvPr>
          <p:cNvSpPr/>
          <p:nvPr/>
        </p:nvSpPr>
        <p:spPr bwMode="auto">
          <a:xfrm>
            <a:off x="4846245" y="3897052"/>
            <a:ext cx="65461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41987" y="260090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0039" y="400070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586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85DE62-B3CA-4E7F-8A6C-AA5F9A41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7" y="1934359"/>
            <a:ext cx="5708422" cy="262325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160" y="3609020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29839C63-8451-4B81-BA6E-448B9AD10511}"/>
              </a:ext>
            </a:extLst>
          </p:cNvPr>
          <p:cNvSpPr txBox="1"/>
          <p:nvPr/>
        </p:nvSpPr>
        <p:spPr>
          <a:xfrm>
            <a:off x="1691720" y="3861204"/>
            <a:ext cx="36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9C3A3F2-8E39-4646-98B6-21D90FFCE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422" y="3609020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0B8A7D27-0503-44D6-A2DA-37BA2D64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4550"/>
            <a:ext cx="396329" cy="39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17868" y="2528900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55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95703" y="4077072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5402B19-B3F0-47CA-8E04-B6F330CFD8F8}"/>
              </a:ext>
            </a:extLst>
          </p:cNvPr>
          <p:cNvSpPr/>
          <p:nvPr/>
        </p:nvSpPr>
        <p:spPr bwMode="auto">
          <a:xfrm>
            <a:off x="1007120" y="3877061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29839C63-8451-4B81-BA6E-448B9AD10511}"/>
              </a:ext>
            </a:extLst>
          </p:cNvPr>
          <p:cNvSpPr txBox="1"/>
          <p:nvPr/>
        </p:nvSpPr>
        <p:spPr>
          <a:xfrm>
            <a:off x="5400092" y="3861204"/>
            <a:ext cx="36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208D2C8-57F0-4F1F-B49D-5349A19A6192}"/>
              </a:ext>
            </a:extLst>
          </p:cNvPr>
          <p:cNvSpPr/>
          <p:nvPr/>
        </p:nvSpPr>
        <p:spPr bwMode="auto">
          <a:xfrm>
            <a:off x="4846245" y="3897052"/>
            <a:ext cx="65461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41987" y="260090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0039" y="400070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29">
            <a:extLst>
              <a:ext uri="{FF2B5EF4-FFF2-40B4-BE49-F238E27FC236}">
                <a16:creationId xmlns:a16="http://schemas.microsoft.com/office/drawing/2014/main" xmlns="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8" name="직각 삼각형 77">
            <a:extLst>
              <a:ext uri="{FF2B5EF4-FFF2-40B4-BE49-F238E27FC236}">
                <a16:creationId xmlns:a16="http://schemas.microsoft.com/office/drawing/2014/main" xmlns="" id="{72479BB7-DD78-47A6-B586-2E23FEAFF861}"/>
              </a:ext>
            </a:extLst>
          </p:cNvPr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4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31EE111-1EB0-4C6E-B89B-6280D459C7B1}"/>
              </a:ext>
            </a:extLst>
          </p:cNvPr>
          <p:cNvSpPr/>
          <p:nvPr/>
        </p:nvSpPr>
        <p:spPr>
          <a:xfrm>
            <a:off x="5398398" y="5125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1E4BBE76-7D85-4591-AE52-7AD923B1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5C56F07-F8A9-46D4-A511-61F067373AA2}"/>
              </a:ext>
            </a:extLst>
          </p:cNvPr>
          <p:cNvSpPr/>
          <p:nvPr/>
        </p:nvSpPr>
        <p:spPr bwMode="auto">
          <a:xfrm>
            <a:off x="117012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13" y="4259447"/>
            <a:ext cx="360000" cy="301636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6DB5A220-6F4A-4346-B539-0F3CDCF23D7D}"/>
              </a:ext>
            </a:extLst>
          </p:cNvPr>
          <p:cNvSpPr txBox="1"/>
          <p:nvPr/>
        </p:nvSpPr>
        <p:spPr>
          <a:xfrm>
            <a:off x="193014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008C19-BDAE-4116-9F54-DBD885C71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37" y="2099195"/>
            <a:ext cx="5979875" cy="18972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26707C5-010E-4CAA-A8CA-875C29920C8B}"/>
              </a:ext>
            </a:extLst>
          </p:cNvPr>
          <p:cNvSpPr/>
          <p:nvPr/>
        </p:nvSpPr>
        <p:spPr bwMode="auto">
          <a:xfrm>
            <a:off x="457200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54B4CE2D-035C-4C1A-A28A-6B998B21B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893" y="4259447"/>
            <a:ext cx="360000" cy="301636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4930083-16FD-4F3D-9DD8-8114B8836031}"/>
              </a:ext>
            </a:extLst>
          </p:cNvPr>
          <p:cNvSpPr txBox="1"/>
          <p:nvPr/>
        </p:nvSpPr>
        <p:spPr>
          <a:xfrm>
            <a:off x="533202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31391" y="3429000"/>
            <a:ext cx="58432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91605" y="2456892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3600" y="3575194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23" y="343305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529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5C56F07-F8A9-46D4-A511-61F067373AA2}"/>
              </a:ext>
            </a:extLst>
          </p:cNvPr>
          <p:cNvSpPr/>
          <p:nvPr/>
        </p:nvSpPr>
        <p:spPr bwMode="auto">
          <a:xfrm>
            <a:off x="117012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13" y="4259447"/>
            <a:ext cx="360000" cy="301636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6DB5A220-6F4A-4346-B539-0F3CDCF23D7D}"/>
              </a:ext>
            </a:extLst>
          </p:cNvPr>
          <p:cNvSpPr txBox="1"/>
          <p:nvPr/>
        </p:nvSpPr>
        <p:spPr>
          <a:xfrm>
            <a:off x="1835696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008C19-BDAE-4116-9F54-DBD885C71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37" y="2099195"/>
            <a:ext cx="5979875" cy="18972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26707C5-010E-4CAA-A8CA-875C29920C8B}"/>
              </a:ext>
            </a:extLst>
          </p:cNvPr>
          <p:cNvSpPr/>
          <p:nvPr/>
        </p:nvSpPr>
        <p:spPr bwMode="auto">
          <a:xfrm>
            <a:off x="457200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54B4CE2D-035C-4C1A-A28A-6B998B21B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893" y="4259447"/>
            <a:ext cx="360000" cy="301636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4930083-16FD-4F3D-9DD8-8114B8836031}"/>
              </a:ext>
            </a:extLst>
          </p:cNvPr>
          <p:cNvSpPr txBox="1"/>
          <p:nvPr/>
        </p:nvSpPr>
        <p:spPr>
          <a:xfrm>
            <a:off x="5237576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31391" y="3429000"/>
            <a:ext cx="58432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91605" y="2456892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3600" y="3575194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23" y="343305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xmlns="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72479BB7-DD78-47A6-B586-2E23FEAFF861}"/>
              </a:ext>
            </a:extLst>
          </p:cNvPr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㉠＋㉡＝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70°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㉠＋㉡＝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37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크기를 재었더니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한 각의 크기를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6292902" y="504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7352225D-3091-4282-9A35-4043F625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779912" y="4273070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016BC5-7356-4097-AB13-22C90C95DD59}"/>
              </a:ext>
            </a:extLst>
          </p:cNvPr>
          <p:cNvSpPr/>
          <p:nvPr/>
        </p:nvSpPr>
        <p:spPr bwMode="auto">
          <a:xfrm>
            <a:off x="3201062" y="4284362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61" y="4111927"/>
            <a:ext cx="360000" cy="355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290465B-9EFC-43A6-9389-FDB1BEC557B5}"/>
              </a:ext>
            </a:extLst>
          </p:cNvPr>
          <p:cNvSpPr/>
          <p:nvPr/>
        </p:nvSpPr>
        <p:spPr>
          <a:xfrm>
            <a:off x="1695789" y="2709303"/>
            <a:ext cx="4054343" cy="100916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85°, 30°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크기를 재었더니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한 각의 크기를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779912" y="4273070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016BC5-7356-4097-AB13-22C90C95DD59}"/>
              </a:ext>
            </a:extLst>
          </p:cNvPr>
          <p:cNvSpPr/>
          <p:nvPr/>
        </p:nvSpPr>
        <p:spPr bwMode="auto">
          <a:xfrm>
            <a:off x="3201062" y="4284362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61" y="4111927"/>
            <a:ext cx="360000" cy="355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290465B-9EFC-43A6-9389-FDB1BEC557B5}"/>
              </a:ext>
            </a:extLst>
          </p:cNvPr>
          <p:cNvSpPr/>
          <p:nvPr/>
        </p:nvSpPr>
        <p:spPr>
          <a:xfrm>
            <a:off x="1695789" y="2709303"/>
            <a:ext cx="4054343" cy="100916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85°, 30°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29">
            <a:extLst>
              <a:ext uri="{FF2B5EF4-FFF2-40B4-BE49-F238E27FC236}">
                <a16:creationId xmlns:a16="http://schemas.microsoft.com/office/drawing/2014/main" xmlns="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xmlns="" id="{72479BB7-DD78-47A6-B586-2E23FEAFF861}"/>
              </a:ext>
            </a:extLst>
          </p:cNvPr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467E193E-2713-4134-B793-A7262B3EFC25}"/>
              </a:ext>
            </a:extLst>
          </p:cNvPr>
          <p:cNvSpPr txBox="1"/>
          <p:nvPr/>
        </p:nvSpPr>
        <p:spPr>
          <a:xfrm>
            <a:off x="384841" y="4412431"/>
            <a:ext cx="64439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957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DD494E-7336-4158-A501-731E8EBD5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867" y="2080859"/>
            <a:ext cx="2580033" cy="244164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3661078" y="371703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971" y="3518057"/>
            <a:ext cx="360000" cy="355000"/>
          </a:xfrm>
          <a:prstGeom prst="rect">
            <a:avLst/>
          </a:prstGeom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1576586"/>
            <a:ext cx="439786" cy="4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DD494E-7336-4158-A501-731E8EBD5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867" y="2080859"/>
            <a:ext cx="2580033" cy="244164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17E8B20-8A6A-4935-82EF-F5DE941F4259}"/>
              </a:ext>
            </a:extLst>
          </p:cNvPr>
          <p:cNvSpPr/>
          <p:nvPr/>
        </p:nvSpPr>
        <p:spPr bwMode="auto">
          <a:xfrm>
            <a:off x="3661078" y="371703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71" y="3518057"/>
            <a:ext cx="360000" cy="355000"/>
          </a:xfrm>
          <a:prstGeom prst="rect">
            <a:avLst/>
          </a:prstGeom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7E96657-70B3-4147-9879-4410DA66C811}"/>
              </a:ext>
            </a:extLst>
          </p:cNvPr>
          <p:cNvSpPr/>
          <p:nvPr/>
        </p:nvSpPr>
        <p:spPr>
          <a:xfrm>
            <a:off x="207825" y="3629648"/>
            <a:ext cx="6667165" cy="1455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xmlns="" id="{5B046974-869D-455A-959E-DAA4CBA89B25}"/>
              </a:ext>
            </a:extLst>
          </p:cNvPr>
          <p:cNvSpPr/>
          <p:nvPr/>
        </p:nvSpPr>
        <p:spPr>
          <a:xfrm>
            <a:off x="409873" y="346529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xmlns="" id="{C747C1F5-1FE5-4B9D-A861-0B8196745FA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42EE0D4D-6CD8-43E7-B217-F3F76B09B428}"/>
              </a:ext>
            </a:extLst>
          </p:cNvPr>
          <p:cNvSpPr txBox="1"/>
          <p:nvPr/>
        </p:nvSpPr>
        <p:spPr>
          <a:xfrm>
            <a:off x="548655" y="3978016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°+62°+58°=180°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B7578BD6-C240-4C25-9297-831F5CD3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7" y="4287319"/>
            <a:ext cx="367805" cy="3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F59C705B-035F-40AC-BDD9-E98178E2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86" y="4287319"/>
            <a:ext cx="367805" cy="3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7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95F4C17-D4DF-4C1D-A69D-E43E3777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7" r="3152"/>
          <a:stretch/>
        </p:blipFill>
        <p:spPr>
          <a:xfrm>
            <a:off x="35494" y="898127"/>
            <a:ext cx="6948774" cy="471944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0542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mm_41_2_07_02_01_ani.mp4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8723"/>
            <a:ext cx="6924993" cy="47749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1019" y="2543302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67680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560" y="4514161"/>
            <a:ext cx="362676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31AB2D-C3ED-4DAC-B394-5187B9FA3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616" y="1916299"/>
            <a:ext cx="3571907" cy="2415289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3875324" y="4684495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3934439" y="4952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162D5A6-CC9D-4D88-A646-531831A382FB}"/>
              </a:ext>
            </a:extLst>
          </p:cNvPr>
          <p:cNvSpPr/>
          <p:nvPr/>
        </p:nvSpPr>
        <p:spPr bwMode="auto">
          <a:xfrm>
            <a:off x="3204781" y="467680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33" y="4559473"/>
            <a:ext cx="362676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31AB2D-C3ED-4DAC-B394-5187B9FA3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616" y="1916299"/>
            <a:ext cx="3571907" cy="2415289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6AD2C76-D964-4A70-9496-CA1FD0B9B71A}"/>
              </a:ext>
            </a:extLst>
          </p:cNvPr>
          <p:cNvSpPr/>
          <p:nvPr/>
        </p:nvSpPr>
        <p:spPr>
          <a:xfrm>
            <a:off x="207825" y="3629648"/>
            <a:ext cx="6667165" cy="1455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xmlns="" id="{E4225B64-2655-42F2-AD6D-90E294CB4467}"/>
              </a:ext>
            </a:extLst>
          </p:cNvPr>
          <p:cNvSpPr/>
          <p:nvPr/>
        </p:nvSpPr>
        <p:spPr>
          <a:xfrm>
            <a:off x="409873" y="346529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xmlns="" id="{C834F5D5-35E0-4E40-B6D1-2A55BCA02AF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5F9A1BCE-1A75-412A-AA2B-7C0337230ABB}"/>
              </a:ext>
            </a:extLst>
          </p:cNvPr>
          <p:cNvSpPr txBox="1"/>
          <p:nvPr/>
        </p:nvSpPr>
        <p:spPr>
          <a:xfrm>
            <a:off x="548655" y="3978016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+55°=180°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=125°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254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5">
            <a:extLst>
              <a:ext uri="{FF2B5EF4-FFF2-40B4-BE49-F238E27FC236}">
                <a16:creationId xmlns:a16="http://schemas.microsoft.com/office/drawing/2014/main" xmlns="" id="{3975BD42-106C-4078-8795-43BDD86F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6" y="1628800"/>
            <a:ext cx="356773" cy="34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B2DDBE-50CC-4D68-BAC4-DA3D1771C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92" y="2213505"/>
            <a:ext cx="6093550" cy="179156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A99CAF56-0066-4232-8F7E-8BDBFD8C95C1}"/>
              </a:ext>
            </a:extLst>
          </p:cNvPr>
          <p:cNvSpPr/>
          <p:nvPr/>
        </p:nvSpPr>
        <p:spPr>
          <a:xfrm>
            <a:off x="93883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FFF4FFD1-B78C-448D-9496-45D32A0B6900}"/>
              </a:ext>
            </a:extLst>
          </p:cNvPr>
          <p:cNvSpPr/>
          <p:nvPr/>
        </p:nvSpPr>
        <p:spPr>
          <a:xfrm>
            <a:off x="3902401" y="4295577"/>
            <a:ext cx="2036916" cy="64861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pic>
        <p:nvPicPr>
          <p:cNvPr id="39" name="Picture 35">
            <a:extLst>
              <a:ext uri="{FF2B5EF4-FFF2-40B4-BE49-F238E27FC236}">
                <a16:creationId xmlns:a16="http://schemas.microsoft.com/office/drawing/2014/main" xmlns="" id="{DCFB4431-5816-472D-B3D7-579821E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15" y="4391202"/>
            <a:ext cx="474864" cy="46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01A0778-30DE-4288-BBE8-AF106CABE64C}"/>
              </a:ext>
            </a:extLst>
          </p:cNvPr>
          <p:cNvSpPr/>
          <p:nvPr/>
        </p:nvSpPr>
        <p:spPr bwMode="auto">
          <a:xfrm>
            <a:off x="3095836" y="4412430"/>
            <a:ext cx="684076" cy="3847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=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29F8B96-5C4A-4789-BB65-F69D375BC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226" y="4442144"/>
            <a:ext cx="362676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지혜의 말에 수일이가 어떤 대답을 할지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2111A6-C666-4E46-9979-70CE85B16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77" y="3553417"/>
            <a:ext cx="2034716" cy="1585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07838E-2528-4B60-A409-7AFA3C7A9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816" y="3606027"/>
            <a:ext cx="1958510" cy="1615580"/>
          </a:xfrm>
          <a:prstGeom prst="rect">
            <a:avLst/>
          </a:prstGeom>
        </p:spPr>
      </p:pic>
      <p:sp>
        <p:nvSpPr>
          <p:cNvPr id="52" name="말풍선: 모서리가 둥근 사각형 51">
            <a:extLst>
              <a:ext uri="{FF2B5EF4-FFF2-40B4-BE49-F238E27FC236}">
                <a16:creationId xmlns:a16="http://schemas.microsoft.com/office/drawing/2014/main" xmlns="" id="{03CCDCC2-D2F1-4D09-B9BB-EFEA7BF7D63A}"/>
              </a:ext>
            </a:extLst>
          </p:cNvPr>
          <p:cNvSpPr/>
          <p:nvPr/>
        </p:nvSpPr>
        <p:spPr>
          <a:xfrm>
            <a:off x="755576" y="2182108"/>
            <a:ext cx="2409918" cy="948177"/>
          </a:xfrm>
          <a:prstGeom prst="wedgeRoundRectCallout">
            <a:avLst>
              <a:gd name="adj1" fmla="val 18078"/>
              <a:gd name="adj2" fmla="val 490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합이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임을 설명해 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xmlns="" id="{18D2A714-3663-403D-A4A9-1C82B20CF388}"/>
              </a:ext>
            </a:extLst>
          </p:cNvPr>
          <p:cNvSpPr/>
          <p:nvPr/>
        </p:nvSpPr>
        <p:spPr>
          <a:xfrm>
            <a:off x="3370506" y="2116144"/>
            <a:ext cx="3325730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각의 크기를 각도기로 각각 재어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돼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2D65FABF-E3B3-4877-AD06-380F251BD9AC}"/>
              </a:ext>
            </a:extLst>
          </p:cNvPr>
          <p:cNvSpPr/>
          <p:nvPr/>
        </p:nvSpPr>
        <p:spPr>
          <a:xfrm rot="10800000">
            <a:off x="1695196" y="3128732"/>
            <a:ext cx="360040" cy="217493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xmlns="" id="{86D05363-219A-46D5-9F70-C7AB7F784B54}"/>
              </a:ext>
            </a:extLst>
          </p:cNvPr>
          <p:cNvSpPr/>
          <p:nvPr/>
        </p:nvSpPr>
        <p:spPr>
          <a:xfrm rot="10800000">
            <a:off x="4683155" y="3089456"/>
            <a:ext cx="360040" cy="217493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7DA81BF-A7A6-453C-9534-BF580CC8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973" y="2911956"/>
            <a:ext cx="360000" cy="355000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86B4AB6B-CEA9-4AED-A5B2-3A553770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24" y="2182108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직각삼각형을 다음과 같이 겹쳤습니다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https://cdata2.tsherpa.co.kr/tsherpa/MultiMedia/Flash/2020/curri/index.html?flashxmlnum=yein820&amp;classa=A8-C1-41-MM-MM-04-03-08-0-0-0-0&amp;classno=MM_41_04/suh_0401_02_0008/suh_0401_02_0008_401_1.html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직각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3CE65F0-E537-44C9-A0FB-AA26C0A03028}"/>
              </a:ext>
            </a:extLst>
          </p:cNvPr>
          <p:cNvSpPr/>
          <p:nvPr/>
        </p:nvSpPr>
        <p:spPr bwMode="auto">
          <a:xfrm>
            <a:off x="4495599" y="3522109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270" y="3316237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82" y="2381914"/>
            <a:ext cx="2896008" cy="2639621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70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4672609" y="4923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5104542" y="3517058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5205379" y="3784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 flipH="1">
            <a:off x="2267744" y="3609020"/>
            <a:ext cx="108012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2267744" y="3708004"/>
            <a:ext cx="98984" cy="9898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2437298" y="3638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295400" y="4725144"/>
            <a:ext cx="18025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1475656" y="4725144"/>
            <a:ext cx="0" cy="19796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935596" y="4678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직각삼각형을 다음과 같이 겹쳤습니다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3CE65F0-E537-44C9-A0FB-AA26C0A03028}"/>
              </a:ext>
            </a:extLst>
          </p:cNvPr>
          <p:cNvSpPr/>
          <p:nvPr/>
        </p:nvSpPr>
        <p:spPr bwMode="auto">
          <a:xfrm>
            <a:off x="4495599" y="3522109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270" y="3316237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82" y="2381914"/>
            <a:ext cx="2896008" cy="2639621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70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C9264B80-5411-4E2A-8367-4D44019FC6E3}"/>
              </a:ext>
            </a:extLst>
          </p:cNvPr>
          <p:cNvSpPr txBox="1"/>
          <p:nvPr/>
        </p:nvSpPr>
        <p:spPr>
          <a:xfrm>
            <a:off x="5104542" y="3517058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6AD2C76-D964-4A70-9496-CA1FD0B9B71A}"/>
              </a:ext>
            </a:extLst>
          </p:cNvPr>
          <p:cNvSpPr/>
          <p:nvPr/>
        </p:nvSpPr>
        <p:spPr>
          <a:xfrm>
            <a:off x="207825" y="2870938"/>
            <a:ext cx="6667165" cy="22143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xmlns="" id="{E4225B64-2655-42F2-AD6D-90E294CB4467}"/>
              </a:ext>
            </a:extLst>
          </p:cNvPr>
          <p:cNvSpPr/>
          <p:nvPr/>
        </p:nvSpPr>
        <p:spPr>
          <a:xfrm>
            <a:off x="372898" y="272046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C834F5D5-35E0-4E40-B6D1-2A55BCA02AF8}"/>
              </a:ext>
            </a:extLst>
          </p:cNvPr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5F9A1BCE-1A75-412A-AA2B-7C0337230ABB}"/>
              </a:ext>
            </a:extLst>
          </p:cNvPr>
          <p:cNvSpPr txBox="1"/>
          <p:nvPr/>
        </p:nvSpPr>
        <p:spPr>
          <a:xfrm>
            <a:off x="2500096" y="3347146"/>
            <a:ext cx="439546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 직각삼각형에서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45°=45°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㉠을 포함한 각은 직각이므로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이미지에 파란색 선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33DF42D-EEED-4F75-AEB0-2FADBADE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42" y="3157649"/>
            <a:ext cx="1978013" cy="180289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>
            <a:off x="539552" y="3230951"/>
            <a:ext cx="846121" cy="84612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539552" y="3212976"/>
            <a:ext cx="0" cy="169218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H="1">
            <a:off x="1151620" y="3978088"/>
            <a:ext cx="108012" cy="10801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151620" y="4077072"/>
            <a:ext cx="98984" cy="9898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539552" y="4059097"/>
            <a:ext cx="846121" cy="84606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C3E4FCF9-9649-4997-92E8-933E391B2301}"/>
              </a:ext>
            </a:extLst>
          </p:cNvPr>
          <p:cNvSpPr/>
          <p:nvPr/>
        </p:nvSpPr>
        <p:spPr>
          <a:xfrm>
            <a:off x="1352948" y="3720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42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8" r="2660"/>
          <a:stretch/>
        </p:blipFill>
        <p:spPr bwMode="auto">
          <a:xfrm>
            <a:off x="265641" y="1553736"/>
            <a:ext cx="337065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지붕에 크기와 모양이 다른 두 삼각형이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같을까요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263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03757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28701" y="2820924"/>
            <a:ext cx="2974460" cy="946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크기와 모양이 다르므로 다를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95524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63547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46811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22359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822" y="3412581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C18C8BF-B363-4CEB-A1DF-3A4CDBD2036A}"/>
              </a:ext>
            </a:extLst>
          </p:cNvPr>
          <p:cNvSpPr/>
          <p:nvPr/>
        </p:nvSpPr>
        <p:spPr bwMode="auto">
          <a:xfrm>
            <a:off x="3928701" y="3825044"/>
            <a:ext cx="2974460" cy="14054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크기와 모양이 다르지만 모두 삼각형이므로 두 삼각형의 세 각의 크기의 합은 같을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4ABC009-73AB-4278-8A54-331129B45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907" y="4947288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5991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SA41207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546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53" y="38592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" y="1196752"/>
            <a:ext cx="683808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B30B12F-E30D-4BAB-B070-E6B6389C00DC}"/>
              </a:ext>
            </a:extLst>
          </p:cNvPr>
          <p:cNvSpPr/>
          <p:nvPr/>
        </p:nvSpPr>
        <p:spPr>
          <a:xfrm>
            <a:off x="3087413" y="1691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0285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SA41207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8" r="2660"/>
          <a:stretch/>
        </p:blipFill>
        <p:spPr bwMode="auto">
          <a:xfrm>
            <a:off x="265641" y="1553736"/>
            <a:ext cx="337065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605" y="1006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구하는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78043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46066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9330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04878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E0FD6A-4259-4D48-837D-B54474850C4D}"/>
              </a:ext>
            </a:extLst>
          </p:cNvPr>
          <p:cNvSpPr/>
          <p:nvPr/>
        </p:nvSpPr>
        <p:spPr bwMode="auto">
          <a:xfrm>
            <a:off x="3894212" y="2557879"/>
            <a:ext cx="2974460" cy="702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각도기로 재어서 구할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433841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399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삼각형의 세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임을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98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0A4A16-C83F-49F1-B485-02A8C890208C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xmlns="" id="{8129C2E3-A663-497C-9B08-5EBB0B9E7CD8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88B52F24-3DC4-44E4-A24F-50631751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46CAA1-AF7D-4E17-8223-916A73CF5B4B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6AB0606-E2F5-41A3-A362-01671EF037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누를 때 예 약물과 삼각형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app/resource/contents/lesson02/ops/lesson02/mm_41_2_07_03_01.html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5A7CEB2-7A90-4C5E-AD5B-0EE59BF7737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xmlns="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5AB9B20-A930-41A1-A785-326994A5E977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3F759279-BB5A-4189-B324-217DF59F93A8}"/>
              </a:ext>
            </a:extLst>
          </p:cNvPr>
          <p:cNvSpPr/>
          <p:nvPr/>
        </p:nvSpPr>
        <p:spPr>
          <a:xfrm>
            <a:off x="360178" y="2420888"/>
            <a:ext cx="649973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2F004225-E07F-4687-A612-2A717D8F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4" y="257208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5F0497F-4C62-4296-B59E-1743FA7BE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4090" y="2633096"/>
            <a:ext cx="2877181" cy="22384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9584541-4D1B-4937-92E1-71F98C651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246" y="1913066"/>
            <a:ext cx="1734497" cy="723846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12892816-2A2B-4A33-9014-FBC1FFC5FC35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075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삼각형의 세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app/resource/contents/lesson02/ops/lesson02/mm_41_2_07_03_02.html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삼각형만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누르면 예 약물과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E0508E-01C2-4925-AD64-38F135724098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삼각형의 세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E7B79A1-401F-4542-88C7-74B38F08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C19FB79-B9C4-4E7D-A56D-A7FDBCE7506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xmlns="" id="{176939AB-8676-48B7-A8BF-C31E1568E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2D956B1-55D9-4E58-8172-14EB01EFAAE9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E97D25-26AA-4A34-ACD2-59F78E22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755" y="2910552"/>
            <a:ext cx="2022143" cy="18002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3FDA167B-6015-4715-A943-0D95DEC86DF4}"/>
              </a:ext>
            </a:extLst>
          </p:cNvPr>
          <p:cNvSpPr/>
          <p:nvPr/>
        </p:nvSpPr>
        <p:spPr>
          <a:xfrm>
            <a:off x="360178" y="2649470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B6CF475C-4272-4726-865E-D1156FDB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" y="278607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910B078-54EA-47CE-9D7D-D94BBCCB9930}"/>
              </a:ext>
            </a:extLst>
          </p:cNvPr>
          <p:cNvSpPr txBox="1"/>
          <p:nvPr/>
        </p:nvSpPr>
        <p:spPr>
          <a:xfrm>
            <a:off x="849691" y="4880996"/>
            <a:ext cx="34785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60° + 70° + 50° = 180°         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DD6DAFC8-096F-4E9C-AD1E-60AB5BC3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6" y="3576363"/>
            <a:ext cx="1445994" cy="14459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xmlns="" id="{754DD58D-7F73-4C88-838D-841BD0C9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93" y="3291360"/>
            <a:ext cx="521274" cy="4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1602509-E2E0-41BC-9332-175984C88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068" y="2237102"/>
            <a:ext cx="1734497" cy="723846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E2B90560-97AC-494D-8E70-14D093C4E27E}"/>
              </a:ext>
            </a:extLst>
          </p:cNvPr>
          <p:cNvSpPr/>
          <p:nvPr/>
        </p:nvSpPr>
        <p:spPr>
          <a:xfrm>
            <a:off x="5164520" y="2312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3CE3DB19-81BC-4482-99FA-759F260FEC68}"/>
              </a:ext>
            </a:extLst>
          </p:cNvPr>
          <p:cNvSpPr/>
          <p:nvPr/>
        </p:nvSpPr>
        <p:spPr>
          <a:xfrm>
            <a:off x="6011131" y="3319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8F97E69-D391-49C2-80D1-F8EB7BBC6889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삼각형의 세 각의 크기를 재어 합을 구해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015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\app\resource\contents\lesson02\ops\lesson02\images\mm_41_2_07_03_02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175666" y="3271704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60°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1908317" y="4241930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endParaRPr lang="ko-KR" altLang="en-US" sz="1900" dirty="0"/>
          </a:p>
        </p:txBody>
      </p:sp>
      <p:sp>
        <p:nvSpPr>
          <p:cNvPr id="59" name="직사각형 58"/>
          <p:cNvSpPr/>
          <p:nvPr/>
        </p:nvSpPr>
        <p:spPr>
          <a:xfrm>
            <a:off x="2995661" y="4241930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068808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42525</TotalTime>
  <Words>2989</Words>
  <Application>Microsoft Office PowerPoint</Application>
  <PresentationFormat>화면 슬라이드 쇼(4:3)</PresentationFormat>
  <Paragraphs>889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7731</cp:revision>
  <cp:lastPrinted>2021-12-20T01:30:02Z</cp:lastPrinted>
  <dcterms:created xsi:type="dcterms:W3CDTF">2008-07-15T12:19:11Z</dcterms:created>
  <dcterms:modified xsi:type="dcterms:W3CDTF">2022-01-20T00:40:14Z</dcterms:modified>
</cp:coreProperties>
</file>