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75" r:id="rId5"/>
    <p:sldId id="1372" r:id="rId6"/>
    <p:sldId id="1341" r:id="rId7"/>
    <p:sldId id="1345" r:id="rId8"/>
    <p:sldId id="1373" r:id="rId9"/>
    <p:sldId id="1348" r:id="rId10"/>
    <p:sldId id="1374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855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1505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8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E577D7B-E471-4A12-AB2F-B648B1D5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" y="2348439"/>
            <a:ext cx="6922571" cy="188108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63451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6242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34277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33248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6798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05769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7624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6594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직사각형을 모두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5" name="Picture 5">
            <a:extLst>
              <a:ext uri="{FF2B5EF4-FFF2-40B4-BE49-F238E27FC236}">
                <a16:creationId xmlns="" xmlns:a16="http://schemas.microsoft.com/office/drawing/2014/main" id="{5BD5E3D9-EFB7-4DD1-B309-5565E668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77" y="1658481"/>
            <a:ext cx="407130" cy="4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0F1C054-9F54-4A43-AD84-6777A6B198B1}"/>
              </a:ext>
            </a:extLst>
          </p:cNvPr>
          <p:cNvSpPr/>
          <p:nvPr/>
        </p:nvSpPr>
        <p:spPr>
          <a:xfrm>
            <a:off x="207825" y="4161982"/>
            <a:ext cx="6667165" cy="92325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29">
            <a:extLst>
              <a:ext uri="{FF2B5EF4-FFF2-40B4-BE49-F238E27FC236}">
                <a16:creationId xmlns="" xmlns:a16="http://schemas.microsoft.com/office/drawing/2014/main" id="{C9F6B6C1-F049-4B30-A13F-7362E6A19AFB}"/>
              </a:ext>
            </a:extLst>
          </p:cNvPr>
          <p:cNvSpPr/>
          <p:nvPr/>
        </p:nvSpPr>
        <p:spPr>
          <a:xfrm>
            <a:off x="338478" y="398154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2" name="직각 삼각형 31">
            <a:extLst>
              <a:ext uri="{FF2B5EF4-FFF2-40B4-BE49-F238E27FC236}">
                <a16:creationId xmlns="" xmlns:a16="http://schemas.microsoft.com/office/drawing/2014/main" id="{F6040EDD-A182-4290-8779-66DA301E8F5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43">
            <a:extLst>
              <a:ext uri="{FF2B5EF4-FFF2-40B4-BE49-F238E27FC236}">
                <a16:creationId xmlns="" xmlns:a16="http://schemas.microsoft.com/office/drawing/2014/main" id="{CD0162D7-81A5-4873-8108-21CB90800CF7}"/>
              </a:ext>
            </a:extLst>
          </p:cNvPr>
          <p:cNvSpPr txBox="1"/>
          <p:nvPr/>
        </p:nvSpPr>
        <p:spPr>
          <a:xfrm>
            <a:off x="1187624" y="4398680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46" y="295885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41" y="2694891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685" y="271282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403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0E44E2-BA03-4465-9AE3-7511679C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" y="2907039"/>
            <a:ext cx="6851784" cy="2055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점을 이용하여 주어진 각을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/lesson02/ops/ms_lesson02/ms_41_2_00_01_01.html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0F811BD-CC31-4DCF-B292-5E614D371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406" y="1948089"/>
            <a:ext cx="2210000" cy="101822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95ED9A7E-EDF6-4361-9528-6A36D5F82F90}"/>
              </a:ext>
            </a:extLst>
          </p:cNvPr>
          <p:cNvSpPr/>
          <p:nvPr/>
        </p:nvSpPr>
        <p:spPr>
          <a:xfrm>
            <a:off x="4473120" y="20289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2250487"/>
            <a:ext cx="2060034" cy="41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35323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\app\resource\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\lesson02\ops\ms_lesson02\images\ms_41_2_00\ms_41_2_00_01_01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556726" y="3021420"/>
            <a:ext cx="1338722" cy="424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17007" y="3021420"/>
            <a:ext cx="1338722" cy="424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ㄴㄷㄱ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7288" y="3021420"/>
            <a:ext cx="1338722" cy="424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ㄷㄱㄴ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0606" y="3463154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2572" y="4478640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34120" y="4415988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44862" y="3465004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46828" y="4480490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38376" y="4417838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749118" y="3466854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15080" y="4482340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06628" y="4419688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33007" y="3465004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4935" y="4376427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3583" y="4329803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02731" y="3465004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54659" y="4376427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3307" y="4329803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2455" y="3465004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4383" y="4376427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3031" y="4329803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67" y="1628027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9A1ADBF-A211-4DF6-BEF1-F34CBC3B5AD6}"/>
              </a:ext>
            </a:extLst>
          </p:cNvPr>
          <p:cNvSpPr txBox="1"/>
          <p:nvPr/>
        </p:nvSpPr>
        <p:spPr>
          <a:xfrm>
            <a:off x="5756524" y="1632760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0E44E2-BA03-4465-9AE3-7511679C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" y="2907039"/>
            <a:ext cx="6851784" cy="2055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점을 이용하여 주어진 각을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0F811BD-CC31-4DCF-B292-5E614D371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406" y="1948089"/>
            <a:ext cx="2210000" cy="10182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556726" y="3021420"/>
            <a:ext cx="1338722" cy="424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17007" y="3021420"/>
            <a:ext cx="1338722" cy="424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ㄴㄷㄱ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7288" y="3021420"/>
            <a:ext cx="1338722" cy="424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ㄷㄱㄴ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0606" y="3463154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2572" y="4478640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34120" y="4415988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44862" y="3465004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46828" y="4480490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38376" y="4417838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749118" y="3466854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15080" y="4482340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06628" y="4419688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33007" y="3465004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4935" y="4376427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3583" y="4329803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02731" y="3465004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54659" y="4376427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3307" y="4329803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2455" y="3465004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4383" y="4376427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3031" y="4329803"/>
            <a:ext cx="450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C529A2B-9804-49CD-AC99-7E688E025EE3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="" xmlns:a16="http://schemas.microsoft.com/office/drawing/2014/main" id="{10806770-772A-4152-84D3-EFEC46C5E0A0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C2A5640C-7D25-4F5A-AC55-FED1BDD0D51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3A18F14E-FBA6-469B-8800-B0B2FA80959A}"/>
              </a:ext>
            </a:extLst>
          </p:cNvPr>
          <p:cNvSpPr txBox="1"/>
          <p:nvPr/>
        </p:nvSpPr>
        <p:spPr>
          <a:xfrm>
            <a:off x="619035" y="3761626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각의 꼭짓점이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되도록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CD114250-67D6-4821-8BB7-05AB3FAE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2" y="38538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FFDA0553-BA02-429E-B305-D51F13EBAF00}"/>
              </a:ext>
            </a:extLst>
          </p:cNvPr>
          <p:cNvSpPr txBox="1"/>
          <p:nvPr/>
        </p:nvSpPr>
        <p:spPr>
          <a:xfrm>
            <a:off x="619035" y="4137677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ㄴㄷㄱ은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각의 꼭짓점이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되도록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BC3F459F-72C9-4C2B-92D6-2477D807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2" y="42299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5077251A-334F-4F2B-9229-E5BFA5218E89}"/>
              </a:ext>
            </a:extLst>
          </p:cNvPr>
          <p:cNvSpPr txBox="1"/>
          <p:nvPr/>
        </p:nvSpPr>
        <p:spPr>
          <a:xfrm>
            <a:off x="619035" y="4522398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ㄷㄱㄴ은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각의 꼭짓점이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되도록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B0693E6D-BCD8-4EF6-BB36-02719499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2" y="46146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6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6082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979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1650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620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41713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3142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4997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967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직각을 모두 찾아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표시를 해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CCDACB1-64ED-4F6B-B5F0-B0EE5D1A6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62" y="1651087"/>
            <a:ext cx="357681" cy="371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10BADC8-0FA8-42E7-A364-3F189AD69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34" y="2235355"/>
            <a:ext cx="6234759" cy="197845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923526B-27DA-4FCB-B8D1-9C7C30E3A2A6}"/>
              </a:ext>
            </a:extLst>
          </p:cNvPr>
          <p:cNvGrpSpPr/>
          <p:nvPr/>
        </p:nvGrpSpPr>
        <p:grpSpPr>
          <a:xfrm>
            <a:off x="604986" y="3753036"/>
            <a:ext cx="220563" cy="216024"/>
            <a:chOff x="643037" y="3789040"/>
            <a:chExt cx="220563" cy="216024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DB15E307-A578-4293-847E-3E9A82B9F9DC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41AB304B-D35D-445E-864B-BA0A2182E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C1EEB6C-9A66-4EA4-A149-79E72857ECD1}"/>
              </a:ext>
            </a:extLst>
          </p:cNvPr>
          <p:cNvGrpSpPr/>
          <p:nvPr/>
        </p:nvGrpSpPr>
        <p:grpSpPr>
          <a:xfrm>
            <a:off x="2851643" y="3753036"/>
            <a:ext cx="220563" cy="216024"/>
            <a:chOff x="643037" y="3789040"/>
            <a:chExt cx="220563" cy="216024"/>
          </a:xfrm>
        </p:grpSpPr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1EE07924-F5D9-4595-A982-7977635AEC20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4FD1B79D-9594-4128-8260-2F9981A29A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B464C8C-91E5-42E0-A09D-6F363995BBF4}"/>
              </a:ext>
            </a:extLst>
          </p:cNvPr>
          <p:cNvGrpSpPr/>
          <p:nvPr/>
        </p:nvGrpSpPr>
        <p:grpSpPr>
          <a:xfrm rot="16013623">
            <a:off x="3811392" y="3745076"/>
            <a:ext cx="220563" cy="216024"/>
            <a:chOff x="643037" y="3789040"/>
            <a:chExt cx="220563" cy="216024"/>
          </a:xfrm>
        </p:grpSpPr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DBA4FE4C-071D-44E0-96EA-96807C926827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BEBC10AA-ABA5-4A0E-9B68-9F44908D4B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5EB85CE7-7C97-4D34-9A7F-2D365C2A0BCF}"/>
              </a:ext>
            </a:extLst>
          </p:cNvPr>
          <p:cNvGrpSpPr/>
          <p:nvPr/>
        </p:nvGrpSpPr>
        <p:grpSpPr>
          <a:xfrm rot="10800000">
            <a:off x="3758623" y="2443849"/>
            <a:ext cx="220563" cy="216024"/>
            <a:chOff x="643037" y="3789040"/>
            <a:chExt cx="220563" cy="216024"/>
          </a:xfrm>
        </p:grpSpPr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B2B02828-DB69-41F5-AB1A-51EE91666833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0DB33684-9618-46A9-B0CE-F8E113A4EC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94BCA9E6-AB44-4082-BDFD-112F336C3130}"/>
              </a:ext>
            </a:extLst>
          </p:cNvPr>
          <p:cNvGrpSpPr/>
          <p:nvPr/>
        </p:nvGrpSpPr>
        <p:grpSpPr>
          <a:xfrm rot="5400000">
            <a:off x="2865527" y="2443849"/>
            <a:ext cx="220563" cy="216024"/>
            <a:chOff x="643037" y="3789040"/>
            <a:chExt cx="220563" cy="216024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CB248029-D4A1-492A-B281-8099213F859E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07D26401-B89D-429D-9536-5EACF1AB8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6306A2F0-9690-49B1-94E7-9448922BCA79}"/>
              </a:ext>
            </a:extLst>
          </p:cNvPr>
          <p:cNvGrpSpPr/>
          <p:nvPr/>
        </p:nvGrpSpPr>
        <p:grpSpPr>
          <a:xfrm rot="5400000">
            <a:off x="4986362" y="2417261"/>
            <a:ext cx="220563" cy="216024"/>
            <a:chOff x="643037" y="3789040"/>
            <a:chExt cx="220563" cy="216024"/>
          </a:xfrm>
        </p:grpSpPr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11691BDB-9A50-4646-BE4D-65FBC3D5C017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B808C3E1-05FF-4E85-9CAF-EC8BB04FED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D3E6A320-0356-46E9-8CE5-9F21AEAACC2A}"/>
              </a:ext>
            </a:extLst>
          </p:cNvPr>
          <p:cNvGrpSpPr/>
          <p:nvPr/>
        </p:nvGrpSpPr>
        <p:grpSpPr>
          <a:xfrm rot="10800000">
            <a:off x="6279624" y="2395651"/>
            <a:ext cx="220563" cy="216024"/>
            <a:chOff x="643037" y="3789040"/>
            <a:chExt cx="220563" cy="216024"/>
          </a:xfrm>
        </p:grpSpPr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9C023DBB-961C-4DCC-9C92-E5FED9D6F435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3ACA269B-9C32-4FFF-8661-19CB4D98E9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C82D3A0A-EA35-4ECD-8059-56C8A7AA9376}"/>
              </a:ext>
            </a:extLst>
          </p:cNvPr>
          <p:cNvGrpSpPr/>
          <p:nvPr/>
        </p:nvGrpSpPr>
        <p:grpSpPr>
          <a:xfrm rot="16200000">
            <a:off x="6342921" y="3765934"/>
            <a:ext cx="220563" cy="216024"/>
            <a:chOff x="643037" y="3789040"/>
            <a:chExt cx="220563" cy="216024"/>
          </a:xfrm>
        </p:grpSpPr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B3137388-DF93-4725-9300-D325CC44F438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79553B4B-300C-4952-B515-F28600237D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2DD01007-8794-4992-9CE5-28AB6FF65343}"/>
              </a:ext>
            </a:extLst>
          </p:cNvPr>
          <p:cNvGrpSpPr/>
          <p:nvPr/>
        </p:nvGrpSpPr>
        <p:grpSpPr>
          <a:xfrm>
            <a:off x="4972212" y="3789040"/>
            <a:ext cx="220563" cy="216024"/>
            <a:chOff x="643037" y="3789040"/>
            <a:chExt cx="220563" cy="216024"/>
          </a:xfrm>
        </p:grpSpPr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8A4E5BE6-916F-45C3-A9DB-3A4B686BBFC6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>
              <a:extLst>
                <a:ext uri="{FF2B5EF4-FFF2-40B4-BE49-F238E27FC236}">
                  <a16:creationId xmlns="" xmlns:a16="http://schemas.microsoft.com/office/drawing/2014/main" id="{5C5F3405-951B-4553-86FE-E24F5AEE91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52372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ico.png,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\app\resource\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\lesson02\ops\ms_lesson02\images\ms_41_2_00\ms_41_2_00_02_01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59795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766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0621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29592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31424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2113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3968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2938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직각을 모두 찾아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CCDACB1-64ED-4F6B-B5F0-B0EE5D1A6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62" y="1651087"/>
            <a:ext cx="357681" cy="371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10BADC8-0FA8-42E7-A364-3F189AD69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34" y="2235355"/>
            <a:ext cx="6234759" cy="197845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923526B-27DA-4FCB-B8D1-9C7C30E3A2A6}"/>
              </a:ext>
            </a:extLst>
          </p:cNvPr>
          <p:cNvGrpSpPr/>
          <p:nvPr/>
        </p:nvGrpSpPr>
        <p:grpSpPr>
          <a:xfrm>
            <a:off x="604986" y="3753036"/>
            <a:ext cx="220563" cy="216024"/>
            <a:chOff x="643037" y="3789040"/>
            <a:chExt cx="220563" cy="216024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DB15E307-A578-4293-847E-3E9A82B9F9DC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41AB304B-D35D-445E-864B-BA0A2182E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C1EEB6C-9A66-4EA4-A149-79E72857ECD1}"/>
              </a:ext>
            </a:extLst>
          </p:cNvPr>
          <p:cNvGrpSpPr/>
          <p:nvPr/>
        </p:nvGrpSpPr>
        <p:grpSpPr>
          <a:xfrm>
            <a:off x="2851643" y="3753036"/>
            <a:ext cx="220563" cy="216024"/>
            <a:chOff x="643037" y="3789040"/>
            <a:chExt cx="220563" cy="216024"/>
          </a:xfrm>
        </p:grpSpPr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1EE07924-F5D9-4595-A982-7977635AEC20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4FD1B79D-9594-4128-8260-2F9981A29A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B464C8C-91E5-42E0-A09D-6F363995BBF4}"/>
              </a:ext>
            </a:extLst>
          </p:cNvPr>
          <p:cNvGrpSpPr/>
          <p:nvPr/>
        </p:nvGrpSpPr>
        <p:grpSpPr>
          <a:xfrm rot="16013623">
            <a:off x="3811392" y="3745076"/>
            <a:ext cx="220563" cy="216024"/>
            <a:chOff x="643037" y="3789040"/>
            <a:chExt cx="220563" cy="216024"/>
          </a:xfrm>
        </p:grpSpPr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DBA4FE4C-071D-44E0-96EA-96807C926827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BEBC10AA-ABA5-4A0E-9B68-9F44908D4B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5EB85CE7-7C97-4D34-9A7F-2D365C2A0BCF}"/>
              </a:ext>
            </a:extLst>
          </p:cNvPr>
          <p:cNvGrpSpPr/>
          <p:nvPr/>
        </p:nvGrpSpPr>
        <p:grpSpPr>
          <a:xfrm rot="10800000">
            <a:off x="3758623" y="2443849"/>
            <a:ext cx="220563" cy="216024"/>
            <a:chOff x="643037" y="3789040"/>
            <a:chExt cx="220563" cy="216024"/>
          </a:xfrm>
        </p:grpSpPr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B2B02828-DB69-41F5-AB1A-51EE91666833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0DB33684-9618-46A9-B0CE-F8E113A4EC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94BCA9E6-AB44-4082-BDFD-112F336C3130}"/>
              </a:ext>
            </a:extLst>
          </p:cNvPr>
          <p:cNvGrpSpPr/>
          <p:nvPr/>
        </p:nvGrpSpPr>
        <p:grpSpPr>
          <a:xfrm rot="5400000">
            <a:off x="2865527" y="2443849"/>
            <a:ext cx="220563" cy="216024"/>
            <a:chOff x="643037" y="3789040"/>
            <a:chExt cx="220563" cy="216024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CB248029-D4A1-492A-B281-8099213F859E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07D26401-B89D-429D-9536-5EACF1AB8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6306A2F0-9690-49B1-94E7-9448922BCA79}"/>
              </a:ext>
            </a:extLst>
          </p:cNvPr>
          <p:cNvGrpSpPr/>
          <p:nvPr/>
        </p:nvGrpSpPr>
        <p:grpSpPr>
          <a:xfrm rot="5400000">
            <a:off x="4986362" y="2417261"/>
            <a:ext cx="220563" cy="216024"/>
            <a:chOff x="643037" y="3789040"/>
            <a:chExt cx="220563" cy="216024"/>
          </a:xfrm>
        </p:grpSpPr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11691BDB-9A50-4646-BE4D-65FBC3D5C017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B808C3E1-05FF-4E85-9CAF-EC8BB04FED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D3E6A320-0356-46E9-8CE5-9F21AEAACC2A}"/>
              </a:ext>
            </a:extLst>
          </p:cNvPr>
          <p:cNvGrpSpPr/>
          <p:nvPr/>
        </p:nvGrpSpPr>
        <p:grpSpPr>
          <a:xfrm rot="10800000">
            <a:off x="6279624" y="2395651"/>
            <a:ext cx="220563" cy="216024"/>
            <a:chOff x="643037" y="3789040"/>
            <a:chExt cx="220563" cy="216024"/>
          </a:xfrm>
        </p:grpSpPr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9C023DBB-961C-4DCC-9C92-E5FED9D6F435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3ACA269B-9C32-4FFF-8661-19CB4D98E9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C82D3A0A-EA35-4ECD-8059-56C8A7AA9376}"/>
              </a:ext>
            </a:extLst>
          </p:cNvPr>
          <p:cNvGrpSpPr/>
          <p:nvPr/>
        </p:nvGrpSpPr>
        <p:grpSpPr>
          <a:xfrm rot="16200000">
            <a:off x="6342921" y="3765934"/>
            <a:ext cx="220563" cy="216024"/>
            <a:chOff x="643037" y="3789040"/>
            <a:chExt cx="220563" cy="216024"/>
          </a:xfrm>
        </p:grpSpPr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B3137388-DF93-4725-9300-D325CC44F438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79553B4B-300C-4952-B515-F28600237D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2DD01007-8794-4992-9CE5-28AB6FF65343}"/>
              </a:ext>
            </a:extLst>
          </p:cNvPr>
          <p:cNvGrpSpPr/>
          <p:nvPr/>
        </p:nvGrpSpPr>
        <p:grpSpPr>
          <a:xfrm>
            <a:off x="4972212" y="3789040"/>
            <a:ext cx="220563" cy="216024"/>
            <a:chOff x="643037" y="3789040"/>
            <a:chExt cx="220563" cy="216024"/>
          </a:xfrm>
        </p:grpSpPr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8A4E5BE6-916F-45C3-A9DB-3A4B686BBFC6}"/>
                </a:ext>
              </a:extLst>
            </p:cNvPr>
            <p:cNvCxnSpPr/>
            <p:nvPr/>
          </p:nvCxnSpPr>
          <p:spPr bwMode="auto">
            <a:xfrm>
              <a:off x="643037" y="3789040"/>
              <a:ext cx="220563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>
              <a:extLst>
                <a:ext uri="{FF2B5EF4-FFF2-40B4-BE49-F238E27FC236}">
                  <a16:creationId xmlns="" xmlns:a16="http://schemas.microsoft.com/office/drawing/2014/main" id="{5C5F3405-951B-4553-86FE-E24F5AEE91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7011" y="3789040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9A9BC14-47DB-4F73-9CC7-F50FA0706D17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29">
            <a:extLst>
              <a:ext uri="{FF2B5EF4-FFF2-40B4-BE49-F238E27FC236}">
                <a16:creationId xmlns="" xmlns:a16="http://schemas.microsoft.com/office/drawing/2014/main" id="{DD7DC788-0E85-4D51-ACA3-B541CEB395BA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8" name="직각 삼각형 107">
            <a:extLst>
              <a:ext uri="{FF2B5EF4-FFF2-40B4-BE49-F238E27FC236}">
                <a16:creationId xmlns="" xmlns:a16="http://schemas.microsoft.com/office/drawing/2014/main" id="{990DD210-DF9E-4115-BEEF-8BB9EEA0558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9" name="TextBox 43">
            <a:extLst>
              <a:ext uri="{FF2B5EF4-FFF2-40B4-BE49-F238E27FC236}">
                <a16:creationId xmlns="" xmlns:a16="http://schemas.microsoft.com/office/drawing/2014/main" id="{43B624BF-5454-4FD5-833A-604F8DF15575}"/>
              </a:ext>
            </a:extLst>
          </p:cNvPr>
          <p:cNvSpPr txBox="1"/>
          <p:nvPr/>
        </p:nvSpPr>
        <p:spPr>
          <a:xfrm>
            <a:off x="559235" y="4017896"/>
            <a:ext cx="6001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종이를 반듯하게 두 번 접었을 때 생기는 각과 같은 각을 찾으면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013E5C3C-9467-418E-8BCF-D35B348DC65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345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242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428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325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80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77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62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660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모두 찾아 색칠해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그리기 툴로 색칠한 그림은 사라지고 아래의 정답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\lesson02\ops\ms_lesson02\ms_41_2_00_03_01.html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7DE06E-CB7B-4DC9-9657-49A669AED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095" y="2201607"/>
            <a:ext cx="2851060" cy="2130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15CCDD2-E8A0-453F-9CC0-4CB4561DB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331" y="2657624"/>
            <a:ext cx="2031707" cy="1603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5AFEC3C-D9F3-4700-A3F9-EEA37F1E9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997" y="1966526"/>
            <a:ext cx="1737158" cy="138219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88F39624-23D5-46E6-8452-2518AADB6702}"/>
              </a:ext>
            </a:extLst>
          </p:cNvPr>
          <p:cNvSpPr/>
          <p:nvPr/>
        </p:nvSpPr>
        <p:spPr>
          <a:xfrm>
            <a:off x="6332425" y="1750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17456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\app\resource\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\lesson02\ops\ms_lesson02\images\ms_41_2_00\ms_41_2_00_03_01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2755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1726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35813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2552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102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073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6928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5898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모두 찾아 색칠해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7DE06E-CB7B-4DC9-9657-49A669AED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095" y="2201607"/>
            <a:ext cx="2851060" cy="2130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5AFEC3C-D9F3-4700-A3F9-EEA37F1E9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997" y="1966526"/>
            <a:ext cx="1737158" cy="13821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7C302F5-0640-49FD-81AC-5F45240C05C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226C3AF-8E01-45C7-9FC2-8CDFDDAC0786}"/>
              </a:ext>
            </a:extLst>
          </p:cNvPr>
          <p:cNvSpPr/>
          <p:nvPr/>
        </p:nvSpPr>
        <p:spPr>
          <a:xfrm>
            <a:off x="207825" y="2640557"/>
            <a:ext cx="6667165" cy="2444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="" xmlns:a16="http://schemas.microsoft.com/office/drawing/2014/main" id="{DB1AF109-3435-4F99-B8C9-31EE606482C8}"/>
              </a:ext>
            </a:extLst>
          </p:cNvPr>
          <p:cNvSpPr/>
          <p:nvPr/>
        </p:nvSpPr>
        <p:spPr>
          <a:xfrm>
            <a:off x="338478" y="25049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="" xmlns:a16="http://schemas.microsoft.com/office/drawing/2014/main" id="{3655B286-C21E-4191-AB25-264A94DA5BB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85E8BFF0-5F92-4BDF-992B-75D43769947B}"/>
              </a:ext>
            </a:extLst>
          </p:cNvPr>
          <p:cNvSpPr txBox="1"/>
          <p:nvPr/>
        </p:nvSpPr>
        <p:spPr>
          <a:xfrm>
            <a:off x="1391623" y="2769418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각이 직각인 삼각형을 찾아 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0093561-4EB0-44E5-BC12-83E05D9D8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1499" y="3154139"/>
            <a:ext cx="2350279" cy="1881382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75691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img_01.svg 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\app\resource\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\lesson02\ops\ms_lesson02\images\ms_41_2_00\ms_41_2_00_03_01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8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E577D7B-E471-4A12-AB2F-B648B1D5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" y="2348439"/>
            <a:ext cx="6922571" cy="188108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6127056" y="26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57461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56431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28286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27257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0808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99778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1633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06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직사각형을 모두 찾아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5" name="Picture 5">
            <a:extLst>
              <a:ext uri="{FF2B5EF4-FFF2-40B4-BE49-F238E27FC236}">
                <a16:creationId xmlns="" xmlns:a16="http://schemas.microsoft.com/office/drawing/2014/main" id="{5BD5E3D9-EFB7-4DD1-B309-5565E668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77" y="1658481"/>
            <a:ext cx="407130" cy="4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46" y="295885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41" y="2694891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685" y="271282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70698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bg.svg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\app\resource\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\lesson02\ops\ms_lesson02\images\ms_41_2_00\ms_41_2_00_04_01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41290</TotalTime>
  <Words>758</Words>
  <Application>Microsoft Office PowerPoint</Application>
  <PresentationFormat>화면 슬라이드 쇼(4:3)</PresentationFormat>
  <Paragraphs>259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7167</cp:revision>
  <dcterms:created xsi:type="dcterms:W3CDTF">2008-07-15T12:19:11Z</dcterms:created>
  <dcterms:modified xsi:type="dcterms:W3CDTF">2022-01-20T00:44:40Z</dcterms:modified>
</cp:coreProperties>
</file>