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1337" r:id="rId4"/>
    <p:sldId id="1340" r:id="rId5"/>
    <p:sldId id="1358" r:id="rId6"/>
    <p:sldId id="1362" r:id="rId7"/>
    <p:sldId id="1338" r:id="rId8"/>
    <p:sldId id="1339" r:id="rId9"/>
    <p:sldId id="1363" r:id="rId10"/>
    <p:sldId id="1345" r:id="rId11"/>
    <p:sldId id="1346" r:id="rId12"/>
    <p:sldId id="1364" r:id="rId13"/>
    <p:sldId id="1348" r:id="rId14"/>
    <p:sldId id="1349" r:id="rId15"/>
    <p:sldId id="1365" r:id="rId16"/>
    <p:sldId id="1351" r:id="rId17"/>
    <p:sldId id="1366" r:id="rId18"/>
    <p:sldId id="1374" r:id="rId19"/>
    <p:sldId id="1368" r:id="rId20"/>
    <p:sldId id="1370" r:id="rId21"/>
    <p:sldId id="1371" r:id="rId22"/>
    <p:sldId id="1372" r:id="rId2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9B8"/>
    <a:srgbClr val="FFFFFF"/>
    <a:srgbClr val="E29274"/>
    <a:srgbClr val="81A7D6"/>
    <a:srgbClr val="D15C7D"/>
    <a:srgbClr val="9BA966"/>
    <a:srgbClr val="CBDE9C"/>
    <a:srgbClr val="BB9CC5"/>
    <a:srgbClr val="45A991"/>
    <a:srgbClr val="57B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58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9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9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12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3.png"/><Relationship Id="rId7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6.jpeg"/><Relationship Id="rId10" Type="http://schemas.openxmlformats.org/officeDocument/2006/relationships/image" Target="../media/image36.png"/><Relationship Id="rId4" Type="http://schemas.openxmlformats.org/officeDocument/2006/relationships/image" Target="../media/image14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4.png"/><Relationship Id="rId10" Type="http://schemas.openxmlformats.org/officeDocument/2006/relationships/image" Target="../media/image23.png"/><Relationship Id="rId4" Type="http://schemas.openxmlformats.org/officeDocument/2006/relationships/image" Target="../media/image13.png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12" Type="http://schemas.openxmlformats.org/officeDocument/2006/relationships/image" Target="../media/image3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35.png"/><Relationship Id="rId5" Type="http://schemas.openxmlformats.org/officeDocument/2006/relationships/image" Target="../media/image14.png"/><Relationship Id="rId10" Type="http://schemas.openxmlformats.org/officeDocument/2006/relationships/image" Target="../media/image34.png"/><Relationship Id="rId4" Type="http://schemas.openxmlformats.org/officeDocument/2006/relationships/image" Target="../media/image13.pn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1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27283"/>
              </p:ext>
            </p:extLst>
          </p:nvPr>
        </p:nvGraphicFramePr>
        <p:xfrm>
          <a:off x="34925" y="2446338"/>
          <a:ext cx="8929688" cy="322413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3063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1921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80318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어느 각이 더 클까요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suhi_p_0401_02_0002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609520A-8D4F-47C1-A1EB-53A8D55CCE77}"/>
              </a:ext>
            </a:extLst>
          </p:cNvPr>
          <p:cNvSpPr txBox="1"/>
          <p:nvPr/>
        </p:nvSpPr>
        <p:spPr>
          <a:xfrm>
            <a:off x="2365630" y="4263442"/>
            <a:ext cx="26384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   ,        ,               </a:t>
            </a:r>
          </a:p>
        </p:txBody>
      </p: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어느 각이 더 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650189" y="49657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크기가 큰 순서대로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7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9C3AC9E-97D5-4378-9D8B-D4737BEB0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00" y="2154694"/>
            <a:ext cx="5782406" cy="1339584"/>
          </a:xfrm>
          <a:prstGeom prst="rect">
            <a:avLst/>
          </a:prstGeom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B939621A-6BAC-47A2-85DD-DC7EE2E80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11C5A56F-0BFE-4139-8F4A-E3E416967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2448ACB-BD1B-477F-9A8A-FADC1D753FD6}"/>
              </a:ext>
            </a:extLst>
          </p:cNvPr>
          <p:cNvSpPr/>
          <p:nvPr/>
        </p:nvSpPr>
        <p:spPr bwMode="auto">
          <a:xfrm>
            <a:off x="4022343" y="4160224"/>
            <a:ext cx="567593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5C6EE9E2-EF7A-4887-A236-FBB4E5ABAD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7841" y="3967785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B77A796B-1E15-4B5B-820F-A36319D90396}"/>
              </a:ext>
            </a:extLst>
          </p:cNvPr>
          <p:cNvSpPr/>
          <p:nvPr/>
        </p:nvSpPr>
        <p:spPr bwMode="auto">
          <a:xfrm>
            <a:off x="3308618" y="4160224"/>
            <a:ext cx="567593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다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9A3089CB-A81D-4DE5-9FA8-5F8BCE790E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4116" y="3967785"/>
            <a:ext cx="360000" cy="3550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943EFC28-CB3F-428F-A596-37C2725849A0}"/>
              </a:ext>
            </a:extLst>
          </p:cNvPr>
          <p:cNvSpPr/>
          <p:nvPr/>
        </p:nvSpPr>
        <p:spPr bwMode="auto">
          <a:xfrm>
            <a:off x="2548016" y="4160224"/>
            <a:ext cx="567593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993EA828-CC40-4AB1-85D7-CBA2EB4D86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514" y="3967785"/>
            <a:ext cx="360000" cy="355000"/>
          </a:xfrm>
          <a:prstGeom prst="rect">
            <a:avLst/>
          </a:prstGeom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xmlns="" id="{E59FFF2C-EBF5-418F-BF29-5B3B270E1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764FEB29-FB9E-4D8F-984A-36890C091A95}"/>
              </a:ext>
            </a:extLst>
          </p:cNvPr>
          <p:cNvSpPr/>
          <p:nvPr/>
        </p:nvSpPr>
        <p:spPr>
          <a:xfrm>
            <a:off x="4564903" y="49724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6510" y="2204864"/>
            <a:ext cx="409086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ko-KR" altLang="en-US" sz="1900" dirty="0"/>
          </a:p>
        </p:txBody>
      </p:sp>
      <p:sp>
        <p:nvSpPr>
          <p:cNvPr id="48" name="직사각형 47"/>
          <p:cNvSpPr/>
          <p:nvPr/>
        </p:nvSpPr>
        <p:spPr>
          <a:xfrm>
            <a:off x="2326710" y="2204864"/>
            <a:ext cx="409086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</a:t>
            </a:r>
            <a:endParaRPr lang="ko-KR" altLang="en-US" sz="1900" dirty="0"/>
          </a:p>
        </p:txBody>
      </p:sp>
      <p:sp>
        <p:nvSpPr>
          <p:cNvPr id="52" name="직사각형 51"/>
          <p:cNvSpPr/>
          <p:nvPr/>
        </p:nvSpPr>
        <p:spPr>
          <a:xfrm>
            <a:off x="4378938" y="2204864"/>
            <a:ext cx="409086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ko-KR" altLang="en-US" sz="1900" dirty="0"/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37489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\lesson02\ops\ms_lesson02\images\ms_41_2_01\ms_41_2_01_04_01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9B9BC231-6104-482A-991C-CDC454CFC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1805089F-FD64-4459-8D32-626625723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AEE394A5-167A-452F-B933-4685A5473A90}"/>
              </a:ext>
            </a:extLst>
          </p:cNvPr>
          <p:cNvSpPr txBox="1"/>
          <p:nvPr/>
        </p:nvSpPr>
        <p:spPr>
          <a:xfrm>
            <a:off x="563823" y="141669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크기가 작은 순서대로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43B858CF-C629-4EC1-B6F9-4F0FDD7D67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9" y="1477504"/>
            <a:ext cx="178503" cy="2109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2C60F8A-0C17-4082-BD10-5D8D963899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016" y="2004942"/>
            <a:ext cx="6715894" cy="148272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F761A03-C632-4ED0-BA76-7128DBC5531D}"/>
              </a:ext>
            </a:extLst>
          </p:cNvPr>
          <p:cNvSpPr txBox="1"/>
          <p:nvPr/>
        </p:nvSpPr>
        <p:spPr>
          <a:xfrm>
            <a:off x="2365630" y="4263442"/>
            <a:ext cx="26384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   ,        ,               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E4DAB0E1-69B0-466C-9061-925EB37199C3}"/>
              </a:ext>
            </a:extLst>
          </p:cNvPr>
          <p:cNvSpPr/>
          <p:nvPr/>
        </p:nvSpPr>
        <p:spPr bwMode="auto">
          <a:xfrm>
            <a:off x="4022343" y="4160224"/>
            <a:ext cx="567593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39EA3DE6-4861-42CD-A953-76FA356CCE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7841" y="3967785"/>
            <a:ext cx="360000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B99F6124-7994-4E78-844B-5BE33FD68D5A}"/>
              </a:ext>
            </a:extLst>
          </p:cNvPr>
          <p:cNvSpPr/>
          <p:nvPr/>
        </p:nvSpPr>
        <p:spPr bwMode="auto">
          <a:xfrm>
            <a:off x="3308618" y="4160224"/>
            <a:ext cx="567593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9CE0E8BF-918A-46EB-BF05-775DB65A77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4116" y="3967785"/>
            <a:ext cx="360000" cy="355000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54FCB119-8B42-4F82-913E-EB3DE8115417}"/>
              </a:ext>
            </a:extLst>
          </p:cNvPr>
          <p:cNvSpPr/>
          <p:nvPr/>
        </p:nvSpPr>
        <p:spPr bwMode="auto">
          <a:xfrm>
            <a:off x="2548016" y="4160224"/>
            <a:ext cx="567593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ECB1D607-8B1F-439B-A2A9-8834EB1206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3514" y="3967785"/>
            <a:ext cx="360000" cy="35500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135544" y="2024500"/>
            <a:ext cx="409086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ko-KR" altLang="en-US" sz="1900" dirty="0"/>
          </a:p>
        </p:txBody>
      </p:sp>
      <p:sp>
        <p:nvSpPr>
          <p:cNvPr id="33" name="직사각형 32"/>
          <p:cNvSpPr/>
          <p:nvPr/>
        </p:nvSpPr>
        <p:spPr>
          <a:xfrm>
            <a:off x="2171474" y="2024500"/>
            <a:ext cx="409086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</a:t>
            </a:r>
            <a:endParaRPr lang="ko-KR" altLang="en-US" sz="1900" dirty="0"/>
          </a:p>
        </p:txBody>
      </p:sp>
      <p:sp>
        <p:nvSpPr>
          <p:cNvPr id="35" name="직사각형 34"/>
          <p:cNvSpPr/>
          <p:nvPr/>
        </p:nvSpPr>
        <p:spPr>
          <a:xfrm>
            <a:off x="4312551" y="2028031"/>
            <a:ext cx="409086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ko-KR" altLang="en-US" sz="1900" dirty="0"/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16926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\lesson02\ops\ms_lesson02\images\ms_41_2_01\ms_41_2_01_04_01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609520A-8D4F-47C1-A1EB-53A8D55CCE77}"/>
              </a:ext>
            </a:extLst>
          </p:cNvPr>
          <p:cNvSpPr txBox="1"/>
          <p:nvPr/>
        </p:nvSpPr>
        <p:spPr>
          <a:xfrm>
            <a:off x="2365630" y="4263442"/>
            <a:ext cx="26384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   ,        ,               </a:t>
            </a:r>
          </a:p>
        </p:txBody>
      </p: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23879" y="1008513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59310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9017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1271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978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528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9235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04739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94446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어느 각이 더 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520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520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412996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02703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크기가 작은 순서대로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9C3AC9E-97D5-4378-9D8B-D4737BEB0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00" y="2154694"/>
            <a:ext cx="5782406" cy="1339584"/>
          </a:xfrm>
          <a:prstGeom prst="rect">
            <a:avLst/>
          </a:prstGeom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B939621A-6BAC-47A2-85DD-DC7EE2E80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11C5A56F-0BFE-4139-8F4A-E3E416967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2448ACB-BD1B-477F-9A8A-FADC1D753FD6}"/>
              </a:ext>
            </a:extLst>
          </p:cNvPr>
          <p:cNvSpPr/>
          <p:nvPr/>
        </p:nvSpPr>
        <p:spPr bwMode="auto">
          <a:xfrm>
            <a:off x="4022343" y="4160224"/>
            <a:ext cx="567593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5C6EE9E2-EF7A-4887-A236-FBB4E5ABAD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7841" y="3967785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B77A796B-1E15-4B5B-820F-A36319D90396}"/>
              </a:ext>
            </a:extLst>
          </p:cNvPr>
          <p:cNvSpPr/>
          <p:nvPr/>
        </p:nvSpPr>
        <p:spPr bwMode="auto">
          <a:xfrm>
            <a:off x="3308618" y="4160224"/>
            <a:ext cx="567593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다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9A3089CB-A81D-4DE5-9FA8-5F8BCE790E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4116" y="3967785"/>
            <a:ext cx="360000" cy="3550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943EFC28-CB3F-428F-A596-37C2725849A0}"/>
              </a:ext>
            </a:extLst>
          </p:cNvPr>
          <p:cNvSpPr/>
          <p:nvPr/>
        </p:nvSpPr>
        <p:spPr bwMode="auto">
          <a:xfrm>
            <a:off x="2548016" y="4160224"/>
            <a:ext cx="567593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993EA828-CC40-4AB1-85D7-CBA2EB4D86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514" y="3967785"/>
            <a:ext cx="360000" cy="355000"/>
          </a:xfrm>
          <a:prstGeom prst="rect">
            <a:avLst/>
          </a:prstGeom>
        </p:spPr>
      </p:pic>
      <p:pic>
        <p:nvPicPr>
          <p:cNvPr id="48" name="Picture 12">
            <a:extLst>
              <a:ext uri="{FF2B5EF4-FFF2-40B4-BE49-F238E27FC236}">
                <a16:creationId xmlns:a16="http://schemas.microsoft.com/office/drawing/2014/main" xmlns="" id="{164A659F-8531-42D7-8E7F-8379C4458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179EC6CF-83C4-4760-8E58-9BE479FC36E3}"/>
              </a:ext>
            </a:extLst>
          </p:cNvPr>
          <p:cNvSpPr/>
          <p:nvPr/>
        </p:nvSpPr>
        <p:spPr>
          <a:xfrm>
            <a:off x="203136" y="3952622"/>
            <a:ext cx="6667165" cy="113256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모서리가 둥근 직사각형 45">
            <a:extLst>
              <a:ext uri="{FF2B5EF4-FFF2-40B4-BE49-F238E27FC236}">
                <a16:creationId xmlns:a16="http://schemas.microsoft.com/office/drawing/2014/main" xmlns="" id="{C580D5BB-F88E-4174-BEF1-167A996FFF0C}"/>
              </a:ext>
            </a:extLst>
          </p:cNvPr>
          <p:cNvSpPr/>
          <p:nvPr/>
        </p:nvSpPr>
        <p:spPr>
          <a:xfrm>
            <a:off x="348869" y="378681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3" name="직각 삼각형 62">
            <a:extLst>
              <a:ext uri="{FF2B5EF4-FFF2-40B4-BE49-F238E27FC236}">
                <a16:creationId xmlns:a16="http://schemas.microsoft.com/office/drawing/2014/main" xmlns="" id="{99DA16D5-94C1-4041-85DD-9EEFBA649AB0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xmlns="" id="{53154BE9-8928-4B78-99F3-6D319382D19C}"/>
              </a:ext>
            </a:extLst>
          </p:cNvPr>
          <p:cNvSpPr txBox="1"/>
          <p:nvPr/>
        </p:nvSpPr>
        <p:spPr>
          <a:xfrm>
            <a:off x="543772" y="4191833"/>
            <a:ext cx="695714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각이 많이 벌어질수록 크기가 큰 각이므로 각의 크기가 큰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순서대로 쓰면 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26510" y="2204864"/>
            <a:ext cx="409086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ko-KR" altLang="en-US" sz="1900" dirty="0"/>
          </a:p>
        </p:txBody>
      </p:sp>
      <p:sp>
        <p:nvSpPr>
          <p:cNvPr id="52" name="직사각형 51"/>
          <p:cNvSpPr/>
          <p:nvPr/>
        </p:nvSpPr>
        <p:spPr>
          <a:xfrm>
            <a:off x="2326710" y="2204864"/>
            <a:ext cx="409086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</a:t>
            </a:r>
            <a:endParaRPr lang="ko-KR" altLang="en-US" sz="1900" dirty="0"/>
          </a:p>
        </p:txBody>
      </p:sp>
      <p:sp>
        <p:nvSpPr>
          <p:cNvPr id="65" name="직사각형 64"/>
          <p:cNvSpPr/>
          <p:nvPr/>
        </p:nvSpPr>
        <p:spPr>
          <a:xfrm>
            <a:off x="4378938" y="2204864"/>
            <a:ext cx="409086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40463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62C64E5A-4687-423E-AA83-1009B64AD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33" y="2135588"/>
            <a:ext cx="6173734" cy="1904067"/>
          </a:xfrm>
          <a:prstGeom prst="rect">
            <a:avLst/>
          </a:prstGeom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9480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8451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30676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9647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01502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00473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4023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2994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어느 각이 더 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71601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71601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44849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3819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500" y="1631280"/>
            <a:ext cx="56794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세워져 있는 간판의 세 각의 크기를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타원 67"/>
          <p:cNvSpPr/>
          <p:nvPr/>
        </p:nvSpPr>
        <p:spPr>
          <a:xfrm>
            <a:off x="4414310" y="52240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5B7981C2-EC2B-45B5-ACEA-6FEA903A3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391FACEF-02B5-4CE5-A034-5A938FA25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D35B45A-AEC2-41C6-A922-EB033BF7FED1}"/>
              </a:ext>
            </a:extLst>
          </p:cNvPr>
          <p:cNvSpPr/>
          <p:nvPr/>
        </p:nvSpPr>
        <p:spPr bwMode="auto">
          <a:xfrm>
            <a:off x="406633" y="4302310"/>
            <a:ext cx="6361133" cy="677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순서대로 크기가 큽니다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또는 나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다 순서대로 크기가 작습니다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9A91BB75-95AF-4403-BB2A-954EA5B0E3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8694" y="4140610"/>
            <a:ext cx="360000" cy="355000"/>
          </a:xfrm>
          <a:prstGeom prst="rect">
            <a:avLst/>
          </a:prstGeom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xmlns="" id="{85E993C3-D091-492C-844A-E89EEE268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71" y="4337299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>
            <a:extLst>
              <a:ext uri="{FF2B5EF4-FFF2-40B4-BE49-F238E27FC236}">
                <a16:creationId xmlns:a16="http://schemas.microsoft.com/office/drawing/2014/main" xmlns="" id="{8D6A81F8-A91B-4DA4-A465-1FEA8931C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749" y="523989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C3DCEF51-D0A9-4325-BB33-05F95CD1E129}"/>
              </a:ext>
            </a:extLst>
          </p:cNvPr>
          <p:cNvSpPr/>
          <p:nvPr/>
        </p:nvSpPr>
        <p:spPr>
          <a:xfrm>
            <a:off x="6579718" y="5126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7">
            <a:extLst>
              <a:ext uri="{FF2B5EF4-FFF2-40B4-BE49-F238E27FC236}">
                <a16:creationId xmlns:a16="http://schemas.microsoft.com/office/drawing/2014/main" xmlns="" id="{813733D2-F3D5-4043-9E19-B257E1C0D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232856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\lesson02\ops\ms_lesson02\images\ms_41_2_01\ms_41_2_01_05_01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714271" y="2138608"/>
            <a:ext cx="409086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ko-KR" altLang="en-US" sz="1900" dirty="0"/>
          </a:p>
        </p:txBody>
      </p:sp>
      <p:sp>
        <p:nvSpPr>
          <p:cNvPr id="61" name="직사각형 60"/>
          <p:cNvSpPr/>
          <p:nvPr/>
        </p:nvSpPr>
        <p:spPr>
          <a:xfrm>
            <a:off x="2750201" y="2138608"/>
            <a:ext cx="409086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</a:t>
            </a:r>
            <a:endParaRPr lang="ko-KR" altLang="en-US" sz="1900" dirty="0"/>
          </a:p>
        </p:txBody>
      </p:sp>
      <p:sp>
        <p:nvSpPr>
          <p:cNvPr id="62" name="직사각형 61"/>
          <p:cNvSpPr/>
          <p:nvPr/>
        </p:nvSpPr>
        <p:spPr>
          <a:xfrm>
            <a:off x="4593222" y="2130915"/>
            <a:ext cx="409086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45585B39-DAB0-4BB4-B26F-5D33508FF746}"/>
              </a:ext>
            </a:extLst>
          </p:cNvPr>
          <p:cNvSpPr txBox="1"/>
          <p:nvPr/>
        </p:nvSpPr>
        <p:spPr>
          <a:xfrm>
            <a:off x="563823" y="141669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각의 크기를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D1C62D3F-3C6A-4946-A5F0-52CA66CD30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9" y="1477504"/>
            <a:ext cx="178503" cy="2109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CA2A39B-DB35-4EE1-900E-0C67B711BD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963" y="2156530"/>
            <a:ext cx="6859910" cy="1549172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5CD777D9-C880-4903-9543-E443501666F6}"/>
              </a:ext>
            </a:extLst>
          </p:cNvPr>
          <p:cNvSpPr/>
          <p:nvPr/>
        </p:nvSpPr>
        <p:spPr bwMode="auto">
          <a:xfrm>
            <a:off x="406633" y="4302310"/>
            <a:ext cx="6361133" cy="677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벌어진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정도로 비교해 보면 각의 크기가 큰 것부터 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E782DE55-BA19-4EAA-8125-93F3813A4E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8694" y="4140610"/>
            <a:ext cx="360000" cy="355000"/>
          </a:xfrm>
          <a:prstGeom prst="rect">
            <a:avLst/>
          </a:prstGeom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32BE3FD7-8C35-41AD-BAC6-1289F63CB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71" y="4337299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146840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\lesson02\ops\ms_lesson02\images\ms_41_2_01\ms_41_2_01_05_01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35544" y="2104644"/>
            <a:ext cx="409086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ko-KR" altLang="en-US" sz="1900" dirty="0"/>
          </a:p>
        </p:txBody>
      </p:sp>
      <p:sp>
        <p:nvSpPr>
          <p:cNvPr id="24" name="직사각형 23"/>
          <p:cNvSpPr/>
          <p:nvPr/>
        </p:nvSpPr>
        <p:spPr>
          <a:xfrm>
            <a:off x="2123728" y="2104644"/>
            <a:ext cx="409086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</a:t>
            </a:r>
            <a:endParaRPr lang="ko-KR" altLang="en-US" sz="1900" dirty="0"/>
          </a:p>
        </p:txBody>
      </p:sp>
      <p:sp>
        <p:nvSpPr>
          <p:cNvPr id="25" name="직사각형 24"/>
          <p:cNvSpPr/>
          <p:nvPr/>
        </p:nvSpPr>
        <p:spPr>
          <a:xfrm>
            <a:off x="4378938" y="2108175"/>
            <a:ext cx="409086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486794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476501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198755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188462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07012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896719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632223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21930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어느 각이 더 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08004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08004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340480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330187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500" y="1631280"/>
            <a:ext cx="56794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세워져 있는 간판의 세 각의 크기를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5B7981C2-EC2B-45B5-ACEA-6FEA903A3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391FACEF-02B5-4CE5-A034-5A938FA25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FA98A1B-CDC5-4757-B0A6-F112E5BA9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33" y="2135588"/>
            <a:ext cx="6173734" cy="1904067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D35B45A-AEC2-41C6-A922-EB033BF7FED1}"/>
              </a:ext>
            </a:extLst>
          </p:cNvPr>
          <p:cNvSpPr/>
          <p:nvPr/>
        </p:nvSpPr>
        <p:spPr bwMode="auto">
          <a:xfrm>
            <a:off x="406633" y="4302310"/>
            <a:ext cx="6361133" cy="677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순서대로 크기가 큽니다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또는 나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다 순서대로 크기가 작습니다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9A91BB75-95AF-4403-BB2A-954EA5B0E3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8694" y="4140610"/>
            <a:ext cx="360000" cy="355000"/>
          </a:xfrm>
          <a:prstGeom prst="rect">
            <a:avLst/>
          </a:prstGeom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xmlns="" id="{85E993C3-D091-492C-844A-E89EEE268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71" y="4337299"/>
            <a:ext cx="360000" cy="2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>
            <a:extLst>
              <a:ext uri="{FF2B5EF4-FFF2-40B4-BE49-F238E27FC236}">
                <a16:creationId xmlns:a16="http://schemas.microsoft.com/office/drawing/2014/main" xmlns="" id="{8D6A81F8-A91B-4DA4-A465-1FEA8931C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749" y="523989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E3054895-4358-441F-B0C7-30D546E2E91B}"/>
              </a:ext>
            </a:extLst>
          </p:cNvPr>
          <p:cNvSpPr/>
          <p:nvPr/>
        </p:nvSpPr>
        <p:spPr>
          <a:xfrm>
            <a:off x="203136" y="3952622"/>
            <a:ext cx="6667165" cy="113256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모서리가 둥근 직사각형 45">
            <a:extLst>
              <a:ext uri="{FF2B5EF4-FFF2-40B4-BE49-F238E27FC236}">
                <a16:creationId xmlns:a16="http://schemas.microsoft.com/office/drawing/2014/main" xmlns="" id="{181D98C6-06BB-4934-BB95-39399938337B}"/>
              </a:ext>
            </a:extLst>
          </p:cNvPr>
          <p:cNvSpPr/>
          <p:nvPr/>
        </p:nvSpPr>
        <p:spPr>
          <a:xfrm>
            <a:off x="348869" y="378681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0" name="직각 삼각형 59">
            <a:extLst>
              <a:ext uri="{FF2B5EF4-FFF2-40B4-BE49-F238E27FC236}">
                <a16:creationId xmlns:a16="http://schemas.microsoft.com/office/drawing/2014/main" xmlns="" id="{34DEB0C7-FAD5-4F55-B9B7-2DAE990F835C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46C643F2-042B-4BF4-979E-F4519177BCFA}"/>
              </a:ext>
            </a:extLst>
          </p:cNvPr>
          <p:cNvSpPr txBox="1"/>
          <p:nvPr/>
        </p:nvSpPr>
        <p:spPr>
          <a:xfrm>
            <a:off x="543772" y="4191833"/>
            <a:ext cx="695714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간판의 벌어진 정도로 간판의 세 각의 크기를 비교해 보면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작은 것부터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7">
            <a:extLst>
              <a:ext uri="{FF2B5EF4-FFF2-40B4-BE49-F238E27FC236}">
                <a16:creationId xmlns:a16="http://schemas.microsoft.com/office/drawing/2014/main" xmlns="" id="{7EDC3060-EF8D-4CC6-A251-0C3F60921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682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첫번째 페이지에는 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어느 각이 더 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392874" y="51530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경호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세연이가 잠을 잔 시각입니다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시계의 두 바늘이 이루는 각의 크기를 잘못 비교한 것을 찾아 기호를 쓰고 바르게 고쳐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0F2AE842-EFE1-42D9-89B7-1676CCC49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xmlns="" id="{82CE230F-3649-47CC-B585-01DB86BE6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25B1A89-3C54-4F9A-9011-58781E22E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08" y="2679196"/>
            <a:ext cx="5001970" cy="12971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DC57BA3-A36A-45B2-BDB3-882018921EB0}"/>
              </a:ext>
            </a:extLst>
          </p:cNvPr>
          <p:cNvSpPr txBox="1"/>
          <p:nvPr/>
        </p:nvSpPr>
        <p:spPr>
          <a:xfrm>
            <a:off x="1494607" y="3981710"/>
            <a:ext cx="707095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171FBD5-9A73-4AE3-AB8C-353B604B80DC}"/>
              </a:ext>
            </a:extLst>
          </p:cNvPr>
          <p:cNvSpPr txBox="1"/>
          <p:nvPr/>
        </p:nvSpPr>
        <p:spPr>
          <a:xfrm>
            <a:off x="3346391" y="3981710"/>
            <a:ext cx="707095" cy="4256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예지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316A7E0-62DA-4D79-A03A-4807AD4FE927}"/>
              </a:ext>
            </a:extLst>
          </p:cNvPr>
          <p:cNvSpPr txBox="1"/>
          <p:nvPr/>
        </p:nvSpPr>
        <p:spPr>
          <a:xfrm>
            <a:off x="5147275" y="3981710"/>
            <a:ext cx="707095" cy="4256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세연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F0FBA5FE-E277-4C9A-97EA-DF449613EA03}"/>
              </a:ext>
            </a:extLst>
          </p:cNvPr>
          <p:cNvGrpSpPr/>
          <p:nvPr/>
        </p:nvGrpSpPr>
        <p:grpSpPr>
          <a:xfrm>
            <a:off x="2704772" y="5291539"/>
            <a:ext cx="1863041" cy="225693"/>
            <a:chOff x="1483350" y="4534106"/>
            <a:chExt cx="3498896" cy="423864"/>
          </a:xfrm>
        </p:grpSpPr>
        <p:pic>
          <p:nvPicPr>
            <p:cNvPr id="59" name="Picture 11">
              <a:extLst>
                <a:ext uri="{FF2B5EF4-FFF2-40B4-BE49-F238E27FC236}">
                  <a16:creationId xmlns:a16="http://schemas.microsoft.com/office/drawing/2014/main" xmlns="" id="{BDB1A8FB-79E0-4346-8A79-EF6B62C175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3350" y="4534106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2">
              <a:extLst>
                <a:ext uri="{FF2B5EF4-FFF2-40B4-BE49-F238E27FC236}">
                  <a16:creationId xmlns:a16="http://schemas.microsoft.com/office/drawing/2014/main" xmlns="" id="{6ABC093B-F40A-43BF-BC06-E202FF05EA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463" y="4605545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>
              <a:extLst>
                <a:ext uri="{FF2B5EF4-FFF2-40B4-BE49-F238E27FC236}">
                  <a16:creationId xmlns:a16="http://schemas.microsoft.com/office/drawing/2014/main" xmlns="" id="{3A20563C-0C46-47F8-9D04-9D6FD0BE4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4198" y="4602660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4">
              <a:extLst>
                <a:ext uri="{FF2B5EF4-FFF2-40B4-BE49-F238E27FC236}">
                  <a16:creationId xmlns:a16="http://schemas.microsoft.com/office/drawing/2014/main" xmlns="" id="{D315B79B-3D4D-475F-B321-E0A8B357BC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3146" y="4548395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>
              <a:extLst>
                <a:ext uri="{FF2B5EF4-FFF2-40B4-BE49-F238E27FC236}">
                  <a16:creationId xmlns:a16="http://schemas.microsoft.com/office/drawing/2014/main" xmlns="" id="{1D62E121-4B77-43B8-8217-1381736F52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422" y="4602660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90AEDADE-39C4-4D67-9A76-F1E2159BAA52}"/>
              </a:ext>
            </a:extLst>
          </p:cNvPr>
          <p:cNvSpPr/>
          <p:nvPr/>
        </p:nvSpPr>
        <p:spPr>
          <a:xfrm>
            <a:off x="5854535" y="50498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6">
            <a:extLst>
              <a:ext uri="{FF2B5EF4-FFF2-40B4-BE49-F238E27FC236}">
                <a16:creationId xmlns:a16="http://schemas.microsoft.com/office/drawing/2014/main" xmlns="" id="{332B3532-5496-4EBF-AFFF-4925506C2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어느 각이 더 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경호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세연이가 잠을 잔 시각입니다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시계의 두 바늘이 이루는 각의 크기를 잘못 비교한 것을 찾아 기호를 쓰고 바르게 고쳐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854370" y="50498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0F2AE842-EFE1-42D9-89B7-1676CCC49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200" y="184925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xmlns="" id="{82CE230F-3649-47CC-B585-01DB86BE6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6A6EF2DB-C9D9-4B41-8D94-527F07919190}"/>
              </a:ext>
            </a:extLst>
          </p:cNvPr>
          <p:cNvSpPr/>
          <p:nvPr/>
        </p:nvSpPr>
        <p:spPr>
          <a:xfrm>
            <a:off x="207885" y="2540819"/>
            <a:ext cx="6704375" cy="2004305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xmlns="" id="{D5138BEE-880B-46D9-B683-0529FA5555FE}"/>
              </a:ext>
            </a:extLst>
          </p:cNvPr>
          <p:cNvSpPr txBox="1"/>
          <p:nvPr/>
        </p:nvSpPr>
        <p:spPr>
          <a:xfrm>
            <a:off x="611560" y="2679884"/>
            <a:ext cx="615482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경호가 잠을 잔 시각의 두 바늘이 이루는 각의 크기가 가장 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3DF737B7-DD99-4098-8AF7-D48B9D42DB6D}"/>
              </a:ext>
            </a:extLst>
          </p:cNvPr>
          <p:cNvSpPr txBox="1"/>
          <p:nvPr/>
        </p:nvSpPr>
        <p:spPr>
          <a:xfrm>
            <a:off x="611560" y="3234674"/>
            <a:ext cx="615482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예지가 잠을 잔 시각의 두 바늘이 이루는 각의 크기가 가장 작습니다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C0A70264-669B-4025-9C54-8F2AF8FB9CA3}"/>
              </a:ext>
            </a:extLst>
          </p:cNvPr>
          <p:cNvSpPr txBox="1"/>
          <p:nvPr/>
        </p:nvSpPr>
        <p:spPr>
          <a:xfrm>
            <a:off x="611560" y="3832012"/>
            <a:ext cx="62646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잠을 잔 시각의 두 바늘이 이루는 각의 크기가 경호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세연이의 순서로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84BEF064-3961-43A0-BB4E-A2EDD346C7F8}"/>
              </a:ext>
            </a:extLst>
          </p:cNvPr>
          <p:cNvSpPr/>
          <p:nvPr/>
        </p:nvSpPr>
        <p:spPr bwMode="auto">
          <a:xfrm>
            <a:off x="3138113" y="4629461"/>
            <a:ext cx="1037844" cy="3477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664F30A4-DF83-432E-A7B1-E673A73D8E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5957" y="4480056"/>
            <a:ext cx="360000" cy="355000"/>
          </a:xfrm>
          <a:prstGeom prst="rect">
            <a:avLst/>
          </a:prstGeom>
        </p:spPr>
      </p:pic>
      <p:sp>
        <p:nvSpPr>
          <p:cNvPr id="80" name="순서도: 대체 처리 79">
            <a:extLst>
              <a:ext uri="{FF2B5EF4-FFF2-40B4-BE49-F238E27FC236}">
                <a16:creationId xmlns:a16="http://schemas.microsoft.com/office/drawing/2014/main" xmlns="" id="{591786DE-2CF4-4820-9AFB-F6136546F3F5}"/>
              </a:ext>
            </a:extLst>
          </p:cNvPr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07DEA7F7-2ECB-4513-A683-9FE3CFDC4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xmlns="" id="{56E068AE-EF65-44DD-81B3-1365C75DAE93}"/>
              </a:ext>
            </a:extLst>
          </p:cNvPr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51C97CD8-BF7B-4E01-A5CD-630BF90FA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4" name="순서도: 대체 처리 83">
            <a:extLst>
              <a:ext uri="{FF2B5EF4-FFF2-40B4-BE49-F238E27FC236}">
                <a16:creationId xmlns:a16="http://schemas.microsoft.com/office/drawing/2014/main" xmlns="" id="{CC63DA79-77E0-4B58-879B-29AB8A7BC41A}"/>
              </a:ext>
            </a:extLst>
          </p:cNvPr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36096291-B3C0-4EBB-A654-E2B7FA544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>
            <a:extLst>
              <a:ext uri="{FF2B5EF4-FFF2-40B4-BE49-F238E27FC236}">
                <a16:creationId xmlns:a16="http://schemas.microsoft.com/office/drawing/2014/main" xmlns="" id="{A42452E3-39AA-447F-BDEF-7A24AD16FCC4}"/>
              </a:ext>
            </a:extLst>
          </p:cNvPr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FF6A2C46-9EA7-47C5-B93B-4527F6FF1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>
            <a:extLst>
              <a:ext uri="{FF2B5EF4-FFF2-40B4-BE49-F238E27FC236}">
                <a16:creationId xmlns:a16="http://schemas.microsoft.com/office/drawing/2014/main" xmlns="" id="{71B53B68-D8BE-451D-8CC9-E02DEF95F022}"/>
              </a:ext>
            </a:extLst>
          </p:cNvPr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E496AF3C-4368-43DA-96B7-193B83E5A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순서도: 대체 처리 89">
            <a:extLst>
              <a:ext uri="{FF2B5EF4-FFF2-40B4-BE49-F238E27FC236}">
                <a16:creationId xmlns:a16="http://schemas.microsoft.com/office/drawing/2014/main" xmlns="" id="{E37EE70A-5BFB-4325-9255-0BE5D3A838A8}"/>
              </a:ext>
            </a:extLst>
          </p:cNvPr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3BF108F0-726D-44A6-9F11-03C38541B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8" name="타원 47"/>
          <p:cNvSpPr/>
          <p:nvPr/>
        </p:nvSpPr>
        <p:spPr>
          <a:xfrm>
            <a:off x="2392874" y="51530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F0FBA5FE-E277-4C9A-97EA-DF449613EA03}"/>
              </a:ext>
            </a:extLst>
          </p:cNvPr>
          <p:cNvGrpSpPr/>
          <p:nvPr/>
        </p:nvGrpSpPr>
        <p:grpSpPr>
          <a:xfrm>
            <a:off x="2704772" y="5291539"/>
            <a:ext cx="1863041" cy="225693"/>
            <a:chOff x="1483350" y="4534106"/>
            <a:chExt cx="3498896" cy="423864"/>
          </a:xfrm>
        </p:grpSpPr>
        <p:pic>
          <p:nvPicPr>
            <p:cNvPr id="51" name="Picture 11">
              <a:extLst>
                <a:ext uri="{FF2B5EF4-FFF2-40B4-BE49-F238E27FC236}">
                  <a16:creationId xmlns:a16="http://schemas.microsoft.com/office/drawing/2014/main" xmlns="" id="{BDB1A8FB-79E0-4346-8A79-EF6B62C175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3350" y="4534106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>
              <a:extLst>
                <a:ext uri="{FF2B5EF4-FFF2-40B4-BE49-F238E27FC236}">
                  <a16:creationId xmlns:a16="http://schemas.microsoft.com/office/drawing/2014/main" xmlns="" id="{6ABC093B-F40A-43BF-BC06-E202FF05EA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3966" y="4605545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>
              <a:extLst>
                <a:ext uri="{FF2B5EF4-FFF2-40B4-BE49-F238E27FC236}">
                  <a16:creationId xmlns:a16="http://schemas.microsoft.com/office/drawing/2014/main" xmlns="" id="{3A20563C-0C46-47F8-9D04-9D6FD0BE4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4198" y="4602660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4">
              <a:extLst>
                <a:ext uri="{FF2B5EF4-FFF2-40B4-BE49-F238E27FC236}">
                  <a16:creationId xmlns:a16="http://schemas.microsoft.com/office/drawing/2014/main" xmlns="" id="{D315B79B-3D4D-475F-B321-E0A8B357BC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3146" y="4548395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>
              <a:extLst>
                <a:ext uri="{FF2B5EF4-FFF2-40B4-BE49-F238E27FC236}">
                  <a16:creationId xmlns:a16="http://schemas.microsoft.com/office/drawing/2014/main" xmlns="" id="{1D62E121-4B77-43B8-8217-1381736F52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938" y="4602661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모서리가 둥근 직사각형 68"/>
          <p:cNvSpPr/>
          <p:nvPr/>
        </p:nvSpPr>
        <p:spPr>
          <a:xfrm>
            <a:off x="359025" y="2721760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63963" y="3295758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63963" y="3866616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479591" y="4665720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4871302" y="4983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9267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6">
            <a:extLst>
              <a:ext uri="{FF2B5EF4-FFF2-40B4-BE49-F238E27FC236}">
                <a16:creationId xmlns:a16="http://schemas.microsoft.com/office/drawing/2014/main" xmlns="" id="{332B3532-5496-4EBF-AFFF-4925506C2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어느 각이 더 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경호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세연이가 잠을 잔 시각입니다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시계의 두 바늘이 이루는 각의 크기를 잘못 비교한 것을 찾아 기호를 쓰고 바르게 고쳐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0F2AE842-EFE1-42D9-89B7-1676CCC49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200" y="184925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xmlns="" id="{82CE230F-3649-47CC-B585-01DB86BE6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6A6EF2DB-C9D9-4B41-8D94-527F07919190}"/>
              </a:ext>
            </a:extLst>
          </p:cNvPr>
          <p:cNvSpPr/>
          <p:nvPr/>
        </p:nvSpPr>
        <p:spPr>
          <a:xfrm>
            <a:off x="207885" y="2540819"/>
            <a:ext cx="6704375" cy="2004305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xmlns="" id="{D5138BEE-880B-46D9-B683-0529FA5555FE}"/>
              </a:ext>
            </a:extLst>
          </p:cNvPr>
          <p:cNvSpPr txBox="1"/>
          <p:nvPr/>
        </p:nvSpPr>
        <p:spPr>
          <a:xfrm>
            <a:off x="611560" y="2679884"/>
            <a:ext cx="615482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경호가 잠을 잔 시각의 두 바늘이 이루는 각의 크기가 가장 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3DF737B7-DD99-4098-8AF7-D48B9D42DB6D}"/>
              </a:ext>
            </a:extLst>
          </p:cNvPr>
          <p:cNvSpPr txBox="1"/>
          <p:nvPr/>
        </p:nvSpPr>
        <p:spPr>
          <a:xfrm>
            <a:off x="611560" y="3234674"/>
            <a:ext cx="615482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예지가 잠을 잔 시각의 두 바늘이 이루는 각의 크기가 가장 작습니다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C0A70264-669B-4025-9C54-8F2AF8FB9CA3}"/>
              </a:ext>
            </a:extLst>
          </p:cNvPr>
          <p:cNvSpPr txBox="1"/>
          <p:nvPr/>
        </p:nvSpPr>
        <p:spPr>
          <a:xfrm>
            <a:off x="611560" y="3832012"/>
            <a:ext cx="62646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잠을 잔 시각의 두 바늘이 이루는 각의 크기가 경호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세연이의 순서로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84BEF064-3961-43A0-BB4E-A2EDD346C7F8}"/>
              </a:ext>
            </a:extLst>
          </p:cNvPr>
          <p:cNvSpPr/>
          <p:nvPr/>
        </p:nvSpPr>
        <p:spPr bwMode="auto">
          <a:xfrm>
            <a:off x="3138113" y="4629461"/>
            <a:ext cx="1037844" cy="3477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664F30A4-DF83-432E-A7B1-E673A73D8E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5957" y="4480056"/>
            <a:ext cx="360000" cy="355000"/>
          </a:xfrm>
          <a:prstGeom prst="rect">
            <a:avLst/>
          </a:prstGeom>
        </p:spPr>
      </p:pic>
      <p:sp>
        <p:nvSpPr>
          <p:cNvPr id="80" name="순서도: 대체 처리 79">
            <a:extLst>
              <a:ext uri="{FF2B5EF4-FFF2-40B4-BE49-F238E27FC236}">
                <a16:creationId xmlns:a16="http://schemas.microsoft.com/office/drawing/2014/main" xmlns="" id="{591786DE-2CF4-4820-9AFB-F6136546F3F5}"/>
              </a:ext>
            </a:extLst>
          </p:cNvPr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07DEA7F7-2ECB-4513-A683-9FE3CFDC4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xmlns="" id="{56E068AE-EF65-44DD-81B3-1365C75DAE93}"/>
              </a:ext>
            </a:extLst>
          </p:cNvPr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51C97CD8-BF7B-4E01-A5CD-630BF90FA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4" name="순서도: 대체 처리 83">
            <a:extLst>
              <a:ext uri="{FF2B5EF4-FFF2-40B4-BE49-F238E27FC236}">
                <a16:creationId xmlns:a16="http://schemas.microsoft.com/office/drawing/2014/main" xmlns="" id="{CC63DA79-77E0-4B58-879B-29AB8A7BC41A}"/>
              </a:ext>
            </a:extLst>
          </p:cNvPr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36096291-B3C0-4EBB-A654-E2B7FA544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>
            <a:extLst>
              <a:ext uri="{FF2B5EF4-FFF2-40B4-BE49-F238E27FC236}">
                <a16:creationId xmlns:a16="http://schemas.microsoft.com/office/drawing/2014/main" xmlns="" id="{A42452E3-39AA-447F-BDEF-7A24AD16FCC4}"/>
              </a:ext>
            </a:extLst>
          </p:cNvPr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FF6A2C46-9EA7-47C5-B93B-4527F6FF1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>
            <a:extLst>
              <a:ext uri="{FF2B5EF4-FFF2-40B4-BE49-F238E27FC236}">
                <a16:creationId xmlns:a16="http://schemas.microsoft.com/office/drawing/2014/main" xmlns="" id="{71B53B68-D8BE-451D-8CC9-E02DEF95F022}"/>
              </a:ext>
            </a:extLst>
          </p:cNvPr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E496AF3C-4368-43DA-96B7-193B83E5A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순서도: 대체 처리 89">
            <a:extLst>
              <a:ext uri="{FF2B5EF4-FFF2-40B4-BE49-F238E27FC236}">
                <a16:creationId xmlns:a16="http://schemas.microsoft.com/office/drawing/2014/main" xmlns="" id="{E37EE70A-5BFB-4325-9255-0BE5D3A838A8}"/>
              </a:ext>
            </a:extLst>
          </p:cNvPr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3BF108F0-726D-44A6-9F11-03C38541B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F0FBA5FE-E277-4C9A-97EA-DF449613EA03}"/>
              </a:ext>
            </a:extLst>
          </p:cNvPr>
          <p:cNvGrpSpPr/>
          <p:nvPr/>
        </p:nvGrpSpPr>
        <p:grpSpPr>
          <a:xfrm>
            <a:off x="2704772" y="5291539"/>
            <a:ext cx="1863041" cy="225693"/>
            <a:chOff x="1483350" y="4534106"/>
            <a:chExt cx="3498896" cy="423864"/>
          </a:xfrm>
        </p:grpSpPr>
        <p:pic>
          <p:nvPicPr>
            <p:cNvPr id="51" name="Picture 11">
              <a:extLst>
                <a:ext uri="{FF2B5EF4-FFF2-40B4-BE49-F238E27FC236}">
                  <a16:creationId xmlns:a16="http://schemas.microsoft.com/office/drawing/2014/main" xmlns="" id="{BDB1A8FB-79E0-4346-8A79-EF6B62C175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3350" y="4534106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>
              <a:extLst>
                <a:ext uri="{FF2B5EF4-FFF2-40B4-BE49-F238E27FC236}">
                  <a16:creationId xmlns:a16="http://schemas.microsoft.com/office/drawing/2014/main" xmlns="" id="{6ABC093B-F40A-43BF-BC06-E202FF05EA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3966" y="4605545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>
              <a:extLst>
                <a:ext uri="{FF2B5EF4-FFF2-40B4-BE49-F238E27FC236}">
                  <a16:creationId xmlns:a16="http://schemas.microsoft.com/office/drawing/2014/main" xmlns="" id="{3A20563C-0C46-47F8-9D04-9D6FD0BE4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4198" y="4602660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4">
              <a:extLst>
                <a:ext uri="{FF2B5EF4-FFF2-40B4-BE49-F238E27FC236}">
                  <a16:creationId xmlns:a16="http://schemas.microsoft.com/office/drawing/2014/main" xmlns="" id="{D315B79B-3D4D-475F-B321-E0A8B357BC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3146" y="4548395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>
              <a:extLst>
                <a:ext uri="{FF2B5EF4-FFF2-40B4-BE49-F238E27FC236}">
                  <a16:creationId xmlns:a16="http://schemas.microsoft.com/office/drawing/2014/main" xmlns="" id="{1D62E121-4B77-43B8-8217-1381736F52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938" y="4602661"/>
              <a:ext cx="800101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모서리가 둥근 직사각형 68"/>
          <p:cNvSpPr/>
          <p:nvPr/>
        </p:nvSpPr>
        <p:spPr>
          <a:xfrm>
            <a:off x="359025" y="2721760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63963" y="3295758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63963" y="3866616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479591" y="4665720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C0752E66-67EA-40EA-955A-5B6494BD4BDF}"/>
              </a:ext>
            </a:extLst>
          </p:cNvPr>
          <p:cNvSpPr/>
          <p:nvPr/>
        </p:nvSpPr>
        <p:spPr>
          <a:xfrm>
            <a:off x="203136" y="3952622"/>
            <a:ext cx="6667165" cy="113256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모서리가 둥근 직사각형 45">
            <a:extLst>
              <a:ext uri="{FF2B5EF4-FFF2-40B4-BE49-F238E27FC236}">
                <a16:creationId xmlns:a16="http://schemas.microsoft.com/office/drawing/2014/main" xmlns="" id="{CC29EEF5-08BD-4734-B785-5127597F80C5}"/>
              </a:ext>
            </a:extLst>
          </p:cNvPr>
          <p:cNvSpPr/>
          <p:nvPr/>
        </p:nvSpPr>
        <p:spPr>
          <a:xfrm>
            <a:off x="348869" y="378681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1" name="직각 삼각형 60">
            <a:extLst>
              <a:ext uri="{FF2B5EF4-FFF2-40B4-BE49-F238E27FC236}">
                <a16:creationId xmlns:a16="http://schemas.microsoft.com/office/drawing/2014/main" xmlns="" id="{218011CC-F97C-48A9-85AD-19CD19262DF2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1365A8F2-506C-4A4A-9AB5-A7939252F1FF}"/>
              </a:ext>
            </a:extLst>
          </p:cNvPr>
          <p:cNvSpPr txBox="1"/>
          <p:nvPr/>
        </p:nvSpPr>
        <p:spPr>
          <a:xfrm>
            <a:off x="171142" y="4174528"/>
            <a:ext cx="662891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시계의 두 바늘이 이루는 작은 쪽의 각의 크기를 큰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것부터 써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보면 경호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예지의 순서이므로 잘못 비교한 것은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352552" y="4509120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0106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6">
            <a:extLst>
              <a:ext uri="{FF2B5EF4-FFF2-40B4-BE49-F238E27FC236}">
                <a16:creationId xmlns:a16="http://schemas.microsoft.com/office/drawing/2014/main" xmlns="" id="{332B3532-5496-4EBF-AFFF-4925506C2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어느 각이 더 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391747" y="5297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경호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세연이가 잠을 잔 시각입니다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시계의 두 바늘이 이루는 각의 크기를 잘못 비교한 것을 찾아 기호를 쓰고 바르게 고쳐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타원 67"/>
          <p:cNvSpPr/>
          <p:nvPr/>
        </p:nvSpPr>
        <p:spPr>
          <a:xfrm>
            <a:off x="5854370" y="50498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0F2AE842-EFE1-42D9-89B7-1676CCC49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200" y="184925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xmlns="" id="{82CE230F-3649-47CC-B585-01DB86BE6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>
            <a:extLst>
              <a:ext uri="{FF2B5EF4-FFF2-40B4-BE49-F238E27FC236}">
                <a16:creationId xmlns:a16="http://schemas.microsoft.com/office/drawing/2014/main" xmlns="" id="{6ABC093B-F40A-43BF-BC06-E202FF05E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81" y="5321009"/>
            <a:ext cx="415882" cy="15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3">
            <a:extLst>
              <a:ext uri="{FF2B5EF4-FFF2-40B4-BE49-F238E27FC236}">
                <a16:creationId xmlns:a16="http://schemas.microsoft.com/office/drawing/2014/main" xmlns="" id="{3A20563C-0C46-47F8-9D04-9D6FD0BE4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645" y="5315937"/>
            <a:ext cx="426026" cy="16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3">
            <a:extLst>
              <a:ext uri="{FF2B5EF4-FFF2-40B4-BE49-F238E27FC236}">
                <a16:creationId xmlns:a16="http://schemas.microsoft.com/office/drawing/2014/main" xmlns="" id="{1D62E121-4B77-43B8-8217-1381736F5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54" y="5315937"/>
            <a:ext cx="426026" cy="16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4">
            <a:extLst>
              <a:ext uri="{FF2B5EF4-FFF2-40B4-BE49-F238E27FC236}">
                <a16:creationId xmlns:a16="http://schemas.microsoft.com/office/drawing/2014/main" xmlns="" id="{E8CF7E5F-708F-4C1F-945D-3CD456687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39410">
            <a:off x="2763573" y="5277615"/>
            <a:ext cx="223156" cy="2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84BEF064-3961-43A0-BB4E-A2EDD346C7F8}"/>
              </a:ext>
            </a:extLst>
          </p:cNvPr>
          <p:cNvSpPr/>
          <p:nvPr/>
        </p:nvSpPr>
        <p:spPr bwMode="auto">
          <a:xfrm>
            <a:off x="479890" y="3161427"/>
            <a:ext cx="6389092" cy="8076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잠을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잔 시각의 두 바늘이 이루는 각의 크기가 경호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세연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예지의 순서로 큽니다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664F30A4-DF83-432E-A7B1-E673A73D8E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0075" y="2999564"/>
            <a:ext cx="360000" cy="355000"/>
          </a:xfrm>
          <a:prstGeom prst="rect">
            <a:avLst/>
          </a:prstGeom>
        </p:spPr>
      </p:pic>
      <p:pic>
        <p:nvPicPr>
          <p:cNvPr id="48" name="Picture 11">
            <a:extLst>
              <a:ext uri="{FF2B5EF4-FFF2-40B4-BE49-F238E27FC236}">
                <a16:creationId xmlns:a16="http://schemas.microsoft.com/office/drawing/2014/main" xmlns="" id="{5A78FAAC-08F2-4DC9-A5F3-21C10CD89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362468" y="5300346"/>
            <a:ext cx="218085" cy="21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D2638DA3-C678-416B-BE7B-03F393B00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3248980"/>
            <a:ext cx="356734" cy="286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순서도: 대체 처리 72">
            <a:extLst>
              <a:ext uri="{FF2B5EF4-FFF2-40B4-BE49-F238E27FC236}">
                <a16:creationId xmlns:a16="http://schemas.microsoft.com/office/drawing/2014/main" xmlns="" id="{5C8A26DD-D7C4-43FF-B2B3-7ACFF77D319C}"/>
              </a:ext>
            </a:extLst>
          </p:cNvPr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EA95E581-6E8E-407F-B029-42798DA6C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xmlns="" id="{35F32F59-7A8C-4CB6-8607-202B698C6953}"/>
              </a:ext>
            </a:extLst>
          </p:cNvPr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A5A841D8-88E1-4D97-8A67-5FAA5DBB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xmlns="" id="{D371F140-0B28-4F3F-B2A5-1875DC3C612F}"/>
              </a:ext>
            </a:extLst>
          </p:cNvPr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5B8028EF-F35D-4179-A080-51B45E967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3" name="순서도: 대체 처리 82">
            <a:extLst>
              <a:ext uri="{FF2B5EF4-FFF2-40B4-BE49-F238E27FC236}">
                <a16:creationId xmlns:a16="http://schemas.microsoft.com/office/drawing/2014/main" xmlns="" id="{7BB1ED11-0581-4BF6-9B79-4ECB514286E1}"/>
              </a:ext>
            </a:extLst>
          </p:cNvPr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5BF802F3-95CB-45CF-A9AF-CFDEA723F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5" name="순서도: 대체 처리 84">
            <a:extLst>
              <a:ext uri="{FF2B5EF4-FFF2-40B4-BE49-F238E27FC236}">
                <a16:creationId xmlns:a16="http://schemas.microsoft.com/office/drawing/2014/main" xmlns="" id="{8048088A-96F1-425E-91E0-7FF868A5EC24}"/>
              </a:ext>
            </a:extLst>
          </p:cNvPr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7BC22692-109B-46E8-9E5F-59A2F238B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순서도: 대체 처리 86">
            <a:extLst>
              <a:ext uri="{FF2B5EF4-FFF2-40B4-BE49-F238E27FC236}">
                <a16:creationId xmlns:a16="http://schemas.microsoft.com/office/drawing/2014/main" xmlns="" id="{81652A3F-716C-45EF-AFB8-220845984839}"/>
              </a:ext>
            </a:extLst>
          </p:cNvPr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F62816C7-D296-46EB-9B4D-10C0143CE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0896DDF-1389-47C5-82C7-FD95BA9BFCC7}"/>
              </a:ext>
            </a:extLst>
          </p:cNvPr>
          <p:cNvSpPr txBox="1"/>
          <p:nvPr/>
        </p:nvSpPr>
        <p:spPr>
          <a:xfrm>
            <a:off x="479889" y="2643312"/>
            <a:ext cx="2199929" cy="4256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바르게</a:t>
            </a:r>
            <a:r>
              <a:rPr lang="en-US" altLang="ko-KR" sz="1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고쳐 쓰기</a:t>
            </a:r>
            <a:endParaRPr lang="ko-KR" altLang="en-US" sz="1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399395" y="51264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05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838665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suhi_p_0401_02_0002.html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D1C62D3F-3C6A-4946-A5F0-52CA66CD30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9" y="1477504"/>
            <a:ext cx="178503" cy="210959"/>
          </a:xfrm>
          <a:prstGeom prst="rect">
            <a:avLst/>
          </a:prstGeom>
        </p:spPr>
      </p:pic>
      <p:sp>
        <p:nvSpPr>
          <p:cNvPr id="22" name="TextBox 43">
            <a:extLst>
              <a:ext uri="{FF2B5EF4-FFF2-40B4-BE49-F238E27FC236}">
                <a16:creationId xmlns:a16="http://schemas.microsoft.com/office/drawing/2014/main" xmlns="" id="{07C0E769-DB2B-4F22-A64E-3910ED3AC75D}"/>
              </a:ext>
            </a:extLst>
          </p:cNvPr>
          <p:cNvSpPr txBox="1"/>
          <p:nvPr/>
        </p:nvSpPr>
        <p:spPr>
          <a:xfrm>
            <a:off x="580852" y="1354846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영규가 숙제를 한 시각입니다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시계의 두 바늘이 이루는 각의 크기를 잘못 비교한 것을 찾아 기호를 쓰고 바르게 고쳐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6DF46594-3D1B-4C53-846F-DFB48B2C70B4}"/>
              </a:ext>
            </a:extLst>
          </p:cNvPr>
          <p:cNvGrpSpPr/>
          <p:nvPr/>
        </p:nvGrpSpPr>
        <p:grpSpPr>
          <a:xfrm>
            <a:off x="2704772" y="5471559"/>
            <a:ext cx="1863041" cy="225693"/>
            <a:chOff x="1483350" y="4534106"/>
            <a:chExt cx="3498896" cy="423864"/>
          </a:xfrm>
        </p:grpSpPr>
        <p:pic>
          <p:nvPicPr>
            <p:cNvPr id="25" name="Picture 11">
              <a:extLst>
                <a:ext uri="{FF2B5EF4-FFF2-40B4-BE49-F238E27FC236}">
                  <a16:creationId xmlns:a16="http://schemas.microsoft.com/office/drawing/2014/main" xmlns="" id="{EA35583B-911B-4F30-AF86-6FA14C30B6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3350" y="4534106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2">
              <a:extLst>
                <a:ext uri="{FF2B5EF4-FFF2-40B4-BE49-F238E27FC236}">
                  <a16:creationId xmlns:a16="http://schemas.microsoft.com/office/drawing/2014/main" xmlns="" id="{7C106E91-B846-4339-8465-8DDD552B10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463" y="4605545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3">
              <a:extLst>
                <a:ext uri="{FF2B5EF4-FFF2-40B4-BE49-F238E27FC236}">
                  <a16:creationId xmlns:a16="http://schemas.microsoft.com/office/drawing/2014/main" xmlns="" id="{A976C7BE-2207-4EB4-8347-BBD207244F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4198" y="4602660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>
              <a:extLst>
                <a:ext uri="{FF2B5EF4-FFF2-40B4-BE49-F238E27FC236}">
                  <a16:creationId xmlns:a16="http://schemas.microsoft.com/office/drawing/2014/main" xmlns="" id="{559B36F8-AB8D-4675-A5B5-26B47A0D8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3146" y="4548395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>
              <a:extLst>
                <a:ext uri="{FF2B5EF4-FFF2-40B4-BE49-F238E27FC236}">
                  <a16:creationId xmlns:a16="http://schemas.microsoft.com/office/drawing/2014/main" xmlns="" id="{755A25E8-0A22-4090-80F6-94D0D5D33F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422" y="4602660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031BCCD-3F5E-4CB3-993E-FE34679455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304" y="2303190"/>
            <a:ext cx="6372200" cy="168389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75D7C90-4C05-4C0A-A784-932878E6357E}"/>
              </a:ext>
            </a:extLst>
          </p:cNvPr>
          <p:cNvSpPr txBox="1"/>
          <p:nvPr/>
        </p:nvSpPr>
        <p:spPr>
          <a:xfrm>
            <a:off x="1020105" y="3981709"/>
            <a:ext cx="707095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은수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2BD3850-33FB-4892-B06E-D2A4F6BA39A2}"/>
              </a:ext>
            </a:extLst>
          </p:cNvPr>
          <p:cNvSpPr txBox="1"/>
          <p:nvPr/>
        </p:nvSpPr>
        <p:spPr>
          <a:xfrm>
            <a:off x="3346391" y="3981710"/>
            <a:ext cx="707095" cy="4256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지호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4A7A882-E9B3-484F-BF41-EA4D20E8FFFF}"/>
              </a:ext>
            </a:extLst>
          </p:cNvPr>
          <p:cNvSpPr txBox="1"/>
          <p:nvPr/>
        </p:nvSpPr>
        <p:spPr>
          <a:xfrm>
            <a:off x="5659896" y="3981709"/>
            <a:ext cx="707095" cy="4256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영규</a:t>
            </a: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xmlns="" id="{4811A054-1391-4EC0-806A-13EC51243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첫번째 페이지에는 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2791ACEA-FBE7-41F5-A6AF-FE076C4B42B8}"/>
              </a:ext>
            </a:extLst>
          </p:cNvPr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D85E2245-DACC-48B0-A344-971FA57F4B15}"/>
              </a:ext>
            </a:extLst>
          </p:cNvPr>
          <p:cNvSpPr/>
          <p:nvPr/>
        </p:nvSpPr>
        <p:spPr>
          <a:xfrm>
            <a:off x="2595830" y="52866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380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D1C62D3F-3C6A-4946-A5F0-52CA66CD30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9" y="1477504"/>
            <a:ext cx="178503" cy="210959"/>
          </a:xfrm>
          <a:prstGeom prst="rect">
            <a:avLst/>
          </a:prstGeom>
        </p:spPr>
      </p:pic>
      <p:sp>
        <p:nvSpPr>
          <p:cNvPr id="22" name="TextBox 43">
            <a:extLst>
              <a:ext uri="{FF2B5EF4-FFF2-40B4-BE49-F238E27FC236}">
                <a16:creationId xmlns:a16="http://schemas.microsoft.com/office/drawing/2014/main" xmlns="" id="{07C0E769-DB2B-4F22-A64E-3910ED3AC75D}"/>
              </a:ext>
            </a:extLst>
          </p:cNvPr>
          <p:cNvSpPr txBox="1"/>
          <p:nvPr/>
        </p:nvSpPr>
        <p:spPr>
          <a:xfrm>
            <a:off x="580852" y="1354846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영규가 숙제를 한 시각입니다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시계의 두 바늘이 이루는 각의 크기를 잘못 비교한 것을 찾아 기호를 쓰고 바르게 고쳐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12">
            <a:extLst>
              <a:ext uri="{FF2B5EF4-FFF2-40B4-BE49-F238E27FC236}">
                <a16:creationId xmlns:a16="http://schemas.microsoft.com/office/drawing/2014/main" xmlns="" id="{D71F79BE-B3F7-443D-84CE-035E19D4C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243" y="5509598"/>
            <a:ext cx="415882" cy="15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xmlns="" id="{0D310BAF-7A57-4149-A73D-0F6DE6C83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271" y="5508062"/>
            <a:ext cx="426026" cy="16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4">
            <a:extLst>
              <a:ext uri="{FF2B5EF4-FFF2-40B4-BE49-F238E27FC236}">
                <a16:creationId xmlns:a16="http://schemas.microsoft.com/office/drawing/2014/main" xmlns="" id="{2DBAB969-F1E5-47B6-9BA4-5757D5666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657" y="5479167"/>
            <a:ext cx="223156" cy="2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3">
            <a:extLst>
              <a:ext uri="{FF2B5EF4-FFF2-40B4-BE49-F238E27FC236}">
                <a16:creationId xmlns:a16="http://schemas.microsoft.com/office/drawing/2014/main" xmlns="" id="{D80CC6F0-DFA5-449F-940C-C10348E78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54" y="5508062"/>
            <a:ext cx="426026" cy="16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4">
            <a:extLst>
              <a:ext uri="{FF2B5EF4-FFF2-40B4-BE49-F238E27FC236}">
                <a16:creationId xmlns:a16="http://schemas.microsoft.com/office/drawing/2014/main" xmlns="" id="{34201E2B-FBE3-4CD0-B44E-21FF773D0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39410">
            <a:off x="2763573" y="5469740"/>
            <a:ext cx="223156" cy="2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xmlns="" id="{8D345907-5795-405A-B163-E42B7F12EEBB}"/>
              </a:ext>
            </a:extLst>
          </p:cNvPr>
          <p:cNvSpPr/>
          <p:nvPr/>
        </p:nvSpPr>
        <p:spPr>
          <a:xfrm>
            <a:off x="207885" y="2384884"/>
            <a:ext cx="6704375" cy="2004305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711F4789-83DB-46E0-8C36-3B3C984A01F8}"/>
              </a:ext>
            </a:extLst>
          </p:cNvPr>
          <p:cNvSpPr txBox="1"/>
          <p:nvPr/>
        </p:nvSpPr>
        <p:spPr>
          <a:xfrm>
            <a:off x="503548" y="2492896"/>
            <a:ext cx="618818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은수가 숙제를 한 시각의 두 바늘이 이루는 각의 크기가 가장 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xmlns="" id="{BF99720B-A2F3-4995-A892-730B9F014D9B}"/>
              </a:ext>
            </a:extLst>
          </p:cNvPr>
          <p:cNvSpPr txBox="1"/>
          <p:nvPr/>
        </p:nvSpPr>
        <p:spPr>
          <a:xfrm>
            <a:off x="503548" y="3068023"/>
            <a:ext cx="618818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지호가 숙제를 한 시각의 두 바늘이 이루는 각의 크기가 가장 작습니다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6A946705-69AF-4ED7-B6F3-F571F2A45AAE}"/>
              </a:ext>
            </a:extLst>
          </p:cNvPr>
          <p:cNvSpPr txBox="1"/>
          <p:nvPr/>
        </p:nvSpPr>
        <p:spPr>
          <a:xfrm>
            <a:off x="503548" y="3651992"/>
            <a:ext cx="618818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숙제를 한 시각의 두 바늘이 이루는 각의 크기가 영규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은수의 순서로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3C9AA4F7-C232-48C5-BB75-84B8A0FF8680}"/>
              </a:ext>
            </a:extLst>
          </p:cNvPr>
          <p:cNvSpPr/>
          <p:nvPr/>
        </p:nvSpPr>
        <p:spPr bwMode="auto">
          <a:xfrm>
            <a:off x="3138113" y="4586517"/>
            <a:ext cx="1037844" cy="3477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2C36E2EA-1C3E-46C4-B47E-5FA6B3D3ED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95957" y="4437112"/>
            <a:ext cx="360000" cy="355000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7493F261-DBC6-4758-AD97-4641C00AD5A7}"/>
              </a:ext>
            </a:extLst>
          </p:cNvPr>
          <p:cNvSpPr/>
          <p:nvPr/>
        </p:nvSpPr>
        <p:spPr>
          <a:xfrm>
            <a:off x="5715656" y="55207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>
            <a:extLst>
              <a:ext uri="{FF2B5EF4-FFF2-40B4-BE49-F238E27FC236}">
                <a16:creationId xmlns:a16="http://schemas.microsoft.com/office/drawing/2014/main" xmlns="" id="{F0A883BA-C7AF-4E8F-A04A-7DCD48F81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87017" y="2567312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91955" y="3129107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1955" y="3699965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506801" y="4622776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192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29174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D1C62D3F-3C6A-4946-A5F0-52CA66CD30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9" y="1477504"/>
            <a:ext cx="178503" cy="210959"/>
          </a:xfrm>
          <a:prstGeom prst="rect">
            <a:avLst/>
          </a:prstGeom>
        </p:spPr>
      </p:pic>
      <p:sp>
        <p:nvSpPr>
          <p:cNvPr id="22" name="TextBox 43">
            <a:extLst>
              <a:ext uri="{FF2B5EF4-FFF2-40B4-BE49-F238E27FC236}">
                <a16:creationId xmlns:a16="http://schemas.microsoft.com/office/drawing/2014/main" xmlns="" id="{07C0E769-DB2B-4F22-A64E-3910ED3AC75D}"/>
              </a:ext>
            </a:extLst>
          </p:cNvPr>
          <p:cNvSpPr txBox="1"/>
          <p:nvPr/>
        </p:nvSpPr>
        <p:spPr>
          <a:xfrm>
            <a:off x="580852" y="1354846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지호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영규가 숙제를 한 시각입니다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시계의 두 바늘이 이루는 각의 크기를 잘못 비교한 것을 찾아 기호를 쓰고 바르게 고쳐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7493F261-DBC6-4758-AD97-4641C00AD5A7}"/>
              </a:ext>
            </a:extLst>
          </p:cNvPr>
          <p:cNvSpPr/>
          <p:nvPr/>
        </p:nvSpPr>
        <p:spPr>
          <a:xfrm>
            <a:off x="5715656" y="55207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>
            <a:extLst>
              <a:ext uri="{FF2B5EF4-FFF2-40B4-BE49-F238E27FC236}">
                <a16:creationId xmlns:a16="http://schemas.microsoft.com/office/drawing/2014/main" xmlns="" id="{F0A883BA-C7AF-4E8F-A04A-7DCD48F81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5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FCC32FFE-A606-4538-91B0-693327C25532}"/>
              </a:ext>
            </a:extLst>
          </p:cNvPr>
          <p:cNvSpPr/>
          <p:nvPr/>
        </p:nvSpPr>
        <p:spPr bwMode="auto">
          <a:xfrm>
            <a:off x="494265" y="3048359"/>
            <a:ext cx="6197468" cy="8076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숙제를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한 시각의 두 바늘이 이루는 각의 크기가 은수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영규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지호의 순서로 큽니다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F4DC26F9-CA93-4F28-80EA-14C51E4F4D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0075" y="3504853"/>
            <a:ext cx="360000" cy="355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0896DDF-1389-47C5-82C7-FD95BA9BFCC7}"/>
              </a:ext>
            </a:extLst>
          </p:cNvPr>
          <p:cNvSpPr txBox="1"/>
          <p:nvPr/>
        </p:nvSpPr>
        <p:spPr>
          <a:xfrm>
            <a:off x="479889" y="2535300"/>
            <a:ext cx="2199929" cy="4256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바르게</a:t>
            </a:r>
            <a:r>
              <a:rPr lang="en-US" altLang="ko-KR" sz="1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고쳐 쓰기</a:t>
            </a:r>
            <a:endParaRPr lang="ko-KR" altLang="en-US" sz="1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xmlns="" id="{CA9ACD22-CCBB-4E30-8403-8681FA2A5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92" y="3173617"/>
            <a:ext cx="324304" cy="26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C53872F2-222C-4876-BF9E-D5DA0EF409F0}"/>
              </a:ext>
            </a:extLst>
          </p:cNvPr>
          <p:cNvSpPr/>
          <p:nvPr/>
        </p:nvSpPr>
        <p:spPr>
          <a:xfrm>
            <a:off x="2391747" y="47304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>
            <a:extLst>
              <a:ext uri="{FF2B5EF4-FFF2-40B4-BE49-F238E27FC236}">
                <a16:creationId xmlns:a16="http://schemas.microsoft.com/office/drawing/2014/main" xmlns="" id="{F018BA1D-3230-411A-A8FB-67B241A37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81" y="4754281"/>
            <a:ext cx="415882" cy="15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>
            <a:extLst>
              <a:ext uri="{FF2B5EF4-FFF2-40B4-BE49-F238E27FC236}">
                <a16:creationId xmlns:a16="http://schemas.microsoft.com/office/drawing/2014/main" xmlns="" id="{27D95E04-5B41-4E4C-96D1-DAC58B8DC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645" y="4749209"/>
            <a:ext cx="426026" cy="16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3">
            <a:extLst>
              <a:ext uri="{FF2B5EF4-FFF2-40B4-BE49-F238E27FC236}">
                <a16:creationId xmlns:a16="http://schemas.microsoft.com/office/drawing/2014/main" xmlns="" id="{61906042-63C4-4413-9610-B6190AEA0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54" y="4749209"/>
            <a:ext cx="426026" cy="16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4">
            <a:extLst>
              <a:ext uri="{FF2B5EF4-FFF2-40B4-BE49-F238E27FC236}">
                <a16:creationId xmlns:a16="http://schemas.microsoft.com/office/drawing/2014/main" xmlns="" id="{CDA729B9-061F-4169-813B-7CF884E61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39410">
            <a:off x="2763573" y="4710887"/>
            <a:ext cx="223156" cy="21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1">
            <a:extLst>
              <a:ext uri="{FF2B5EF4-FFF2-40B4-BE49-F238E27FC236}">
                <a16:creationId xmlns:a16="http://schemas.microsoft.com/office/drawing/2014/main" xmlns="" id="{1F7DC9EE-B964-4E54-B7BE-563CFD359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362468" y="4733618"/>
            <a:ext cx="218085" cy="21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64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순서도: 대체 처리 52"/>
          <p:cNvSpPr/>
          <p:nvPr/>
        </p:nvSpPr>
        <p:spPr>
          <a:xfrm>
            <a:off x="5422689" y="1252432"/>
            <a:ext cx="265383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410205" y="1196752"/>
            <a:ext cx="31359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568156" y="1233382"/>
            <a:ext cx="265383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55339" y="1177702"/>
            <a:ext cx="320917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80117" y="1238538"/>
            <a:ext cx="265383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7485" y="1182858"/>
            <a:ext cx="3168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88374" y="1235478"/>
            <a:ext cx="265383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75042" y="1179798"/>
            <a:ext cx="33224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13585" y="1243871"/>
            <a:ext cx="265383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01101" y="1188191"/>
            <a:ext cx="31359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어느 각이 더 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74238"/>
              </p:ext>
            </p:extLst>
          </p:nvPr>
        </p:nvGraphicFramePr>
        <p:xfrm>
          <a:off x="755576" y="5913276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\lesson02\ops\ms_lesson02\images\ms_41_2_01\ms_41_2_01_01_01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67473" y="1239744"/>
            <a:ext cx="747031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64948" y="1184064"/>
            <a:ext cx="80256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3DA5112-6D02-4442-B2CC-81EBF7CDEFFE}"/>
              </a:ext>
            </a:extLst>
          </p:cNvPr>
          <p:cNvSpPr txBox="1"/>
          <p:nvPr/>
        </p:nvSpPr>
        <p:spPr>
          <a:xfrm>
            <a:off x="202017" y="4473835"/>
            <a:ext cx="6730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각의 크기는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변이 벌어진 정도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비교할 수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95B3D3F-BC8E-4285-B075-2A40A9D48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62" y="2065055"/>
            <a:ext cx="6246365" cy="1890060"/>
          </a:xfrm>
          <a:prstGeom prst="rect">
            <a:avLst/>
          </a:prstGeom>
        </p:spPr>
      </p:pic>
      <p:sp>
        <p:nvSpPr>
          <p:cNvPr id="5" name="말풍선: 타원형 4">
            <a:extLst>
              <a:ext uri="{FF2B5EF4-FFF2-40B4-BE49-F238E27FC236}">
                <a16:creationId xmlns:a16="http://schemas.microsoft.com/office/drawing/2014/main" xmlns="" id="{CC7A4B78-4B43-47E7-A645-0E6610B3DEB1}"/>
              </a:ext>
            </a:extLst>
          </p:cNvPr>
          <p:cNvSpPr/>
          <p:nvPr/>
        </p:nvSpPr>
        <p:spPr>
          <a:xfrm>
            <a:off x="4067944" y="1952836"/>
            <a:ext cx="1900305" cy="1044116"/>
          </a:xfrm>
          <a:prstGeom prst="wedgeRoundRectCallout">
            <a:avLst>
              <a:gd name="adj1" fmla="val -38209"/>
              <a:gd name="adj2" fmla="val 57635"/>
              <a:gd name="adj3" fmla="val 16667"/>
            </a:avLst>
          </a:prstGeom>
          <a:solidFill>
            <a:schemeClr val="bg1"/>
          </a:solidFill>
          <a:ln w="28575">
            <a:solidFill>
              <a:srgbClr val="E6B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더 많이 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벌어졌지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xmlns="" id="{8228FFFD-38BE-4D3A-AA54-FF73B4998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11637F9C-AE78-443E-BA8A-3B57C93EA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E64B926-CBDB-41BD-91FB-0A8DC8188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90" y="2169643"/>
            <a:ext cx="6110881" cy="1709731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58802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4850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0763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0470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7902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68727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0423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9393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어느 각이 더 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8001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8001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412488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0219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펼쳐진 부채의 각이 더 큰 것을 찾아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9BBCDA55-E9AA-4D71-AEFB-C3083996F231}"/>
              </a:ext>
            </a:extLst>
          </p:cNvPr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EBD14EBC-7461-401E-8022-2A9DDE3C2CBE}"/>
              </a:ext>
            </a:extLst>
          </p:cNvPr>
          <p:cNvSpPr/>
          <p:nvPr/>
        </p:nvSpPr>
        <p:spPr>
          <a:xfrm>
            <a:off x="1153244" y="30464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FC0C377-A92E-41BE-853F-3B07A92DC6B3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왼쪽 부채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딩동음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오른쪽 부채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왼쪽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부채에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5">
            <a:extLst>
              <a:ext uri="{FF2B5EF4-FFF2-40B4-BE49-F238E27FC236}">
                <a16:creationId xmlns:a16="http://schemas.microsoft.com/office/drawing/2014/main" xmlns="" id="{6F51FAFB-AEB3-45A2-B07C-A82BF3C47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1617729"/>
            <a:ext cx="360390" cy="35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F6DC23B9-3848-47FC-A273-99E01CAE11D0}"/>
              </a:ext>
            </a:extLst>
          </p:cNvPr>
          <p:cNvSpPr/>
          <p:nvPr/>
        </p:nvSpPr>
        <p:spPr>
          <a:xfrm>
            <a:off x="5704231" y="34339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85E75340-29FF-4EA3-9BA2-7F5CB9E87768}"/>
              </a:ext>
            </a:extLst>
          </p:cNvPr>
          <p:cNvSpPr/>
          <p:nvPr/>
        </p:nvSpPr>
        <p:spPr>
          <a:xfrm>
            <a:off x="5756903" y="50780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EC8547F-8034-4611-A6D6-7D3B515D053E}"/>
              </a:ext>
            </a:extLst>
          </p:cNvPr>
          <p:cNvSpPr/>
          <p:nvPr/>
        </p:nvSpPr>
        <p:spPr>
          <a:xfrm>
            <a:off x="4459191" y="52819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>
            <a:extLst>
              <a:ext uri="{FF2B5EF4-FFF2-40B4-BE49-F238E27FC236}">
                <a16:creationId xmlns:a16="http://schemas.microsoft.com/office/drawing/2014/main" xmlns="" id="{46049F5C-DBD1-458A-9F6D-CA85D5E83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7">
            <a:extLst>
              <a:ext uri="{FF2B5EF4-FFF2-40B4-BE49-F238E27FC236}">
                <a16:creationId xmlns:a16="http://schemas.microsoft.com/office/drawing/2014/main" xmlns="" id="{C4F6CD18-2804-41B0-8DBF-A4EE57ECE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">
            <a:extLst>
              <a:ext uri="{FF2B5EF4-FFF2-40B4-BE49-F238E27FC236}">
                <a16:creationId xmlns:a16="http://schemas.microsoft.com/office/drawing/2014/main" xmlns="" id="{015A9A05-5220-40FB-8720-959ED54A4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720635"/>
              </p:ext>
            </p:extLst>
          </p:nvPr>
        </p:nvGraphicFramePr>
        <p:xfrm>
          <a:off x="755576" y="5913276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\lesson02\ops\ms_lesson02\images\ms_41_2_01\ms_41_2_01_01_02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3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915" y="2627656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571" y="2666512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88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254882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\lesson02\ops\ms_lesson02\images\ms_41_2_01\ms_41_2_01_02_01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왼쪽 피자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오른쪽 피자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정답음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오른쪽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피자에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xmlns="" id="{43498E43-2A77-474A-86C0-D3E82DFA7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462183DC-DB99-4030-9141-C5B3B1BE2255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EA0F02C-12E0-4411-AF24-4E2CD9E12B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275" y="1955960"/>
            <a:ext cx="6693635" cy="2466076"/>
          </a:xfrm>
          <a:prstGeom prst="rect">
            <a:avLst/>
          </a:prstGeom>
        </p:spPr>
      </p:pic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35BA474E-A62F-4A3F-B1F9-4335818C0FF8}"/>
              </a:ext>
            </a:extLst>
          </p:cNvPr>
          <p:cNvSpPr txBox="1"/>
          <p:nvPr/>
        </p:nvSpPr>
        <p:spPr>
          <a:xfrm>
            <a:off x="563823" y="141669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피자의 각이 더 작은 것을 찾아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E3CFE5A1-1246-47BF-8581-DA9AEDEF130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9" y="1477504"/>
            <a:ext cx="178503" cy="210959"/>
          </a:xfrm>
          <a:prstGeom prst="rect">
            <a:avLst/>
          </a:prstGeom>
        </p:spPr>
      </p:pic>
      <p:pic>
        <p:nvPicPr>
          <p:cNvPr id="39" name="Picture 5">
            <a:extLst>
              <a:ext uri="{FF2B5EF4-FFF2-40B4-BE49-F238E27FC236}">
                <a16:creationId xmlns:a16="http://schemas.microsoft.com/office/drawing/2014/main" xmlns="" id="{1C031944-23BD-4A7E-B6AD-63F501D16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419225"/>
            <a:ext cx="396429" cy="389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E4D92DFF-E5D8-471E-887C-AFA142DD1DA4}"/>
              </a:ext>
            </a:extLst>
          </p:cNvPr>
          <p:cNvSpPr/>
          <p:nvPr/>
        </p:nvSpPr>
        <p:spPr>
          <a:xfrm>
            <a:off x="1301513" y="40749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7C840A68-D095-4AF6-B997-FBEE50CBA462}"/>
              </a:ext>
            </a:extLst>
          </p:cNvPr>
          <p:cNvSpPr/>
          <p:nvPr/>
        </p:nvSpPr>
        <p:spPr>
          <a:xfrm>
            <a:off x="5395928" y="40015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7">
            <a:extLst>
              <a:ext uri="{FF2B5EF4-FFF2-40B4-BE49-F238E27FC236}">
                <a16:creationId xmlns:a16="http://schemas.microsoft.com/office/drawing/2014/main" xmlns="" id="{34B11197-E0AC-4EDA-A9DD-3DBAA5AE0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100" y="2772631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1" y="2857798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71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어느 각이 더 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644008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4400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펼쳐진 부채의 각이 더 큰 것을 찾아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FC0C377-A92E-41BE-853F-3B07A92DC6B3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5">
            <a:extLst>
              <a:ext uri="{FF2B5EF4-FFF2-40B4-BE49-F238E27FC236}">
                <a16:creationId xmlns:a16="http://schemas.microsoft.com/office/drawing/2014/main" xmlns="" id="{701FA830-B86D-4024-A64A-2A95AFF5F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051" y="4290036"/>
            <a:ext cx="5524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7">
            <a:extLst>
              <a:ext uri="{FF2B5EF4-FFF2-40B4-BE49-F238E27FC236}">
                <a16:creationId xmlns:a16="http://schemas.microsoft.com/office/drawing/2014/main" xmlns="" id="{D8A49F48-394E-4F74-A11F-95911A56F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468" y="4361444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5">
            <a:extLst>
              <a:ext uri="{FF2B5EF4-FFF2-40B4-BE49-F238E27FC236}">
                <a16:creationId xmlns:a16="http://schemas.microsoft.com/office/drawing/2014/main" xmlns="" id="{6F51FAFB-AEB3-45A2-B07C-A82BF3C47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1634625"/>
            <a:ext cx="360390" cy="35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E64B926-CBDB-41BD-91FB-0A8DC81882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490" y="2169643"/>
            <a:ext cx="6110881" cy="17097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A17680-E0EF-4C39-B6A1-1C3CC7F3DE22}"/>
              </a:ext>
            </a:extLst>
          </p:cNvPr>
          <p:cNvSpPr txBox="1"/>
          <p:nvPr/>
        </p:nvSpPr>
        <p:spPr>
          <a:xfrm>
            <a:off x="757405" y="4361444"/>
            <a:ext cx="2496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               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A7D52F7-3CD8-4215-8378-A47C4C357D50}"/>
              </a:ext>
            </a:extLst>
          </p:cNvPr>
          <p:cNvSpPr txBox="1"/>
          <p:nvPr/>
        </p:nvSpPr>
        <p:spPr>
          <a:xfrm>
            <a:off x="4020020" y="4361444"/>
            <a:ext cx="2496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               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12">
            <a:extLst>
              <a:ext uri="{FF2B5EF4-FFF2-40B4-BE49-F238E27FC236}">
                <a16:creationId xmlns:a16="http://schemas.microsoft.com/office/drawing/2014/main" xmlns="" id="{ED57922F-D7A6-43A2-823C-4C478C997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BD4DF378-D5C1-4C3A-B846-F015F1C4B53C}"/>
              </a:ext>
            </a:extLst>
          </p:cNvPr>
          <p:cNvSpPr/>
          <p:nvPr/>
        </p:nvSpPr>
        <p:spPr>
          <a:xfrm>
            <a:off x="192745" y="3952622"/>
            <a:ext cx="6667165" cy="113256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1" name="모서리가 둥근 직사각형 45">
            <a:extLst>
              <a:ext uri="{FF2B5EF4-FFF2-40B4-BE49-F238E27FC236}">
                <a16:creationId xmlns:a16="http://schemas.microsoft.com/office/drawing/2014/main" xmlns="" id="{86E49C98-0F94-44CB-AD56-373FD841DE5D}"/>
              </a:ext>
            </a:extLst>
          </p:cNvPr>
          <p:cNvSpPr/>
          <p:nvPr/>
        </p:nvSpPr>
        <p:spPr>
          <a:xfrm>
            <a:off x="338478" y="378681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2" name="직각 삼각형 61">
            <a:extLst>
              <a:ext uri="{FF2B5EF4-FFF2-40B4-BE49-F238E27FC236}">
                <a16:creationId xmlns:a16="http://schemas.microsoft.com/office/drawing/2014/main" xmlns="" id="{C5064E22-BD48-4656-AC15-F812C419BAD5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xmlns="" id="{1CB4B3C7-3209-4EE7-B90D-5704C489362A}"/>
              </a:ext>
            </a:extLst>
          </p:cNvPr>
          <p:cNvSpPr txBox="1"/>
          <p:nvPr/>
        </p:nvSpPr>
        <p:spPr>
          <a:xfrm>
            <a:off x="238938" y="4346288"/>
            <a:ext cx="695714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펼쳐진 부채의 각을 비교하면 왼쪽 부채의 펼쳐진 각이 더 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7">
            <a:extLst>
              <a:ext uri="{FF2B5EF4-FFF2-40B4-BE49-F238E27FC236}">
                <a16:creationId xmlns:a16="http://schemas.microsoft.com/office/drawing/2014/main" xmlns="" id="{2164CE15-3224-4228-AA91-0B8D386D8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7">
            <a:extLst>
              <a:ext uri="{FF2B5EF4-FFF2-40B4-BE49-F238E27FC236}">
                <a16:creationId xmlns:a16="http://schemas.microsoft.com/office/drawing/2014/main" xmlns="" id="{8447E2BF-9301-4A74-92F4-A01513803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7">
            <a:extLst>
              <a:ext uri="{FF2B5EF4-FFF2-40B4-BE49-F238E27FC236}">
                <a16:creationId xmlns:a16="http://schemas.microsoft.com/office/drawing/2014/main" xmlns="" id="{95DBB106-C68C-4842-8ACD-75033A758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915" y="2627656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571" y="2666512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91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9480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8451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30676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9647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01502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00473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어느 각이 더 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920426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\lesson02\ops\ms_lesson02\images\ms_41_2_01\ms_41_2_01_03_01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각 중에 더 작은 각을 찾아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2240403" y="3853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3">
            <a:extLst>
              <a:ext uri="{FF2B5EF4-FFF2-40B4-BE49-F238E27FC236}">
                <a16:creationId xmlns:a16="http://schemas.microsoft.com/office/drawing/2014/main" xmlns="" id="{BDDF91ED-4FC5-443A-82AF-289A10FCB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순서도: 대체 처리 79">
            <a:extLst>
              <a:ext uri="{FF2B5EF4-FFF2-40B4-BE49-F238E27FC236}">
                <a16:creationId xmlns:a16="http://schemas.microsoft.com/office/drawing/2014/main" xmlns="" id="{B39E72E7-6636-427C-BD3C-08F211B9F738}"/>
              </a:ext>
            </a:extLst>
          </p:cNvPr>
          <p:cNvSpPr/>
          <p:nvPr/>
        </p:nvSpPr>
        <p:spPr>
          <a:xfrm>
            <a:off x="574023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xmlns="" id="{0976D9FE-A435-4313-8250-34B3136C6627}"/>
              </a:ext>
            </a:extLst>
          </p:cNvPr>
          <p:cNvSpPr/>
          <p:nvPr/>
        </p:nvSpPr>
        <p:spPr>
          <a:xfrm>
            <a:off x="471601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544849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994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D555D067-00BD-4D4B-87CE-00064EA4D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19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1" name="Picture 5">
            <a:extLst>
              <a:ext uri="{FF2B5EF4-FFF2-40B4-BE49-F238E27FC236}">
                <a16:creationId xmlns:a16="http://schemas.microsoft.com/office/drawing/2014/main" xmlns="" id="{E3B44A49-71DF-4B16-9FDB-2C1F49236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14" y="1598415"/>
            <a:ext cx="396429" cy="389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758DADE-7FE2-4C3C-BEC4-30524A751F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225" y="2034592"/>
            <a:ext cx="6234766" cy="1862732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61FFDBCA-E3B7-4C93-8CA9-7D4551744FE6}"/>
              </a:ext>
            </a:extLst>
          </p:cNvPr>
          <p:cNvSpPr/>
          <p:nvPr/>
        </p:nvSpPr>
        <p:spPr>
          <a:xfrm>
            <a:off x="6018460" y="49666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E777E72F-B3B0-4610-85C1-069B03130F2E}"/>
              </a:ext>
            </a:extLst>
          </p:cNvPr>
          <p:cNvSpPr txBox="1"/>
          <p:nvPr/>
        </p:nvSpPr>
        <p:spPr>
          <a:xfrm>
            <a:off x="7016871" y="1028284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왼쪽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딩동음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오른쪽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왼쪽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D8CC61C6-CDF6-4191-B323-CBF12957E68D}"/>
              </a:ext>
            </a:extLst>
          </p:cNvPr>
          <p:cNvSpPr/>
          <p:nvPr/>
        </p:nvSpPr>
        <p:spPr>
          <a:xfrm>
            <a:off x="5548328" y="3856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84709" y="50597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">
            <a:extLst>
              <a:ext uri="{FF2B5EF4-FFF2-40B4-BE49-F238E27FC236}">
                <a16:creationId xmlns:a16="http://schemas.microsoft.com/office/drawing/2014/main" xmlns="" id="{9FAB4754-B1E3-46F7-AC78-BCCD962A5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>
            <a:extLst>
              <a:ext uri="{FF2B5EF4-FFF2-40B4-BE49-F238E27FC236}">
                <a16:creationId xmlns:a16="http://schemas.microsoft.com/office/drawing/2014/main" xmlns="" id="{9F2FA4B0-B7D0-4614-BA84-9487640BA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85" y="2812293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741" y="2851149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641646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\lesson02\ops\ms_lesson02\images\ms_41_2_01\ms_41_2_01_03_01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왼쪽 각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오른쪽 각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정답음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오른쪽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xmlns="" id="{A4FC39DE-E9C3-485C-8995-0A1604D6E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495ABA60-BB44-46C6-A76C-959F1633BF8E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FFFBD635-9AC0-428C-BF7F-BA4CE681A79D}"/>
              </a:ext>
            </a:extLst>
          </p:cNvPr>
          <p:cNvSpPr txBox="1"/>
          <p:nvPr/>
        </p:nvSpPr>
        <p:spPr>
          <a:xfrm>
            <a:off x="563823" y="141669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각 중에서 더 큰 각을 찾아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8CAC79BF-E1EE-40C0-A8EE-2460A2D2270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9" y="1477504"/>
            <a:ext cx="178503" cy="210959"/>
          </a:xfrm>
          <a:prstGeom prst="rect">
            <a:avLst/>
          </a:prstGeom>
        </p:spPr>
      </p:pic>
      <p:pic>
        <p:nvPicPr>
          <p:cNvPr id="46" name="Picture 5">
            <a:extLst>
              <a:ext uri="{FF2B5EF4-FFF2-40B4-BE49-F238E27FC236}">
                <a16:creationId xmlns:a16="http://schemas.microsoft.com/office/drawing/2014/main" xmlns="" id="{724CA0E2-19D9-43BE-A9D1-0224DB782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567" y="1401686"/>
            <a:ext cx="396429" cy="389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C530C700-7754-4A51-947F-AC3B0E369D8F}"/>
              </a:ext>
            </a:extLst>
          </p:cNvPr>
          <p:cNvSpPr/>
          <p:nvPr/>
        </p:nvSpPr>
        <p:spPr>
          <a:xfrm>
            <a:off x="1301513" y="40749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7DA9EC95-B6E8-4FD1-9028-E5C0DD086321}"/>
              </a:ext>
            </a:extLst>
          </p:cNvPr>
          <p:cNvSpPr/>
          <p:nvPr/>
        </p:nvSpPr>
        <p:spPr>
          <a:xfrm>
            <a:off x="5395928" y="40015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2540A80-EE74-4ABE-9CEF-148E0A4030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137" y="2143192"/>
            <a:ext cx="6516216" cy="1704241"/>
          </a:xfrm>
          <a:prstGeom prst="rect">
            <a:avLst/>
          </a:prstGeom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xmlns="" id="{3E750D7A-5681-4685-8126-60A66C6D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8EFFE2D9-55CD-4523-90DA-FEBC6E706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562" y="2777373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45" y="2917780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560810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50517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72771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62478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81028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70735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어느 각이 더 클까요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3">
            <a:extLst>
              <a:ext uri="{FF2B5EF4-FFF2-40B4-BE49-F238E27FC236}">
                <a16:creationId xmlns:a16="http://schemas.microsoft.com/office/drawing/2014/main" xmlns="" id="{BDDF91ED-4FC5-443A-82AF-289A10FCB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순서도: 대체 처리 79">
            <a:extLst>
              <a:ext uri="{FF2B5EF4-FFF2-40B4-BE49-F238E27FC236}">
                <a16:creationId xmlns:a16="http://schemas.microsoft.com/office/drawing/2014/main" xmlns="" id="{B39E72E7-6636-427C-BD3C-08F211B9F738}"/>
              </a:ext>
            </a:extLst>
          </p:cNvPr>
          <p:cNvSpPr/>
          <p:nvPr/>
        </p:nvSpPr>
        <p:spPr>
          <a:xfrm>
            <a:off x="5706239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xmlns="" id="{0976D9FE-A435-4313-8250-34B3136C6627}"/>
              </a:ext>
            </a:extLst>
          </p:cNvPr>
          <p:cNvSpPr/>
          <p:nvPr/>
        </p:nvSpPr>
        <p:spPr>
          <a:xfrm>
            <a:off x="4682020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5414496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46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D555D067-00BD-4D4B-87CE-00064EA4D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020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4203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758DADE-7FE2-4C3C-BEC4-30524A751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225" y="2034592"/>
            <a:ext cx="6234766" cy="186273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E777E72F-B3B0-4610-85C1-069B03130F2E}"/>
              </a:ext>
            </a:extLst>
          </p:cNvPr>
          <p:cNvSpPr txBox="1"/>
          <p:nvPr/>
        </p:nvSpPr>
        <p:spPr>
          <a:xfrm>
            <a:off x="7004870" y="1002089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5">
            <a:extLst>
              <a:ext uri="{FF2B5EF4-FFF2-40B4-BE49-F238E27FC236}">
                <a16:creationId xmlns:a16="http://schemas.microsoft.com/office/drawing/2014/main" xmlns="" id="{74940027-681B-4CAE-83BA-53908EAE7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451" y="4442436"/>
            <a:ext cx="5524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7">
            <a:extLst>
              <a:ext uri="{FF2B5EF4-FFF2-40B4-BE49-F238E27FC236}">
                <a16:creationId xmlns:a16="http://schemas.microsoft.com/office/drawing/2014/main" xmlns="" id="{CC7D2266-5CED-4467-8D2D-4AD42C039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868" y="4513844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D49BA438-D6DC-4E09-9F7A-8D1865321123}"/>
              </a:ext>
            </a:extLst>
          </p:cNvPr>
          <p:cNvSpPr txBox="1"/>
          <p:nvPr/>
        </p:nvSpPr>
        <p:spPr>
          <a:xfrm>
            <a:off x="909805" y="4513844"/>
            <a:ext cx="2496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               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3D508298-D6CE-4E7E-B197-2BF3508A5FFD}"/>
              </a:ext>
            </a:extLst>
          </p:cNvPr>
          <p:cNvSpPr txBox="1"/>
          <p:nvPr/>
        </p:nvSpPr>
        <p:spPr>
          <a:xfrm>
            <a:off x="4172420" y="4513844"/>
            <a:ext cx="2496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               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D4DF30C-4C27-445F-B067-AD289655FE72}"/>
              </a:ext>
            </a:extLst>
          </p:cNvPr>
          <p:cNvSpPr/>
          <p:nvPr/>
        </p:nvSpPr>
        <p:spPr>
          <a:xfrm>
            <a:off x="192745" y="3952622"/>
            <a:ext cx="6667165" cy="113256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2" name="모서리가 둥근 직사각형 45">
            <a:extLst>
              <a:ext uri="{FF2B5EF4-FFF2-40B4-BE49-F238E27FC236}">
                <a16:creationId xmlns:a16="http://schemas.microsoft.com/office/drawing/2014/main" xmlns="" id="{C1110D2C-EC1B-456D-8C45-0793F4CDB4A6}"/>
              </a:ext>
            </a:extLst>
          </p:cNvPr>
          <p:cNvSpPr/>
          <p:nvPr/>
        </p:nvSpPr>
        <p:spPr>
          <a:xfrm>
            <a:off x="338478" y="378681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xmlns="" id="{F219CC2C-7829-4677-A88B-70E0B657DC3B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E733A8A4-FAE6-413D-BC17-6E7A9DB8A24D}"/>
              </a:ext>
            </a:extLst>
          </p:cNvPr>
          <p:cNvSpPr txBox="1"/>
          <p:nvPr/>
        </p:nvSpPr>
        <p:spPr>
          <a:xfrm>
            <a:off x="115384" y="4346314"/>
            <a:ext cx="695714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크기는 벌어진 정도로만 비교하므로 왼쪽의 각이 더 작습니다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TextBox 7">
            <a:extLst>
              <a:ext uri="{FF2B5EF4-FFF2-40B4-BE49-F238E27FC236}">
                <a16:creationId xmlns:a16="http://schemas.microsoft.com/office/drawing/2014/main" xmlns="" id="{32E77EB5-C0FC-47D5-BE10-E905891FD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1EAB46C3-B718-499D-B135-09D7D8004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40770"/>
            <a:ext cx="21962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각 중에 더 작은 각을 찾아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..</a:t>
            </a:r>
          </a:p>
        </p:txBody>
      </p:sp>
      <p:pic>
        <p:nvPicPr>
          <p:cNvPr id="47" name="Picture 5">
            <a:extLst>
              <a:ext uri="{FF2B5EF4-FFF2-40B4-BE49-F238E27FC236}">
                <a16:creationId xmlns:a16="http://schemas.microsoft.com/office/drawing/2014/main" xmlns="" id="{E3B44A49-71DF-4B16-9FDB-2C1F49236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14" y="1598415"/>
            <a:ext cx="396429" cy="389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85" y="2812293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741" y="2851149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15332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just">
          <a:defRPr sz="20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41306</TotalTime>
  <Words>1986</Words>
  <Application>Microsoft Office PowerPoint</Application>
  <PresentationFormat>화면 슬라이드 쇼(4:3)</PresentationFormat>
  <Paragraphs>553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7275</cp:revision>
  <dcterms:created xsi:type="dcterms:W3CDTF">2008-07-15T12:19:11Z</dcterms:created>
  <dcterms:modified xsi:type="dcterms:W3CDTF">2022-01-24T00:07:58Z</dcterms:modified>
</cp:coreProperties>
</file>